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2"/>
  </p:notesMasterIdLst>
  <p:handoutMasterIdLst>
    <p:handoutMasterId r:id="rId23"/>
  </p:handoutMasterIdLst>
  <p:sldIdLst>
    <p:sldId id="298" r:id="rId2"/>
    <p:sldId id="431" r:id="rId3"/>
    <p:sldId id="432" r:id="rId4"/>
    <p:sldId id="401" r:id="rId5"/>
    <p:sldId id="378" r:id="rId6"/>
    <p:sldId id="421" r:id="rId7"/>
    <p:sldId id="380" r:id="rId8"/>
    <p:sldId id="420" r:id="rId9"/>
    <p:sldId id="405" r:id="rId10"/>
    <p:sldId id="436" r:id="rId11"/>
    <p:sldId id="438" r:id="rId12"/>
    <p:sldId id="422" r:id="rId13"/>
    <p:sldId id="406" r:id="rId14"/>
    <p:sldId id="398" r:id="rId15"/>
    <p:sldId id="423" r:id="rId16"/>
    <p:sldId id="426" r:id="rId17"/>
    <p:sldId id="412" r:id="rId18"/>
    <p:sldId id="434" r:id="rId19"/>
    <p:sldId id="435" r:id="rId20"/>
    <p:sldId id="437"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BRT" initials="CBR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5D89B3"/>
    <a:srgbClr val="DB9231"/>
    <a:srgbClr val="D4BE9B"/>
    <a:srgbClr val="AF2737"/>
    <a:srgbClr val="87212E"/>
    <a:srgbClr val="5D898B"/>
    <a:srgbClr val="008AAB"/>
    <a:srgbClr val="EAEAE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7" autoAdjust="0"/>
    <p:restoredTop sz="93979" autoAdjust="0"/>
  </p:normalViewPr>
  <p:slideViewPr>
    <p:cSldViewPr snapToGrid="0">
      <p:cViewPr varScale="1">
        <p:scale>
          <a:sx n="69" d="100"/>
          <a:sy n="69" d="100"/>
        </p:scale>
        <p:origin x="1028" y="44"/>
      </p:cViewPr>
      <p:guideLst>
        <p:guide orient="horz" pos="890"/>
        <p:guide pos="2880"/>
      </p:guideLst>
    </p:cSldViewPr>
  </p:slideViewPr>
  <p:notesTextViewPr>
    <p:cViewPr>
      <p:scale>
        <a:sx n="3" d="2"/>
        <a:sy n="3" d="2"/>
      </p:scale>
      <p:origin x="0" y="0"/>
    </p:cViewPr>
  </p:notesTextViewPr>
  <p:sorterViewPr>
    <p:cViewPr>
      <p:scale>
        <a:sx n="200" d="100"/>
        <a:sy n="200" d="100"/>
      </p:scale>
      <p:origin x="0" y="9096"/>
    </p:cViewPr>
  </p:sorterViewPr>
  <p:notesViewPr>
    <p:cSldViewPr snapToGrid="0">
      <p:cViewPr varScale="1">
        <p:scale>
          <a:sx n="85" d="100"/>
          <a:sy n="85" d="100"/>
        </p:scale>
        <p:origin x="75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faduta\Desktop\Yeni.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21765813093496E-2"/>
          <c:y val="0.16792415342663031"/>
          <c:w val="0.85257131098428218"/>
          <c:h val="0.72853087267563188"/>
        </c:manualLayout>
      </c:layout>
      <c:lineChart>
        <c:grouping val="standard"/>
        <c:varyColors val="0"/>
        <c:ser>
          <c:idx val="0"/>
          <c:order val="0"/>
          <c:tx>
            <c:strRef>
              <c:f>Sheet1!$C$1</c:f>
              <c:strCache>
                <c:ptCount val="1"/>
                <c:pt idx="0">
                  <c:v>GSYİH</c:v>
                </c:pt>
              </c:strCache>
            </c:strRef>
          </c:tx>
          <c:spPr>
            <a:ln w="28575" cap="rnd">
              <a:solidFill>
                <a:schemeClr val="accent1"/>
              </a:solidFill>
              <a:round/>
            </a:ln>
            <a:effectLst/>
          </c:spPr>
          <c:marker>
            <c:symbol val="none"/>
          </c:marker>
          <c:cat>
            <c:numRef>
              <c:f>Sheet1!$B$2:$B$80</c:f>
              <c:numCache>
                <c:formatCode>mmm\-yy</c:formatCode>
                <c:ptCount val="79"/>
                <c:pt idx="0">
                  <c:v>36250</c:v>
                </c:pt>
                <c:pt idx="1">
                  <c:v>36341</c:v>
                </c:pt>
                <c:pt idx="2">
                  <c:v>36433</c:v>
                </c:pt>
                <c:pt idx="3">
                  <c:v>36525</c:v>
                </c:pt>
                <c:pt idx="4">
                  <c:v>36616</c:v>
                </c:pt>
                <c:pt idx="5">
                  <c:v>36707</c:v>
                </c:pt>
                <c:pt idx="6">
                  <c:v>36799</c:v>
                </c:pt>
                <c:pt idx="7">
                  <c:v>36891</c:v>
                </c:pt>
                <c:pt idx="8">
                  <c:v>36981</c:v>
                </c:pt>
                <c:pt idx="9">
                  <c:v>37072</c:v>
                </c:pt>
                <c:pt idx="10">
                  <c:v>37164</c:v>
                </c:pt>
                <c:pt idx="11">
                  <c:v>37256</c:v>
                </c:pt>
                <c:pt idx="12">
                  <c:v>37346</c:v>
                </c:pt>
                <c:pt idx="13">
                  <c:v>37437</c:v>
                </c:pt>
                <c:pt idx="14">
                  <c:v>37529</c:v>
                </c:pt>
                <c:pt idx="15">
                  <c:v>37621</c:v>
                </c:pt>
                <c:pt idx="16">
                  <c:v>37711</c:v>
                </c:pt>
                <c:pt idx="17">
                  <c:v>37802</c:v>
                </c:pt>
                <c:pt idx="18">
                  <c:v>37894</c:v>
                </c:pt>
                <c:pt idx="19">
                  <c:v>37986</c:v>
                </c:pt>
                <c:pt idx="20">
                  <c:v>38077</c:v>
                </c:pt>
                <c:pt idx="21">
                  <c:v>38168</c:v>
                </c:pt>
                <c:pt idx="22">
                  <c:v>38260</c:v>
                </c:pt>
                <c:pt idx="23">
                  <c:v>38352</c:v>
                </c:pt>
                <c:pt idx="24">
                  <c:v>38442</c:v>
                </c:pt>
                <c:pt idx="25">
                  <c:v>38533</c:v>
                </c:pt>
                <c:pt idx="26">
                  <c:v>38625</c:v>
                </c:pt>
                <c:pt idx="27">
                  <c:v>38717</c:v>
                </c:pt>
                <c:pt idx="28">
                  <c:v>38807</c:v>
                </c:pt>
                <c:pt idx="29">
                  <c:v>38898</c:v>
                </c:pt>
                <c:pt idx="30">
                  <c:v>38990</c:v>
                </c:pt>
                <c:pt idx="31">
                  <c:v>39082</c:v>
                </c:pt>
                <c:pt idx="32">
                  <c:v>39172</c:v>
                </c:pt>
                <c:pt idx="33">
                  <c:v>39263</c:v>
                </c:pt>
                <c:pt idx="34">
                  <c:v>39355</c:v>
                </c:pt>
                <c:pt idx="35">
                  <c:v>39447</c:v>
                </c:pt>
                <c:pt idx="36">
                  <c:v>39538</c:v>
                </c:pt>
                <c:pt idx="37">
                  <c:v>39629</c:v>
                </c:pt>
                <c:pt idx="38">
                  <c:v>39721</c:v>
                </c:pt>
                <c:pt idx="39">
                  <c:v>39813</c:v>
                </c:pt>
                <c:pt idx="40">
                  <c:v>39903</c:v>
                </c:pt>
                <c:pt idx="41">
                  <c:v>39994</c:v>
                </c:pt>
                <c:pt idx="42">
                  <c:v>40086</c:v>
                </c:pt>
                <c:pt idx="43">
                  <c:v>40178</c:v>
                </c:pt>
                <c:pt idx="44">
                  <c:v>40268</c:v>
                </c:pt>
                <c:pt idx="45">
                  <c:v>40359</c:v>
                </c:pt>
                <c:pt idx="46">
                  <c:v>40451</c:v>
                </c:pt>
                <c:pt idx="47">
                  <c:v>40543</c:v>
                </c:pt>
                <c:pt idx="48">
                  <c:v>40633</c:v>
                </c:pt>
                <c:pt idx="49">
                  <c:v>40724</c:v>
                </c:pt>
                <c:pt idx="50">
                  <c:v>40816</c:v>
                </c:pt>
                <c:pt idx="51">
                  <c:v>40908</c:v>
                </c:pt>
                <c:pt idx="52">
                  <c:v>40999</c:v>
                </c:pt>
                <c:pt idx="53">
                  <c:v>41090</c:v>
                </c:pt>
                <c:pt idx="54">
                  <c:v>41182</c:v>
                </c:pt>
                <c:pt idx="55">
                  <c:v>41274</c:v>
                </c:pt>
                <c:pt idx="56">
                  <c:v>41364</c:v>
                </c:pt>
                <c:pt idx="57">
                  <c:v>41455</c:v>
                </c:pt>
                <c:pt idx="58">
                  <c:v>41547</c:v>
                </c:pt>
                <c:pt idx="59">
                  <c:v>41639</c:v>
                </c:pt>
                <c:pt idx="60">
                  <c:v>41729</c:v>
                </c:pt>
                <c:pt idx="61">
                  <c:v>41820</c:v>
                </c:pt>
                <c:pt idx="62">
                  <c:v>41912</c:v>
                </c:pt>
                <c:pt idx="63">
                  <c:v>42004</c:v>
                </c:pt>
                <c:pt idx="64">
                  <c:v>42094</c:v>
                </c:pt>
                <c:pt idx="65">
                  <c:v>42185</c:v>
                </c:pt>
                <c:pt idx="66">
                  <c:v>42277</c:v>
                </c:pt>
                <c:pt idx="67">
                  <c:v>42369</c:v>
                </c:pt>
                <c:pt idx="68">
                  <c:v>42460</c:v>
                </c:pt>
                <c:pt idx="69">
                  <c:v>42551</c:v>
                </c:pt>
                <c:pt idx="70">
                  <c:v>42643</c:v>
                </c:pt>
                <c:pt idx="71">
                  <c:v>42735</c:v>
                </c:pt>
                <c:pt idx="72">
                  <c:v>42825</c:v>
                </c:pt>
                <c:pt idx="73">
                  <c:v>42916</c:v>
                </c:pt>
                <c:pt idx="74">
                  <c:v>43008</c:v>
                </c:pt>
                <c:pt idx="75">
                  <c:v>43100</c:v>
                </c:pt>
                <c:pt idx="76">
                  <c:v>43190</c:v>
                </c:pt>
                <c:pt idx="77">
                  <c:v>43281</c:v>
                </c:pt>
                <c:pt idx="78">
                  <c:v>43373</c:v>
                </c:pt>
              </c:numCache>
            </c:numRef>
          </c:cat>
          <c:val>
            <c:numRef>
              <c:f>Sheet1!$P$3:$P$81</c:f>
              <c:numCache>
                <c:formatCode>General</c:formatCode>
                <c:ptCount val="79"/>
                <c:pt idx="2">
                  <c:v>-3.3893048863118747</c:v>
                </c:pt>
                <c:pt idx="3">
                  <c:v>-1.2239208823403636</c:v>
                </c:pt>
                <c:pt idx="4">
                  <c:v>0.965684090669229</c:v>
                </c:pt>
                <c:pt idx="5">
                  <c:v>4.4288552945328217</c:v>
                </c:pt>
                <c:pt idx="6">
                  <c:v>6.6400611197576369</c:v>
                </c:pt>
                <c:pt idx="7">
                  <c:v>6.2562915395318868</c:v>
                </c:pt>
                <c:pt idx="8">
                  <c:v>2.6794524727607061</c:v>
                </c:pt>
                <c:pt idx="9">
                  <c:v>-1.5546494060928746</c:v>
                </c:pt>
                <c:pt idx="10">
                  <c:v>-5.9623107530575794</c:v>
                </c:pt>
                <c:pt idx="11">
                  <c:v>-6.6673762641440772</c:v>
                </c:pt>
                <c:pt idx="12">
                  <c:v>-3.1836988218020097</c:v>
                </c:pt>
                <c:pt idx="13">
                  <c:v>0.70621728445328646</c:v>
                </c:pt>
                <c:pt idx="14">
                  <c:v>6.4302786366401632</c:v>
                </c:pt>
                <c:pt idx="15">
                  <c:v>8.2104836493751652</c:v>
                </c:pt>
                <c:pt idx="16">
                  <c:v>7.0678478457375018</c:v>
                </c:pt>
                <c:pt idx="17">
                  <c:v>6.69646557420793</c:v>
                </c:pt>
                <c:pt idx="18">
                  <c:v>5.608255094168598</c:v>
                </c:pt>
                <c:pt idx="19">
                  <c:v>6.5509361857826898</c:v>
                </c:pt>
                <c:pt idx="20">
                  <c:v>8.5452307920355519</c:v>
                </c:pt>
                <c:pt idx="21">
                  <c:v>9.1981914751015523</c:v>
                </c:pt>
                <c:pt idx="22">
                  <c:v>9.6443225845894354</c:v>
                </c:pt>
                <c:pt idx="23">
                  <c:v>9.3900769898648946</c:v>
                </c:pt>
                <c:pt idx="24">
                  <c:v>8.5097046179759932</c:v>
                </c:pt>
                <c:pt idx="25">
                  <c:v>8.4659210165346668</c:v>
                </c:pt>
                <c:pt idx="26">
                  <c:v>9.0098533087329855</c:v>
                </c:pt>
                <c:pt idx="27">
                  <c:v>8.3437432574864587</c:v>
                </c:pt>
                <c:pt idx="28">
                  <c:v>8.7581861631630016</c:v>
                </c:pt>
                <c:pt idx="29">
                  <c:v>8.1934251331515</c:v>
                </c:pt>
                <c:pt idx="30">
                  <c:v>7.1097034259863658</c:v>
                </c:pt>
                <c:pt idx="31">
                  <c:v>7.4755414454135902</c:v>
                </c:pt>
                <c:pt idx="32">
                  <c:v>5.8952591244819414</c:v>
                </c:pt>
                <c:pt idx="33">
                  <c:v>5.2154437320621083</c:v>
                </c:pt>
                <c:pt idx="34">
                  <c:v>5.0304575891781891</c:v>
                </c:pt>
                <c:pt idx="35">
                  <c:v>4.8415411218501836</c:v>
                </c:pt>
                <c:pt idx="36">
                  <c:v>4.593911673335481</c:v>
                </c:pt>
                <c:pt idx="37">
                  <c:v>3.9100837209097281</c:v>
                </c:pt>
                <c:pt idx="38">
                  <c:v>0.84525145372927168</c:v>
                </c:pt>
                <c:pt idx="39">
                  <c:v>-4.1658483545498983</c:v>
                </c:pt>
                <c:pt idx="40">
                  <c:v>-6.3172733799887988</c:v>
                </c:pt>
                <c:pt idx="41">
                  <c:v>-6.9492926860858066</c:v>
                </c:pt>
                <c:pt idx="42">
                  <c:v>-4.7044659098882695</c:v>
                </c:pt>
                <c:pt idx="43">
                  <c:v>0.16794381353126092</c:v>
                </c:pt>
                <c:pt idx="44">
                  <c:v>3.8873671879430258</c:v>
                </c:pt>
                <c:pt idx="45">
                  <c:v>6.7013987318350106</c:v>
                </c:pt>
                <c:pt idx="46">
                  <c:v>8.487372138259035</c:v>
                </c:pt>
                <c:pt idx="47">
                  <c:v>9.5172178631123305</c:v>
                </c:pt>
                <c:pt idx="48">
                  <c:v>10.336626896566939</c:v>
                </c:pt>
                <c:pt idx="49">
                  <c:v>11.092249291531315</c:v>
                </c:pt>
                <c:pt idx="50">
                  <c:v>11.113495572451841</c:v>
                </c:pt>
                <c:pt idx="51">
                  <c:v>9.9953491652419864</c:v>
                </c:pt>
                <c:pt idx="52">
                  <c:v>8.3899677885349799</c:v>
                </c:pt>
                <c:pt idx="53">
                  <c:v>6.2622401956015681</c:v>
                </c:pt>
                <c:pt idx="54">
                  <c:v>4.7899402817213899</c:v>
                </c:pt>
                <c:pt idx="55">
                  <c:v>5.2034417843969134</c:v>
                </c:pt>
                <c:pt idx="56">
                  <c:v>6.38413233210873</c:v>
                </c:pt>
                <c:pt idx="57">
                  <c:v>7.8020358657478095</c:v>
                </c:pt>
                <c:pt idx="58">
                  <c:v>8.4913092985152456</c:v>
                </c:pt>
                <c:pt idx="59">
                  <c:v>8.5348206782087335</c:v>
                </c:pt>
                <c:pt idx="60">
                  <c:v>6.7977424945068341</c:v>
                </c:pt>
                <c:pt idx="61">
                  <c:v>5.3943401128103465</c:v>
                </c:pt>
                <c:pt idx="62">
                  <c:v>5.1666907185810356</c:v>
                </c:pt>
                <c:pt idx="63">
                  <c:v>4.0581002191207656</c:v>
                </c:pt>
                <c:pt idx="64">
                  <c:v>5.0998397045142081</c:v>
                </c:pt>
                <c:pt idx="65">
                  <c:v>5.6615473035829336</c:v>
                </c:pt>
                <c:pt idx="66">
                  <c:v>6.0858866163775671</c:v>
                </c:pt>
                <c:pt idx="67">
                  <c:v>6.3437575027624105</c:v>
                </c:pt>
                <c:pt idx="68">
                  <c:v>5.797381799402026</c:v>
                </c:pt>
                <c:pt idx="69">
                  <c:v>4.0033010043028323</c:v>
                </c:pt>
                <c:pt idx="70">
                  <c:v>3.1838315467055596</c:v>
                </c:pt>
                <c:pt idx="71">
                  <c:v>3.3041911204824852</c:v>
                </c:pt>
                <c:pt idx="72">
                  <c:v>3.415620646149462</c:v>
                </c:pt>
                <c:pt idx="73">
                  <c:v>6.61588453874728</c:v>
                </c:pt>
                <c:pt idx="74">
                  <c:v>7.4411932918757282</c:v>
                </c:pt>
                <c:pt idx="75">
                  <c:v>7.875864099361185</c:v>
                </c:pt>
                <c:pt idx="76">
                  <c:v>7.8200691509118139</c:v>
                </c:pt>
              </c:numCache>
            </c:numRef>
          </c:val>
          <c:smooth val="0"/>
          <c:extLst>
            <c:ext xmlns:c16="http://schemas.microsoft.com/office/drawing/2014/chart" uri="{C3380CC4-5D6E-409C-BE32-E72D297353CC}">
              <c16:uniqueId val="{00000000-3A6B-47C1-84F3-F2852A5FE5EE}"/>
            </c:ext>
          </c:extLst>
        </c:ser>
        <c:ser>
          <c:idx val="1"/>
          <c:order val="1"/>
          <c:tx>
            <c:strRef>
              <c:f>Sheet1!$D$1</c:f>
              <c:strCache>
                <c:ptCount val="1"/>
                <c:pt idx="0">
                  <c:v>Kredi Değişimi/GSYİH</c:v>
                </c:pt>
              </c:strCache>
            </c:strRef>
          </c:tx>
          <c:spPr>
            <a:ln w="19050" cap="rnd">
              <a:solidFill>
                <a:srgbClr val="DB9231"/>
              </a:solidFill>
              <a:round/>
            </a:ln>
            <a:effectLst/>
          </c:spPr>
          <c:marker>
            <c:symbol val="none"/>
          </c:marker>
          <c:cat>
            <c:numRef>
              <c:f>Sheet1!$B$2:$B$80</c:f>
              <c:numCache>
                <c:formatCode>mmm\-yy</c:formatCode>
                <c:ptCount val="79"/>
                <c:pt idx="0">
                  <c:v>36250</c:v>
                </c:pt>
                <c:pt idx="1">
                  <c:v>36341</c:v>
                </c:pt>
                <c:pt idx="2">
                  <c:v>36433</c:v>
                </c:pt>
                <c:pt idx="3">
                  <c:v>36525</c:v>
                </c:pt>
                <c:pt idx="4">
                  <c:v>36616</c:v>
                </c:pt>
                <c:pt idx="5">
                  <c:v>36707</c:v>
                </c:pt>
                <c:pt idx="6">
                  <c:v>36799</c:v>
                </c:pt>
                <c:pt idx="7">
                  <c:v>36891</c:v>
                </c:pt>
                <c:pt idx="8">
                  <c:v>36981</c:v>
                </c:pt>
                <c:pt idx="9">
                  <c:v>37072</c:v>
                </c:pt>
                <c:pt idx="10">
                  <c:v>37164</c:v>
                </c:pt>
                <c:pt idx="11">
                  <c:v>37256</c:v>
                </c:pt>
                <c:pt idx="12">
                  <c:v>37346</c:v>
                </c:pt>
                <c:pt idx="13">
                  <c:v>37437</c:v>
                </c:pt>
                <c:pt idx="14">
                  <c:v>37529</c:v>
                </c:pt>
                <c:pt idx="15">
                  <c:v>37621</c:v>
                </c:pt>
                <c:pt idx="16">
                  <c:v>37711</c:v>
                </c:pt>
                <c:pt idx="17">
                  <c:v>37802</c:v>
                </c:pt>
                <c:pt idx="18">
                  <c:v>37894</c:v>
                </c:pt>
                <c:pt idx="19">
                  <c:v>37986</c:v>
                </c:pt>
                <c:pt idx="20">
                  <c:v>38077</c:v>
                </c:pt>
                <c:pt idx="21">
                  <c:v>38168</c:v>
                </c:pt>
                <c:pt idx="22">
                  <c:v>38260</c:v>
                </c:pt>
                <c:pt idx="23">
                  <c:v>38352</c:v>
                </c:pt>
                <c:pt idx="24">
                  <c:v>38442</c:v>
                </c:pt>
                <c:pt idx="25">
                  <c:v>38533</c:v>
                </c:pt>
                <c:pt idx="26">
                  <c:v>38625</c:v>
                </c:pt>
                <c:pt idx="27">
                  <c:v>38717</c:v>
                </c:pt>
                <c:pt idx="28">
                  <c:v>38807</c:v>
                </c:pt>
                <c:pt idx="29">
                  <c:v>38898</c:v>
                </c:pt>
                <c:pt idx="30">
                  <c:v>38990</c:v>
                </c:pt>
                <c:pt idx="31">
                  <c:v>39082</c:v>
                </c:pt>
                <c:pt idx="32">
                  <c:v>39172</c:v>
                </c:pt>
                <c:pt idx="33">
                  <c:v>39263</c:v>
                </c:pt>
                <c:pt idx="34">
                  <c:v>39355</c:v>
                </c:pt>
                <c:pt idx="35">
                  <c:v>39447</c:v>
                </c:pt>
                <c:pt idx="36">
                  <c:v>39538</c:v>
                </c:pt>
                <c:pt idx="37">
                  <c:v>39629</c:v>
                </c:pt>
                <c:pt idx="38">
                  <c:v>39721</c:v>
                </c:pt>
                <c:pt idx="39">
                  <c:v>39813</c:v>
                </c:pt>
                <c:pt idx="40">
                  <c:v>39903</c:v>
                </c:pt>
                <c:pt idx="41">
                  <c:v>39994</c:v>
                </c:pt>
                <c:pt idx="42">
                  <c:v>40086</c:v>
                </c:pt>
                <c:pt idx="43">
                  <c:v>40178</c:v>
                </c:pt>
                <c:pt idx="44">
                  <c:v>40268</c:v>
                </c:pt>
                <c:pt idx="45">
                  <c:v>40359</c:v>
                </c:pt>
                <c:pt idx="46">
                  <c:v>40451</c:v>
                </c:pt>
                <c:pt idx="47">
                  <c:v>40543</c:v>
                </c:pt>
                <c:pt idx="48">
                  <c:v>40633</c:v>
                </c:pt>
                <c:pt idx="49">
                  <c:v>40724</c:v>
                </c:pt>
                <c:pt idx="50">
                  <c:v>40816</c:v>
                </c:pt>
                <c:pt idx="51">
                  <c:v>40908</c:v>
                </c:pt>
                <c:pt idx="52">
                  <c:v>40999</c:v>
                </c:pt>
                <c:pt idx="53">
                  <c:v>41090</c:v>
                </c:pt>
                <c:pt idx="54">
                  <c:v>41182</c:v>
                </c:pt>
                <c:pt idx="55">
                  <c:v>41274</c:v>
                </c:pt>
                <c:pt idx="56">
                  <c:v>41364</c:v>
                </c:pt>
                <c:pt idx="57">
                  <c:v>41455</c:v>
                </c:pt>
                <c:pt idx="58">
                  <c:v>41547</c:v>
                </c:pt>
                <c:pt idx="59">
                  <c:v>41639</c:v>
                </c:pt>
                <c:pt idx="60">
                  <c:v>41729</c:v>
                </c:pt>
                <c:pt idx="61">
                  <c:v>41820</c:v>
                </c:pt>
                <c:pt idx="62">
                  <c:v>41912</c:v>
                </c:pt>
                <c:pt idx="63">
                  <c:v>42004</c:v>
                </c:pt>
                <c:pt idx="64">
                  <c:v>42094</c:v>
                </c:pt>
                <c:pt idx="65">
                  <c:v>42185</c:v>
                </c:pt>
                <c:pt idx="66">
                  <c:v>42277</c:v>
                </c:pt>
                <c:pt idx="67">
                  <c:v>42369</c:v>
                </c:pt>
                <c:pt idx="68">
                  <c:v>42460</c:v>
                </c:pt>
                <c:pt idx="69">
                  <c:v>42551</c:v>
                </c:pt>
                <c:pt idx="70">
                  <c:v>42643</c:v>
                </c:pt>
                <c:pt idx="71">
                  <c:v>42735</c:v>
                </c:pt>
                <c:pt idx="72">
                  <c:v>42825</c:v>
                </c:pt>
                <c:pt idx="73">
                  <c:v>42916</c:v>
                </c:pt>
                <c:pt idx="74">
                  <c:v>43008</c:v>
                </c:pt>
                <c:pt idx="75">
                  <c:v>43100</c:v>
                </c:pt>
                <c:pt idx="76">
                  <c:v>43190</c:v>
                </c:pt>
                <c:pt idx="77">
                  <c:v>43281</c:v>
                </c:pt>
                <c:pt idx="78">
                  <c:v>43373</c:v>
                </c:pt>
              </c:numCache>
            </c:numRef>
          </c:cat>
          <c:val>
            <c:numRef>
              <c:f>Sheet1!$D$2:$D$80</c:f>
              <c:numCache>
                <c:formatCode>General</c:formatCode>
                <c:ptCount val="79"/>
                <c:pt idx="31">
                  <c:v>7.5513934479877083</c:v>
                </c:pt>
                <c:pt idx="32">
                  <c:v>6.9281931563572137</c:v>
                </c:pt>
                <c:pt idx="33">
                  <c:v>6.5279247981918669</c:v>
                </c:pt>
                <c:pt idx="34">
                  <c:v>7.5345729831665968</c:v>
                </c:pt>
                <c:pt idx="35">
                  <c:v>8.6911300413749455</c:v>
                </c:pt>
                <c:pt idx="36">
                  <c:v>9.6469090355976217</c:v>
                </c:pt>
                <c:pt idx="37">
                  <c:v>10.458117450119389</c:v>
                </c:pt>
                <c:pt idx="38">
                  <c:v>10.52818548872235</c:v>
                </c:pt>
                <c:pt idx="39">
                  <c:v>6.1839423128993509</c:v>
                </c:pt>
                <c:pt idx="40">
                  <c:v>2.6573137541023035</c:v>
                </c:pt>
                <c:pt idx="41">
                  <c:v>0.85425757826097337</c:v>
                </c:pt>
                <c:pt idx="42">
                  <c:v>-1.2608647816808054</c:v>
                </c:pt>
                <c:pt idx="43">
                  <c:v>2.3905471759161845</c:v>
                </c:pt>
                <c:pt idx="44">
                  <c:v>5.4652185198978254</c:v>
                </c:pt>
                <c:pt idx="45">
                  <c:v>7.3390049994239179</c:v>
                </c:pt>
                <c:pt idx="46">
                  <c:v>9.153692303917575</c:v>
                </c:pt>
                <c:pt idx="47">
                  <c:v>11.177458067056941</c:v>
                </c:pt>
                <c:pt idx="48">
                  <c:v>11.283663634989955</c:v>
                </c:pt>
                <c:pt idx="49">
                  <c:v>11.656076923118293</c:v>
                </c:pt>
                <c:pt idx="50">
                  <c:v>11.153438629329051</c:v>
                </c:pt>
                <c:pt idx="51">
                  <c:v>8.4734030816862713</c:v>
                </c:pt>
                <c:pt idx="52">
                  <c:v>8.3012144859252839</c:v>
                </c:pt>
                <c:pt idx="53">
                  <c:v>7.4168785552969556</c:v>
                </c:pt>
                <c:pt idx="54">
                  <c:v>6.7127541443027754</c:v>
                </c:pt>
                <c:pt idx="55">
                  <c:v>7.4183386645977523</c:v>
                </c:pt>
                <c:pt idx="56">
                  <c:v>7.7874465287088395</c:v>
                </c:pt>
                <c:pt idx="57">
                  <c:v>9.2224096793234658</c:v>
                </c:pt>
                <c:pt idx="58">
                  <c:v>10.184210103719433</c:v>
                </c:pt>
                <c:pt idx="59">
                  <c:v>10.397713832462339</c:v>
                </c:pt>
                <c:pt idx="60">
                  <c:v>9.0395454903674377</c:v>
                </c:pt>
                <c:pt idx="61">
                  <c:v>7.6711552496780993</c:v>
                </c:pt>
                <c:pt idx="62">
                  <c:v>7.2649373648649496</c:v>
                </c:pt>
                <c:pt idx="63">
                  <c:v>7.2024730748641037</c:v>
                </c:pt>
                <c:pt idx="64">
                  <c:v>8.0416265934538842</c:v>
                </c:pt>
                <c:pt idx="65">
                  <c:v>8.3474893131449157</c:v>
                </c:pt>
                <c:pt idx="66">
                  <c:v>7.0828322371578416</c:v>
                </c:pt>
                <c:pt idx="67">
                  <c:v>6.1320795787351789</c:v>
                </c:pt>
                <c:pt idx="68">
                  <c:v>5.1006050751731413</c:v>
                </c:pt>
                <c:pt idx="69">
                  <c:v>4.3654900821118519</c:v>
                </c:pt>
                <c:pt idx="70">
                  <c:v>4.8025130381692858</c:v>
                </c:pt>
                <c:pt idx="71">
                  <c:v>4.8858172073067072</c:v>
                </c:pt>
                <c:pt idx="72">
                  <c:v>6.9593606641489778</c:v>
                </c:pt>
                <c:pt idx="73">
                  <c:v>8.6333343387605321</c:v>
                </c:pt>
                <c:pt idx="74">
                  <c:v>8.8611184765506827</c:v>
                </c:pt>
                <c:pt idx="75">
                  <c:v>8.912291758300066</c:v>
                </c:pt>
                <c:pt idx="76">
                  <c:v>7.6516270794999928</c:v>
                </c:pt>
                <c:pt idx="77">
                  <c:v>6.2633529447441134</c:v>
                </c:pt>
                <c:pt idx="78">
                  <c:v>4.1073339377562661</c:v>
                </c:pt>
              </c:numCache>
            </c:numRef>
          </c:val>
          <c:smooth val="0"/>
          <c:extLst>
            <c:ext xmlns:c16="http://schemas.microsoft.com/office/drawing/2014/chart" uri="{C3380CC4-5D6E-409C-BE32-E72D297353CC}">
              <c16:uniqueId val="{00000001-3A6B-47C1-84F3-F2852A5FE5EE}"/>
            </c:ext>
          </c:extLst>
        </c:ser>
        <c:dLbls>
          <c:showLegendKey val="0"/>
          <c:showVal val="0"/>
          <c:showCatName val="0"/>
          <c:showSerName val="0"/>
          <c:showPercent val="0"/>
          <c:showBubbleSize val="0"/>
        </c:dLbls>
        <c:marker val="1"/>
        <c:smooth val="0"/>
        <c:axId val="524200824"/>
        <c:axId val="524198200"/>
      </c:lineChart>
      <c:lineChart>
        <c:grouping val="standard"/>
        <c:varyColors val="0"/>
        <c:ser>
          <c:idx val="2"/>
          <c:order val="2"/>
          <c:tx>
            <c:strRef>
              <c:f>Sheet1!$F$1</c:f>
              <c:strCache>
                <c:ptCount val="1"/>
                <c:pt idx="0">
                  <c:v>Sermaye Akımları/GSYİH (Sağ Eksen)</c:v>
                </c:pt>
              </c:strCache>
            </c:strRef>
          </c:tx>
          <c:spPr>
            <a:ln w="19050" cap="rnd">
              <a:solidFill>
                <a:srgbClr val="AF2737"/>
              </a:solidFill>
              <a:round/>
            </a:ln>
            <a:effectLst/>
          </c:spPr>
          <c:marker>
            <c:symbol val="none"/>
          </c:marker>
          <c:val>
            <c:numRef>
              <c:f>Sheet1!$J$2:$J$80</c:f>
              <c:numCache>
                <c:formatCode>0.0</c:formatCode>
                <c:ptCount val="79"/>
                <c:pt idx="0">
                  <c:v>-1.3530647118549739</c:v>
                </c:pt>
                <c:pt idx="1">
                  <c:v>-0.97989893984729626</c:v>
                </c:pt>
                <c:pt idx="2">
                  <c:v>0.84871019900804556</c:v>
                </c:pt>
                <c:pt idx="3">
                  <c:v>-0.17473190082510059</c:v>
                </c:pt>
                <c:pt idx="4">
                  <c:v>2.0104789582278655</c:v>
                </c:pt>
                <c:pt idx="5">
                  <c:v>3.4905636738231318</c:v>
                </c:pt>
                <c:pt idx="6">
                  <c:v>4.805117597167782</c:v>
                </c:pt>
                <c:pt idx="7">
                  <c:v>5.0043610775051848</c:v>
                </c:pt>
                <c:pt idx="8">
                  <c:v>4.7242657277208657</c:v>
                </c:pt>
                <c:pt idx="9">
                  <c:v>4.0725902209805733</c:v>
                </c:pt>
                <c:pt idx="10">
                  <c:v>2.8127819900461368</c:v>
                </c:pt>
                <c:pt idx="11">
                  <c:v>-1.0142104043651414</c:v>
                </c:pt>
                <c:pt idx="12">
                  <c:v>-0.46851910313322387</c:v>
                </c:pt>
                <c:pt idx="13">
                  <c:v>0.21223446495542875</c:v>
                </c:pt>
                <c:pt idx="14">
                  <c:v>-0.71871570905377324</c:v>
                </c:pt>
                <c:pt idx="15">
                  <c:v>0.62101222472686646</c:v>
                </c:pt>
                <c:pt idx="16">
                  <c:v>1.4851939443493054</c:v>
                </c:pt>
                <c:pt idx="17">
                  <c:v>0.73365125723188085</c:v>
                </c:pt>
                <c:pt idx="18">
                  <c:v>0.75462745744483195</c:v>
                </c:pt>
                <c:pt idx="19">
                  <c:v>0.94187770285943206</c:v>
                </c:pt>
                <c:pt idx="20">
                  <c:v>1.4305213284004039</c:v>
                </c:pt>
                <c:pt idx="21">
                  <c:v>2.4550380414156634</c:v>
                </c:pt>
                <c:pt idx="22">
                  <c:v>3.2083154453447906</c:v>
                </c:pt>
                <c:pt idx="23">
                  <c:v>3.3315361878179148</c:v>
                </c:pt>
                <c:pt idx="24">
                  <c:v>2.5892003691985086</c:v>
                </c:pt>
                <c:pt idx="25">
                  <c:v>2.9466679424081841</c:v>
                </c:pt>
                <c:pt idx="26">
                  <c:v>3.0082914094453095</c:v>
                </c:pt>
                <c:pt idx="27">
                  <c:v>3.9047093483567425</c:v>
                </c:pt>
                <c:pt idx="28">
                  <c:v>4.2067458786499836</c:v>
                </c:pt>
                <c:pt idx="29">
                  <c:v>5.3318025997537308</c:v>
                </c:pt>
                <c:pt idx="30">
                  <c:v>6.0397076322588807</c:v>
                </c:pt>
                <c:pt idx="31">
                  <c:v>5.8925955272599078</c:v>
                </c:pt>
                <c:pt idx="32">
                  <c:v>5.6894362854083553</c:v>
                </c:pt>
                <c:pt idx="33">
                  <c:v>5.0305824601518001</c:v>
                </c:pt>
                <c:pt idx="34">
                  <c:v>5.2760204019514552</c:v>
                </c:pt>
                <c:pt idx="35">
                  <c:v>5.0170077528469745</c:v>
                </c:pt>
                <c:pt idx="36">
                  <c:v>5.235340658775665</c:v>
                </c:pt>
                <c:pt idx="37">
                  <c:v>6.8689284930428487</c:v>
                </c:pt>
                <c:pt idx="38">
                  <c:v>6.0998371011785135</c:v>
                </c:pt>
                <c:pt idx="39">
                  <c:v>5.7827932851950861</c:v>
                </c:pt>
                <c:pt idx="40">
                  <c:v>3.8199954419526341</c:v>
                </c:pt>
                <c:pt idx="41">
                  <c:v>1.3024266574024572</c:v>
                </c:pt>
                <c:pt idx="42">
                  <c:v>0.38972757543249492</c:v>
                </c:pt>
                <c:pt idx="43">
                  <c:v>1.3470334119643168</c:v>
                </c:pt>
                <c:pt idx="44">
                  <c:v>3.2267897365554701</c:v>
                </c:pt>
                <c:pt idx="45">
                  <c:v>4.3753198014252561</c:v>
                </c:pt>
                <c:pt idx="46">
                  <c:v>4.7488335847460279</c:v>
                </c:pt>
                <c:pt idx="47">
                  <c:v>5.6702055649717922</c:v>
                </c:pt>
                <c:pt idx="48">
                  <c:v>7.1158994380701737</c:v>
                </c:pt>
                <c:pt idx="49">
                  <c:v>7.3816989068952417</c:v>
                </c:pt>
                <c:pt idx="50">
                  <c:v>8.5771054307871442</c:v>
                </c:pt>
                <c:pt idx="51">
                  <c:v>8.684393073917116</c:v>
                </c:pt>
                <c:pt idx="52">
                  <c:v>7.263236081694056</c:v>
                </c:pt>
                <c:pt idx="53">
                  <c:v>7.2070126969388655</c:v>
                </c:pt>
                <c:pt idx="54">
                  <c:v>6.0412003872368194</c:v>
                </c:pt>
                <c:pt idx="55">
                  <c:v>5.6717323204282435</c:v>
                </c:pt>
                <c:pt idx="56">
                  <c:v>6.4483346504099783</c:v>
                </c:pt>
                <c:pt idx="57">
                  <c:v>6.72426044717528</c:v>
                </c:pt>
                <c:pt idx="58">
                  <c:v>6.9053438540805452</c:v>
                </c:pt>
                <c:pt idx="59">
                  <c:v>7.0172536045348748</c:v>
                </c:pt>
                <c:pt idx="60">
                  <c:v>5.4452444462165754</c:v>
                </c:pt>
                <c:pt idx="61">
                  <c:v>4.3436695609440061</c:v>
                </c:pt>
                <c:pt idx="62">
                  <c:v>4.2328277612536347</c:v>
                </c:pt>
                <c:pt idx="63">
                  <c:v>4.7109973006089332</c:v>
                </c:pt>
                <c:pt idx="64">
                  <c:v>5.3581872394286956</c:v>
                </c:pt>
                <c:pt idx="65">
                  <c:v>4.5318472919703705</c:v>
                </c:pt>
                <c:pt idx="66">
                  <c:v>3.9085651935555812</c:v>
                </c:pt>
                <c:pt idx="67">
                  <c:v>2.7805506153729178</c:v>
                </c:pt>
                <c:pt idx="68">
                  <c:v>2.6317079121020175</c:v>
                </c:pt>
                <c:pt idx="69">
                  <c:v>3.1462609439745117</c:v>
                </c:pt>
                <c:pt idx="70">
                  <c:v>3.7772371506707225</c:v>
                </c:pt>
                <c:pt idx="71">
                  <c:v>2.7828102525325988</c:v>
                </c:pt>
                <c:pt idx="72">
                  <c:v>3.9079138871874095</c:v>
                </c:pt>
                <c:pt idx="73">
                  <c:v>4.0380446833371453</c:v>
                </c:pt>
                <c:pt idx="74">
                  <c:v>4.1954952371627181</c:v>
                </c:pt>
                <c:pt idx="75">
                  <c:v>5.6909254925901882</c:v>
                </c:pt>
                <c:pt idx="76">
                  <c:v>5.5596087387302413</c:v>
                </c:pt>
                <c:pt idx="77">
                  <c:v>5.4492451353049329</c:v>
                </c:pt>
                <c:pt idx="78">
                  <c:v>4.9677155331801721</c:v>
                </c:pt>
              </c:numCache>
            </c:numRef>
          </c:val>
          <c:smooth val="0"/>
          <c:extLst>
            <c:ext xmlns:c16="http://schemas.microsoft.com/office/drawing/2014/chart" uri="{C3380CC4-5D6E-409C-BE32-E72D297353CC}">
              <c16:uniqueId val="{00000002-3A6B-47C1-84F3-F2852A5FE5EE}"/>
            </c:ext>
          </c:extLst>
        </c:ser>
        <c:dLbls>
          <c:showLegendKey val="0"/>
          <c:showVal val="0"/>
          <c:showCatName val="0"/>
          <c:showSerName val="0"/>
          <c:showPercent val="0"/>
          <c:showBubbleSize val="0"/>
        </c:dLbls>
        <c:marker val="1"/>
        <c:smooth val="0"/>
        <c:axId val="648839408"/>
        <c:axId val="648838752"/>
      </c:lineChart>
      <c:dateAx>
        <c:axId val="524200824"/>
        <c:scaling>
          <c:orientation val="minMax"/>
          <c:min val="40057"/>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524198200"/>
        <c:crosses val="autoZero"/>
        <c:auto val="1"/>
        <c:lblOffset val="100"/>
        <c:baseTimeUnit val="months"/>
        <c:majorUnit val="6"/>
        <c:majorTimeUnit val="months"/>
      </c:dateAx>
      <c:valAx>
        <c:axId val="524198200"/>
        <c:scaling>
          <c:orientation val="minMax"/>
          <c:max val="16"/>
          <c:min val="-8"/>
        </c:scaling>
        <c:delete val="0"/>
        <c:axPos val="l"/>
        <c:majorGridlines>
          <c:spPr>
            <a:ln w="3175" cap="flat" cmpd="sng" algn="ctr">
              <a:solidFill>
                <a:srgbClr val="D9D9D9"/>
              </a:solidFill>
              <a:prstDash val="solid"/>
              <a:round/>
            </a:ln>
            <a:effectLst/>
          </c:spPr>
        </c:majorGridlines>
        <c:numFmt formatCode="General"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524200824"/>
        <c:crosses val="autoZero"/>
        <c:crossBetween val="between"/>
        <c:majorUnit val="4"/>
      </c:valAx>
      <c:valAx>
        <c:axId val="648838752"/>
        <c:scaling>
          <c:orientation val="minMax"/>
          <c:max val="1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648839408"/>
        <c:crosses val="max"/>
        <c:crossBetween val="between"/>
      </c:valAx>
      <c:catAx>
        <c:axId val="648839408"/>
        <c:scaling>
          <c:orientation val="minMax"/>
        </c:scaling>
        <c:delete val="1"/>
        <c:axPos val="b"/>
        <c:majorTickMark val="out"/>
        <c:minorTickMark val="none"/>
        <c:tickLblPos val="nextTo"/>
        <c:crossAx val="648838752"/>
        <c:crosses val="autoZero"/>
        <c:auto val="1"/>
        <c:lblAlgn val="ctr"/>
        <c:lblOffset val="100"/>
        <c:tickLblSkip val="1"/>
        <c:tickMarkSkip val="1"/>
        <c:noMultiLvlLbl val="0"/>
      </c:catAx>
      <c:spPr>
        <a:noFill/>
        <a:ln>
          <a:noFill/>
        </a:ln>
        <a:effectLst/>
      </c:spPr>
    </c:plotArea>
    <c:legend>
      <c:legendPos val="t"/>
      <c:layout>
        <c:manualLayout>
          <c:xMode val="edge"/>
          <c:yMode val="edge"/>
          <c:x val="0"/>
          <c:y val="0"/>
          <c:w val="1"/>
          <c:h val="0.1414013214478588"/>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xMode val="edge"/>
          <c:yMode val="edge"/>
          <c:x val="1.8814814814814815E-2"/>
          <c:y val="0.14895061728395062"/>
          <c:w val="0.98118518518518516"/>
          <c:h val="0.85104938271604935"/>
        </c:manualLayout>
      </c:layout>
      <c:lineChart>
        <c:grouping val="standard"/>
        <c:varyColors val="0"/>
        <c:ser>
          <c:idx val="1"/>
          <c:order val="1"/>
          <c:tx>
            <c:strRef>
              <c:f>Sheet1!$L$1</c:f>
              <c:strCache>
                <c:ptCount val="1"/>
                <c:pt idx="0">
                  <c:v>Sepet Kur (Sol Eksen)</c:v>
                </c:pt>
              </c:strCache>
            </c:strRef>
          </c:tx>
          <c:spPr>
            <a:ln w="19050" cap="rnd">
              <a:solidFill>
                <a:srgbClr val="DB9231"/>
              </a:solidFill>
              <a:round/>
            </a:ln>
            <a:effectLst/>
          </c:spPr>
          <c:marker>
            <c:symbol val="none"/>
          </c:marker>
          <c:cat>
            <c:numRef>
              <c:f>Sheet1!$H$2:$H$4270</c:f>
              <c:numCache>
                <c:formatCode>mmm\-yy</c:formatCode>
                <c:ptCount val="4269"/>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numCache>
            </c:numRef>
          </c:cat>
          <c:val>
            <c:numRef>
              <c:f>Sheet1!$L$2:$L$4270</c:f>
              <c:numCache>
                <c:formatCode>General</c:formatCode>
                <c:ptCount val="4269"/>
                <c:pt idx="12">
                  <c:v>16.508002929176683</c:v>
                </c:pt>
                <c:pt idx="13">
                  <c:v>8.4470675027665081</c:v>
                </c:pt>
                <c:pt idx="14">
                  <c:v>9.1256409397097737</c:v>
                </c:pt>
                <c:pt idx="15">
                  <c:v>-12.533431969498654</c:v>
                </c:pt>
                <c:pt idx="16">
                  <c:v>-15.205309000414765</c:v>
                </c:pt>
                <c:pt idx="17">
                  <c:v>-10.719598634891932</c:v>
                </c:pt>
                <c:pt idx="18">
                  <c:v>-7.7583627550715129</c:v>
                </c:pt>
                <c:pt idx="19">
                  <c:v>-15.157159487776484</c:v>
                </c:pt>
                <c:pt idx="20">
                  <c:v>-12.868024907804845</c:v>
                </c:pt>
                <c:pt idx="21">
                  <c:v>-14.151305117239346</c:v>
                </c:pt>
                <c:pt idx="22">
                  <c:v>-12.101833241975752</c:v>
                </c:pt>
                <c:pt idx="23">
                  <c:v>-10.188281927412369</c:v>
                </c:pt>
                <c:pt idx="24">
                  <c:v>-9.3083116338930285</c:v>
                </c:pt>
                <c:pt idx="25">
                  <c:v>3.8249845392702646</c:v>
                </c:pt>
                <c:pt idx="26">
                  <c:v>2.1497451016513139E-2</c:v>
                </c:pt>
                <c:pt idx="27">
                  <c:v>1.0149311993754164</c:v>
                </c:pt>
                <c:pt idx="28">
                  <c:v>4.5098806495793262</c:v>
                </c:pt>
                <c:pt idx="29">
                  <c:v>-3.3945373758494468</c:v>
                </c:pt>
                <c:pt idx="30">
                  <c:v>-5.3229102468454998</c:v>
                </c:pt>
                <c:pt idx="31">
                  <c:v>4.768111964873758</c:v>
                </c:pt>
                <c:pt idx="32">
                  <c:v>21.592367736339977</c:v>
                </c:pt>
                <c:pt idx="33">
                  <c:v>24.04576218778988</c:v>
                </c:pt>
                <c:pt idx="34">
                  <c:v>27.979490022172943</c:v>
                </c:pt>
                <c:pt idx="35">
                  <c:v>29.211778498034619</c:v>
                </c:pt>
                <c:pt idx="36">
                  <c:v>27.263126629484169</c:v>
                </c:pt>
                <c:pt idx="37">
                  <c:v>12.332846889239654</c:v>
                </c:pt>
                <c:pt idx="38">
                  <c:v>13.651017839049413</c:v>
                </c:pt>
                <c:pt idx="39">
                  <c:v>18.468424950890419</c:v>
                </c:pt>
                <c:pt idx="40">
                  <c:v>14.94586414552718</c:v>
                </c:pt>
                <c:pt idx="41">
                  <c:v>20.663532753897655</c:v>
                </c:pt>
                <c:pt idx="42">
                  <c:v>26.020967520899003</c:v>
                </c:pt>
                <c:pt idx="43">
                  <c:v>20.565123436579132</c:v>
                </c:pt>
                <c:pt idx="44">
                  <c:v>6.1970384319096006</c:v>
                </c:pt>
                <c:pt idx="45">
                  <c:v>4.3704647427020422</c:v>
                </c:pt>
                <c:pt idx="46">
                  <c:v>-1.3183540877098048</c:v>
                </c:pt>
                <c:pt idx="47">
                  <c:v>-5.326359609329141</c:v>
                </c:pt>
                <c:pt idx="48">
                  <c:v>-6.1044551631139417</c:v>
                </c:pt>
                <c:pt idx="49">
                  <c:v>-5.1460840977782647</c:v>
                </c:pt>
                <c:pt idx="50">
                  <c:v>-6.3352694853437832</c:v>
                </c:pt>
                <c:pt idx="51">
                  <c:v>-4.3084701533108651</c:v>
                </c:pt>
                <c:pt idx="52">
                  <c:v>-3.3714270202774372</c:v>
                </c:pt>
                <c:pt idx="53">
                  <c:v>-2.5841531433055875</c:v>
                </c:pt>
                <c:pt idx="54">
                  <c:v>-5.9538373705244352</c:v>
                </c:pt>
                <c:pt idx="55">
                  <c:v>-6.7539309670586176</c:v>
                </c:pt>
                <c:pt idx="56">
                  <c:v>-8.4226646248085739</c:v>
                </c:pt>
                <c:pt idx="57">
                  <c:v>-8.5792378728372718</c:v>
                </c:pt>
                <c:pt idx="58">
                  <c:v>-0.96288371327462507</c:v>
                </c:pt>
                <c:pt idx="59">
                  <c:v>6.0403630418851169</c:v>
                </c:pt>
                <c:pt idx="60">
                  <c:v>6.0732434821034023</c:v>
                </c:pt>
                <c:pt idx="61">
                  <c:v>3.6308242725773701</c:v>
                </c:pt>
                <c:pt idx="62">
                  <c:v>8.8462647822324705</c:v>
                </c:pt>
                <c:pt idx="63">
                  <c:v>10.558759196659381</c:v>
                </c:pt>
                <c:pt idx="64">
                  <c:v>10.73685984773998</c:v>
                </c:pt>
                <c:pt idx="65">
                  <c:v>18.074057024484294</c:v>
                </c:pt>
                <c:pt idx="66">
                  <c:v>20.813459370392849</c:v>
                </c:pt>
                <c:pt idx="67">
                  <c:v>26.700838769804292</c:v>
                </c:pt>
                <c:pt idx="68">
                  <c:v>24.664084961567802</c:v>
                </c:pt>
                <c:pt idx="69">
                  <c:v>24.542103277118237</c:v>
                </c:pt>
                <c:pt idx="70">
                  <c:v>20.234336047864389</c:v>
                </c:pt>
                <c:pt idx="71">
                  <c:v>8.0912256452513169</c:v>
                </c:pt>
                <c:pt idx="72">
                  <c:v>6.4181008670294526</c:v>
                </c:pt>
                <c:pt idx="73">
                  <c:v>12.263998273815941</c:v>
                </c:pt>
                <c:pt idx="74">
                  <c:v>8.0584042186713312</c:v>
                </c:pt>
                <c:pt idx="75">
                  <c:v>7.1325796505652646</c:v>
                </c:pt>
                <c:pt idx="76">
                  <c:v>3.9803140617468689</c:v>
                </c:pt>
                <c:pt idx="77">
                  <c:v>-2.0565803260313475</c:v>
                </c:pt>
                <c:pt idx="78">
                  <c:v>-1.7945588974229967</c:v>
                </c:pt>
                <c:pt idx="79">
                  <c:v>-5.7282089003310057</c:v>
                </c:pt>
                <c:pt idx="80">
                  <c:v>-3.452333325488905</c:v>
                </c:pt>
                <c:pt idx="81">
                  <c:v>-4.2511536847993368</c:v>
                </c:pt>
                <c:pt idx="82">
                  <c:v>-4.697399037021678</c:v>
                </c:pt>
                <c:pt idx="83">
                  <c:v>1.6721996803147794</c:v>
                </c:pt>
                <c:pt idx="84">
                  <c:v>1.2698179682912467</c:v>
                </c:pt>
                <c:pt idx="85">
                  <c:v>-0.95139706412320291</c:v>
                </c:pt>
                <c:pt idx="86">
                  <c:v>1.915248418264752</c:v>
                </c:pt>
                <c:pt idx="87">
                  <c:v>3.4655602455871031</c:v>
                </c:pt>
                <c:pt idx="88">
                  <c:v>8.2389967795452517</c:v>
                </c:pt>
                <c:pt idx="89">
                  <c:v>12.429406642617243</c:v>
                </c:pt>
                <c:pt idx="90">
                  <c:v>15.318081036961239</c:v>
                </c:pt>
                <c:pt idx="91">
                  <c:v>15.293084950746128</c:v>
                </c:pt>
                <c:pt idx="92">
                  <c:v>15.497489396967792</c:v>
                </c:pt>
                <c:pt idx="93">
                  <c:v>15.987537120880202</c:v>
                </c:pt>
                <c:pt idx="94">
                  <c:v>23.31028814542643</c:v>
                </c:pt>
                <c:pt idx="95">
                  <c:v>28.25009070020559</c:v>
                </c:pt>
                <c:pt idx="96">
                  <c:v>26.894735570534657</c:v>
                </c:pt>
                <c:pt idx="97">
                  <c:v>23.385160210541638</c:v>
                </c:pt>
                <c:pt idx="98">
                  <c:v>20.982218051444931</c:v>
                </c:pt>
                <c:pt idx="99">
                  <c:v>14.888389235298222</c:v>
                </c:pt>
                <c:pt idx="100">
                  <c:v>13.600811450467685</c:v>
                </c:pt>
                <c:pt idx="101">
                  <c:v>10.621583943705614</c:v>
                </c:pt>
                <c:pt idx="102">
                  <c:v>5.5778575956053098</c:v>
                </c:pt>
                <c:pt idx="103">
                  <c:v>9.2526013027662621</c:v>
                </c:pt>
                <c:pt idx="104">
                  <c:v>5.6664696944116049</c:v>
                </c:pt>
                <c:pt idx="105">
                  <c:v>4.4281217208814327</c:v>
                </c:pt>
                <c:pt idx="106">
                  <c:v>1.1860187018486077</c:v>
                </c:pt>
                <c:pt idx="107">
                  <c:v>-1.9481376709099638</c:v>
                </c:pt>
                <c:pt idx="108">
                  <c:v>1.231841288578341</c:v>
                </c:pt>
                <c:pt idx="109">
                  <c:v>6.1669418888102516</c:v>
                </c:pt>
                <c:pt idx="110">
                  <c:v>14.155015016209543</c:v>
                </c:pt>
                <c:pt idx="111">
                  <c:v>13.29392300863528</c:v>
                </c:pt>
                <c:pt idx="112">
                  <c:v>12.452628028333917</c:v>
                </c:pt>
                <c:pt idx="113">
                  <c:v>16.306935248344683</c:v>
                </c:pt>
                <c:pt idx="114">
                  <c:v>25.029017410446269</c:v>
                </c:pt>
                <c:pt idx="115">
                  <c:v>24.233918581466906</c:v>
                </c:pt>
                <c:pt idx="116">
                  <c:v>22.277257384808969</c:v>
                </c:pt>
                <c:pt idx="117">
                  <c:v>19.871382636655934</c:v>
                </c:pt>
                <c:pt idx="118">
                  <c:v>17.961484810911351</c:v>
                </c:pt>
                <c:pt idx="119">
                  <c:v>18.364363748268978</c:v>
                </c:pt>
                <c:pt idx="120">
                  <c:v>15.256723716381407</c:v>
                </c:pt>
                <c:pt idx="121">
                  <c:v>11.782242384964345</c:v>
                </c:pt>
                <c:pt idx="122">
                  <c:v>4.4010035542546708</c:v>
                </c:pt>
                <c:pt idx="123">
                  <c:v>11.021672929318115</c:v>
                </c:pt>
                <c:pt idx="124">
                  <c:v>8.2205558006175483</c:v>
                </c:pt>
                <c:pt idx="125">
                  <c:v>8.8557521971690623</c:v>
                </c:pt>
                <c:pt idx="126">
                  <c:v>0.48497847207773159</c:v>
                </c:pt>
                <c:pt idx="127">
                  <c:v>-0.73545451712425025</c:v>
                </c:pt>
                <c:pt idx="128">
                  <c:v>7.0006370155007156</c:v>
                </c:pt>
                <c:pt idx="129">
                  <c:v>21.403902896995707</c:v>
                </c:pt>
                <c:pt idx="130">
                  <c:v>18.724850953405479</c:v>
                </c:pt>
                <c:pt idx="131">
                  <c:v>27.24406889827754</c:v>
                </c:pt>
                <c:pt idx="132">
                  <c:v>22.518847296106536</c:v>
                </c:pt>
                <c:pt idx="133">
                  <c:v>24.415253114232716</c:v>
                </c:pt>
                <c:pt idx="134">
                  <c:v>23.982844364340295</c:v>
                </c:pt>
                <c:pt idx="135">
                  <c:v>19.960861056751479</c:v>
                </c:pt>
                <c:pt idx="136">
                  <c:v>23.019858479799147</c:v>
                </c:pt>
                <c:pt idx="137">
                  <c:v>21.516147380395633</c:v>
                </c:pt>
                <c:pt idx="138">
                  <c:v>19.421790379101616</c:v>
                </c:pt>
                <c:pt idx="139">
                  <c:v>22.029322198850977</c:v>
                </c:pt>
                <c:pt idx="140">
                  <c:v>25.852936237768827</c:v>
                </c:pt>
                <c:pt idx="141">
                  <c:v>18.334599185251673</c:v>
                </c:pt>
                <c:pt idx="142">
                  <c:v>15.441013722886247</c:v>
                </c:pt>
                <c:pt idx="143">
                  <c:v>7.2982913186729146</c:v>
                </c:pt>
                <c:pt idx="144">
                  <c:v>12.912548946485176</c:v>
                </c:pt>
                <c:pt idx="145">
                  <c:v>17.156856218461648</c:v>
                </c:pt>
                <c:pt idx="146">
                  <c:v>21.491930599114323</c:v>
                </c:pt>
                <c:pt idx="147">
                  <c:v>34.739122295616816</c:v>
                </c:pt>
                <c:pt idx="148">
                  <c:v>32.011980968284867</c:v>
                </c:pt>
                <c:pt idx="149">
                  <c:v>40.712521128591852</c:v>
                </c:pt>
                <c:pt idx="150">
                  <c:v>88.626572232670426</c:v>
                </c:pt>
              </c:numCache>
            </c:numRef>
          </c:val>
          <c:smooth val="0"/>
          <c:extLst>
            <c:ext xmlns:c16="http://schemas.microsoft.com/office/drawing/2014/chart" uri="{C3380CC4-5D6E-409C-BE32-E72D297353CC}">
              <c16:uniqueId val="{00000000-86E8-4736-B168-0E1A42978454}"/>
            </c:ext>
          </c:extLst>
        </c:ser>
        <c:dLbls>
          <c:showLegendKey val="0"/>
          <c:showVal val="0"/>
          <c:showCatName val="0"/>
          <c:showSerName val="0"/>
          <c:showPercent val="0"/>
          <c:showBubbleSize val="0"/>
        </c:dLbls>
        <c:marker val="1"/>
        <c:smooth val="0"/>
        <c:axId val="528597568"/>
        <c:axId val="528598224"/>
      </c:lineChart>
      <c:lineChart>
        <c:grouping val="standard"/>
        <c:varyColors val="0"/>
        <c:ser>
          <c:idx val="0"/>
          <c:order val="0"/>
          <c:tx>
            <c:strRef>
              <c:f>Sheet1!$K$1</c:f>
              <c:strCache>
                <c:ptCount val="1"/>
                <c:pt idx="0">
                  <c:v>TÜFE</c:v>
                </c:pt>
              </c:strCache>
            </c:strRef>
          </c:tx>
          <c:spPr>
            <a:ln w="19050" cap="rnd">
              <a:solidFill>
                <a:srgbClr val="008AAB"/>
              </a:solidFill>
              <a:round/>
            </a:ln>
            <a:effectLst/>
          </c:spPr>
          <c:marker>
            <c:symbol val="none"/>
          </c:marker>
          <c:cat>
            <c:numRef>
              <c:f>Sheet1!$H$2:$H$4270</c:f>
              <c:numCache>
                <c:formatCode>mmm\-yy</c:formatCode>
                <c:ptCount val="4269"/>
                <c:pt idx="0">
                  <c:v>38777</c:v>
                </c:pt>
                <c:pt idx="1">
                  <c:v>38808</c:v>
                </c:pt>
                <c:pt idx="2">
                  <c:v>38838</c:v>
                </c:pt>
                <c:pt idx="3">
                  <c:v>38869</c:v>
                </c:pt>
                <c:pt idx="4">
                  <c:v>38899</c:v>
                </c:pt>
                <c:pt idx="5">
                  <c:v>38930</c:v>
                </c:pt>
                <c:pt idx="6">
                  <c:v>38961</c:v>
                </c:pt>
                <c:pt idx="7">
                  <c:v>38991</c:v>
                </c:pt>
                <c:pt idx="8">
                  <c:v>39022</c:v>
                </c:pt>
                <c:pt idx="9">
                  <c:v>39052</c:v>
                </c:pt>
                <c:pt idx="10">
                  <c:v>39083</c:v>
                </c:pt>
                <c:pt idx="11">
                  <c:v>39114</c:v>
                </c:pt>
                <c:pt idx="12">
                  <c:v>39142</c:v>
                </c:pt>
                <c:pt idx="13">
                  <c:v>39173</c:v>
                </c:pt>
                <c:pt idx="14">
                  <c:v>39203</c:v>
                </c:pt>
                <c:pt idx="15">
                  <c:v>39234</c:v>
                </c:pt>
                <c:pt idx="16">
                  <c:v>39264</c:v>
                </c:pt>
                <c:pt idx="17">
                  <c:v>39295</c:v>
                </c:pt>
                <c:pt idx="18">
                  <c:v>39326</c:v>
                </c:pt>
                <c:pt idx="19">
                  <c:v>39356</c:v>
                </c:pt>
                <c:pt idx="20">
                  <c:v>39387</c:v>
                </c:pt>
                <c:pt idx="21">
                  <c:v>39417</c:v>
                </c:pt>
                <c:pt idx="22">
                  <c:v>39448</c:v>
                </c:pt>
                <c:pt idx="23">
                  <c:v>39479</c:v>
                </c:pt>
                <c:pt idx="24">
                  <c:v>39508</c:v>
                </c:pt>
                <c:pt idx="25">
                  <c:v>39539</c:v>
                </c:pt>
                <c:pt idx="26">
                  <c:v>39569</c:v>
                </c:pt>
                <c:pt idx="27">
                  <c:v>39600</c:v>
                </c:pt>
                <c:pt idx="28">
                  <c:v>39630</c:v>
                </c:pt>
                <c:pt idx="29">
                  <c:v>39661</c:v>
                </c:pt>
                <c:pt idx="30">
                  <c:v>39692</c:v>
                </c:pt>
                <c:pt idx="31">
                  <c:v>39722</c:v>
                </c:pt>
                <c:pt idx="32">
                  <c:v>39753</c:v>
                </c:pt>
                <c:pt idx="33">
                  <c:v>39783</c:v>
                </c:pt>
                <c:pt idx="34">
                  <c:v>39814</c:v>
                </c:pt>
                <c:pt idx="35">
                  <c:v>39845</c:v>
                </c:pt>
                <c:pt idx="36">
                  <c:v>39873</c:v>
                </c:pt>
                <c:pt idx="37">
                  <c:v>39904</c:v>
                </c:pt>
                <c:pt idx="38">
                  <c:v>39934</c:v>
                </c:pt>
                <c:pt idx="39">
                  <c:v>39965</c:v>
                </c:pt>
                <c:pt idx="40">
                  <c:v>39995</c:v>
                </c:pt>
                <c:pt idx="41">
                  <c:v>40026</c:v>
                </c:pt>
                <c:pt idx="42">
                  <c:v>40057</c:v>
                </c:pt>
                <c:pt idx="43">
                  <c:v>40087</c:v>
                </c:pt>
                <c:pt idx="44">
                  <c:v>40118</c:v>
                </c:pt>
                <c:pt idx="45">
                  <c:v>40148</c:v>
                </c:pt>
                <c:pt idx="46">
                  <c:v>40179</c:v>
                </c:pt>
                <c:pt idx="47">
                  <c:v>40210</c:v>
                </c:pt>
                <c:pt idx="48">
                  <c:v>40238</c:v>
                </c:pt>
                <c:pt idx="49">
                  <c:v>40269</c:v>
                </c:pt>
                <c:pt idx="50">
                  <c:v>40299</c:v>
                </c:pt>
                <c:pt idx="51">
                  <c:v>40330</c:v>
                </c:pt>
                <c:pt idx="52">
                  <c:v>40360</c:v>
                </c:pt>
                <c:pt idx="53">
                  <c:v>40391</c:v>
                </c:pt>
                <c:pt idx="54">
                  <c:v>40422</c:v>
                </c:pt>
                <c:pt idx="55">
                  <c:v>40452</c:v>
                </c:pt>
                <c:pt idx="56">
                  <c:v>40483</c:v>
                </c:pt>
                <c:pt idx="57">
                  <c:v>40513</c:v>
                </c:pt>
                <c:pt idx="58">
                  <c:v>40544</c:v>
                </c:pt>
                <c:pt idx="59">
                  <c:v>40575</c:v>
                </c:pt>
                <c:pt idx="60">
                  <c:v>40603</c:v>
                </c:pt>
                <c:pt idx="61">
                  <c:v>40634</c:v>
                </c:pt>
                <c:pt idx="62">
                  <c:v>40664</c:v>
                </c:pt>
                <c:pt idx="63">
                  <c:v>40695</c:v>
                </c:pt>
                <c:pt idx="64">
                  <c:v>40725</c:v>
                </c:pt>
                <c:pt idx="65">
                  <c:v>40756</c:v>
                </c:pt>
                <c:pt idx="66">
                  <c:v>40787</c:v>
                </c:pt>
                <c:pt idx="67">
                  <c:v>40817</c:v>
                </c:pt>
                <c:pt idx="68">
                  <c:v>40848</c:v>
                </c:pt>
                <c:pt idx="69">
                  <c:v>40878</c:v>
                </c:pt>
                <c:pt idx="70">
                  <c:v>40909</c:v>
                </c:pt>
                <c:pt idx="71">
                  <c:v>40940</c:v>
                </c:pt>
                <c:pt idx="72">
                  <c:v>40969</c:v>
                </c:pt>
                <c:pt idx="73">
                  <c:v>41000</c:v>
                </c:pt>
                <c:pt idx="74">
                  <c:v>41030</c:v>
                </c:pt>
                <c:pt idx="75">
                  <c:v>41061</c:v>
                </c:pt>
                <c:pt idx="76">
                  <c:v>41091</c:v>
                </c:pt>
                <c:pt idx="77">
                  <c:v>41122</c:v>
                </c:pt>
                <c:pt idx="78">
                  <c:v>41153</c:v>
                </c:pt>
                <c:pt idx="79">
                  <c:v>41183</c:v>
                </c:pt>
                <c:pt idx="80">
                  <c:v>41214</c:v>
                </c:pt>
                <c:pt idx="81">
                  <c:v>41244</c:v>
                </c:pt>
                <c:pt idx="82">
                  <c:v>41275</c:v>
                </c:pt>
                <c:pt idx="83">
                  <c:v>41306</c:v>
                </c:pt>
                <c:pt idx="84">
                  <c:v>41334</c:v>
                </c:pt>
                <c:pt idx="85">
                  <c:v>41365</c:v>
                </c:pt>
                <c:pt idx="86">
                  <c:v>41395</c:v>
                </c:pt>
                <c:pt idx="87">
                  <c:v>41426</c:v>
                </c:pt>
                <c:pt idx="88">
                  <c:v>41456</c:v>
                </c:pt>
                <c:pt idx="89">
                  <c:v>41487</c:v>
                </c:pt>
                <c:pt idx="90">
                  <c:v>41518</c:v>
                </c:pt>
                <c:pt idx="91">
                  <c:v>41548</c:v>
                </c:pt>
                <c:pt idx="92">
                  <c:v>41579</c:v>
                </c:pt>
                <c:pt idx="93">
                  <c:v>41609</c:v>
                </c:pt>
                <c:pt idx="94">
                  <c:v>41640</c:v>
                </c:pt>
                <c:pt idx="95">
                  <c:v>41671</c:v>
                </c:pt>
                <c:pt idx="96">
                  <c:v>41699</c:v>
                </c:pt>
                <c:pt idx="97">
                  <c:v>41730</c:v>
                </c:pt>
                <c:pt idx="98">
                  <c:v>41760</c:v>
                </c:pt>
                <c:pt idx="99">
                  <c:v>41791</c:v>
                </c:pt>
                <c:pt idx="100">
                  <c:v>41821</c:v>
                </c:pt>
                <c:pt idx="101">
                  <c:v>41852</c:v>
                </c:pt>
                <c:pt idx="102">
                  <c:v>41883</c:v>
                </c:pt>
                <c:pt idx="103">
                  <c:v>41913</c:v>
                </c:pt>
                <c:pt idx="104">
                  <c:v>41944</c:v>
                </c:pt>
                <c:pt idx="105">
                  <c:v>41974</c:v>
                </c:pt>
                <c:pt idx="106">
                  <c:v>42005</c:v>
                </c:pt>
                <c:pt idx="107">
                  <c:v>42036</c:v>
                </c:pt>
                <c:pt idx="108">
                  <c:v>42064</c:v>
                </c:pt>
                <c:pt idx="109">
                  <c:v>42095</c:v>
                </c:pt>
                <c:pt idx="110">
                  <c:v>42125</c:v>
                </c:pt>
                <c:pt idx="111">
                  <c:v>42156</c:v>
                </c:pt>
                <c:pt idx="112">
                  <c:v>42186</c:v>
                </c:pt>
                <c:pt idx="113">
                  <c:v>42217</c:v>
                </c:pt>
                <c:pt idx="114">
                  <c:v>42248</c:v>
                </c:pt>
                <c:pt idx="115">
                  <c:v>42278</c:v>
                </c:pt>
                <c:pt idx="116">
                  <c:v>42309</c:v>
                </c:pt>
                <c:pt idx="117">
                  <c:v>42339</c:v>
                </c:pt>
                <c:pt idx="118">
                  <c:v>42370</c:v>
                </c:pt>
                <c:pt idx="119">
                  <c:v>42401</c:v>
                </c:pt>
                <c:pt idx="120">
                  <c:v>42430</c:v>
                </c:pt>
                <c:pt idx="121">
                  <c:v>42461</c:v>
                </c:pt>
                <c:pt idx="122">
                  <c:v>42491</c:v>
                </c:pt>
                <c:pt idx="123">
                  <c:v>42522</c:v>
                </c:pt>
                <c:pt idx="124">
                  <c:v>42552</c:v>
                </c:pt>
                <c:pt idx="125">
                  <c:v>42583</c:v>
                </c:pt>
                <c:pt idx="126">
                  <c:v>42614</c:v>
                </c:pt>
                <c:pt idx="127">
                  <c:v>42644</c:v>
                </c:pt>
                <c:pt idx="128">
                  <c:v>42675</c:v>
                </c:pt>
                <c:pt idx="129">
                  <c:v>42705</c:v>
                </c:pt>
                <c:pt idx="130">
                  <c:v>42736</c:v>
                </c:pt>
                <c:pt idx="131">
                  <c:v>42767</c:v>
                </c:pt>
                <c:pt idx="132">
                  <c:v>42795</c:v>
                </c:pt>
                <c:pt idx="133">
                  <c:v>42826</c:v>
                </c:pt>
                <c:pt idx="134">
                  <c:v>42856</c:v>
                </c:pt>
                <c:pt idx="135">
                  <c:v>42887</c:v>
                </c:pt>
                <c:pt idx="136">
                  <c:v>42917</c:v>
                </c:pt>
                <c:pt idx="137">
                  <c:v>42948</c:v>
                </c:pt>
                <c:pt idx="138">
                  <c:v>42979</c:v>
                </c:pt>
                <c:pt idx="139">
                  <c:v>43009</c:v>
                </c:pt>
                <c:pt idx="140">
                  <c:v>43040</c:v>
                </c:pt>
                <c:pt idx="141">
                  <c:v>43070</c:v>
                </c:pt>
                <c:pt idx="142">
                  <c:v>43101</c:v>
                </c:pt>
                <c:pt idx="143">
                  <c:v>43132</c:v>
                </c:pt>
                <c:pt idx="144">
                  <c:v>43160</c:v>
                </c:pt>
                <c:pt idx="145">
                  <c:v>43191</c:v>
                </c:pt>
                <c:pt idx="146">
                  <c:v>43221</c:v>
                </c:pt>
                <c:pt idx="147">
                  <c:v>43252</c:v>
                </c:pt>
                <c:pt idx="148">
                  <c:v>43282</c:v>
                </c:pt>
                <c:pt idx="149">
                  <c:v>43313</c:v>
                </c:pt>
                <c:pt idx="150">
                  <c:v>43344</c:v>
                </c:pt>
              </c:numCache>
            </c:numRef>
          </c:cat>
          <c:val>
            <c:numRef>
              <c:f>Sheet1!$K$2:$K$4270</c:f>
              <c:numCache>
                <c:formatCode>General</c:formatCode>
                <c:ptCount val="4269"/>
                <c:pt idx="12">
                  <c:v>10.863263005314849</c:v>
                </c:pt>
                <c:pt idx="13">
                  <c:v>10.719961856325499</c:v>
                </c:pt>
                <c:pt idx="14">
                  <c:v>9.2277691107644415</c:v>
                </c:pt>
                <c:pt idx="15">
                  <c:v>8.5983052165124789</c:v>
                </c:pt>
                <c:pt idx="16">
                  <c:v>6.8994757940178761</c:v>
                </c:pt>
                <c:pt idx="17">
                  <c:v>7.3945025164537226</c:v>
                </c:pt>
                <c:pt idx="18">
                  <c:v>7.12483755064597</c:v>
                </c:pt>
                <c:pt idx="19">
                  <c:v>7.6998565712991534</c:v>
                </c:pt>
                <c:pt idx="20">
                  <c:v>8.3991653003428084</c:v>
                </c:pt>
                <c:pt idx="21">
                  <c:v>8.3872406870399292</c:v>
                </c:pt>
                <c:pt idx="22">
                  <c:v>8.1713780918727874</c:v>
                </c:pt>
                <c:pt idx="23">
                  <c:v>9.1042369154083111</c:v>
                </c:pt>
                <c:pt idx="24">
                  <c:v>9.1523207670516626</c:v>
                </c:pt>
                <c:pt idx="25">
                  <c:v>9.6605181942151575</c:v>
                </c:pt>
                <c:pt idx="26">
                  <c:v>10.740555595229589</c:v>
                </c:pt>
                <c:pt idx="27">
                  <c:v>10.609206099219696</c:v>
                </c:pt>
                <c:pt idx="28">
                  <c:v>12.064613831398297</c:v>
                </c:pt>
                <c:pt idx="29">
                  <c:v>11.766402307137724</c:v>
                </c:pt>
                <c:pt idx="30">
                  <c:v>11.125383572397062</c:v>
                </c:pt>
                <c:pt idx="31">
                  <c:v>11.985701268661963</c:v>
                </c:pt>
                <c:pt idx="32">
                  <c:v>10.759711240976285</c:v>
                </c:pt>
                <c:pt idx="33">
                  <c:v>10.063799135624604</c:v>
                </c:pt>
                <c:pt idx="34">
                  <c:v>9.5004763849190201</c:v>
                </c:pt>
                <c:pt idx="35">
                  <c:v>7.7331362536952373</c:v>
                </c:pt>
                <c:pt idx="36">
                  <c:v>7.8858055500099775</c:v>
                </c:pt>
                <c:pt idx="37">
                  <c:v>6.1260553701158544</c:v>
                </c:pt>
                <c:pt idx="38">
                  <c:v>5.2363448765073874</c:v>
                </c:pt>
                <c:pt idx="39">
                  <c:v>5.7342566824153867</c:v>
                </c:pt>
                <c:pt idx="40">
                  <c:v>5.3925353925353896</c:v>
                </c:pt>
                <c:pt idx="41">
                  <c:v>5.334795510256729</c:v>
                </c:pt>
                <c:pt idx="42">
                  <c:v>5.2722835859234571</c:v>
                </c:pt>
                <c:pt idx="43">
                  <c:v>5.0760468172998587</c:v>
                </c:pt>
                <c:pt idx="44">
                  <c:v>5.5307262569832387</c:v>
                </c:pt>
                <c:pt idx="45">
                  <c:v>6.5258040388930434</c:v>
                </c:pt>
                <c:pt idx="46">
                  <c:v>8.1852082038533176</c:v>
                </c:pt>
                <c:pt idx="47">
                  <c:v>10.127845338322427</c:v>
                </c:pt>
                <c:pt idx="48">
                  <c:v>9.5608191463113741</c:v>
                </c:pt>
                <c:pt idx="49">
                  <c:v>10.194264569842739</c:v>
                </c:pt>
                <c:pt idx="50">
                  <c:v>9.0998222930326591</c:v>
                </c:pt>
                <c:pt idx="51">
                  <c:v>8.3675093346391538</c:v>
                </c:pt>
                <c:pt idx="52">
                  <c:v>7.5772377579680041</c:v>
                </c:pt>
                <c:pt idx="53">
                  <c:v>8.3348643517668037</c:v>
                </c:pt>
                <c:pt idx="54">
                  <c:v>9.2356493625327793</c:v>
                </c:pt>
                <c:pt idx="55">
                  <c:v>8.6192518465570647</c:v>
                </c:pt>
                <c:pt idx="56">
                  <c:v>7.2878065996117973</c:v>
                </c:pt>
                <c:pt idx="57">
                  <c:v>6.4010297817564785</c:v>
                </c:pt>
                <c:pt idx="58">
                  <c:v>4.9003274544723396</c:v>
                </c:pt>
                <c:pt idx="59">
                  <c:v>4.1565207542895992</c:v>
                </c:pt>
                <c:pt idx="60">
                  <c:v>3.9860376083774263</c:v>
                </c:pt>
                <c:pt idx="61">
                  <c:v>4.2646071188717283</c:v>
                </c:pt>
                <c:pt idx="62">
                  <c:v>7.1725454953942984</c:v>
                </c:pt>
                <c:pt idx="63">
                  <c:v>6.2358788974243229</c:v>
                </c:pt>
                <c:pt idx="64">
                  <c:v>6.3113684091038111</c:v>
                </c:pt>
                <c:pt idx="65">
                  <c:v>6.6534765404183043</c:v>
                </c:pt>
                <c:pt idx="66">
                  <c:v>6.1540179817948353</c:v>
                </c:pt>
                <c:pt idx="67">
                  <c:v>7.655607348505626</c:v>
                </c:pt>
                <c:pt idx="68">
                  <c:v>9.4846491228070082</c:v>
                </c:pt>
                <c:pt idx="69">
                  <c:v>10.448171569975255</c:v>
                </c:pt>
                <c:pt idx="70">
                  <c:v>10.613362541073382</c:v>
                </c:pt>
                <c:pt idx="71">
                  <c:v>10.433317022780404</c:v>
                </c:pt>
                <c:pt idx="72">
                  <c:v>10.42772062804549</c:v>
                </c:pt>
                <c:pt idx="73">
                  <c:v>11.137949543746645</c:v>
                </c:pt>
                <c:pt idx="74">
                  <c:v>8.2804884440018913</c:v>
                </c:pt>
                <c:pt idx="75">
                  <c:v>8.8685665674181084</c:v>
                </c:pt>
                <c:pt idx="76">
                  <c:v>9.0651860552025987</c:v>
                </c:pt>
                <c:pt idx="77">
                  <c:v>8.8832352785286588</c:v>
                </c:pt>
                <c:pt idx="78">
                  <c:v>9.1851228365511108</c:v>
                </c:pt>
                <c:pt idx="79">
                  <c:v>7.7988895114869354</c:v>
                </c:pt>
                <c:pt idx="80">
                  <c:v>6.3695543314972456</c:v>
                </c:pt>
                <c:pt idx="81">
                  <c:v>6.1638038337067442</c:v>
                </c:pt>
                <c:pt idx="82">
                  <c:v>7.3076542231904256</c:v>
                </c:pt>
                <c:pt idx="83">
                  <c:v>7.0254037022449687</c:v>
                </c:pt>
                <c:pt idx="84">
                  <c:v>7.2906452245538365</c:v>
                </c:pt>
                <c:pt idx="85">
                  <c:v>6.1337841101183237</c:v>
                </c:pt>
                <c:pt idx="86">
                  <c:v>6.5146895116402783</c:v>
                </c:pt>
                <c:pt idx="87">
                  <c:v>8.2975190466888122</c:v>
                </c:pt>
                <c:pt idx="88">
                  <c:v>8.8844289979930515</c:v>
                </c:pt>
                <c:pt idx="89">
                  <c:v>8.1682324879521016</c:v>
                </c:pt>
                <c:pt idx="90">
                  <c:v>7.882437966754992</c:v>
                </c:pt>
                <c:pt idx="91">
                  <c:v>7.7119364899347858</c:v>
                </c:pt>
                <c:pt idx="92">
                  <c:v>7.3156953205912911</c:v>
                </c:pt>
                <c:pt idx="93">
                  <c:v>7.4004595976175969</c:v>
                </c:pt>
                <c:pt idx="94">
                  <c:v>7.7512226630986349</c:v>
                </c:pt>
                <c:pt idx="95">
                  <c:v>7.8890473342840091</c:v>
                </c:pt>
                <c:pt idx="96">
                  <c:v>8.3855047296988499</c:v>
                </c:pt>
                <c:pt idx="97">
                  <c:v>9.3833902161547229</c:v>
                </c:pt>
                <c:pt idx="98">
                  <c:v>9.6560185395555962</c:v>
                </c:pt>
                <c:pt idx="99">
                  <c:v>9.1634723788049577</c:v>
                </c:pt>
                <c:pt idx="100">
                  <c:v>9.3193670203200831</c:v>
                </c:pt>
                <c:pt idx="101">
                  <c:v>9.5360244813464732</c:v>
                </c:pt>
                <c:pt idx="102">
                  <c:v>8.8562368808896501</c:v>
                </c:pt>
                <c:pt idx="103">
                  <c:v>8.9628849697288793</c:v>
                </c:pt>
                <c:pt idx="104">
                  <c:v>9.150728197929455</c:v>
                </c:pt>
                <c:pt idx="105">
                  <c:v>8.1699489105279284</c:v>
                </c:pt>
                <c:pt idx="106">
                  <c:v>7.2407296394621898</c:v>
                </c:pt>
                <c:pt idx="107">
                  <c:v>7.5466871322588975</c:v>
                </c:pt>
                <c:pt idx="108">
                  <c:v>7.6102538156674182</c:v>
                </c:pt>
                <c:pt idx="109">
                  <c:v>7.9128010983067698</c:v>
                </c:pt>
                <c:pt idx="110">
                  <c:v>8.0929885629040417</c:v>
                </c:pt>
                <c:pt idx="111">
                  <c:v>7.2045276159788481</c:v>
                </c:pt>
                <c:pt idx="112">
                  <c:v>6.8141629312826506</c:v>
                </c:pt>
                <c:pt idx="113">
                  <c:v>7.1405094494658856</c:v>
                </c:pt>
                <c:pt idx="114">
                  <c:v>7.9469926971362943</c:v>
                </c:pt>
                <c:pt idx="115">
                  <c:v>7.5814309296613853</c:v>
                </c:pt>
                <c:pt idx="116">
                  <c:v>8.1022425850012159</c:v>
                </c:pt>
                <c:pt idx="117">
                  <c:v>8.8083319877280886</c:v>
                </c:pt>
                <c:pt idx="118">
                  <c:v>9.5787582351766858</c:v>
                </c:pt>
                <c:pt idx="119">
                  <c:v>8.7773549000951405</c:v>
                </c:pt>
                <c:pt idx="120">
                  <c:v>7.4599380950515188</c:v>
                </c:pt>
                <c:pt idx="121">
                  <c:v>6.5654034465476814</c:v>
                </c:pt>
                <c:pt idx="122">
                  <c:v>6.5823270078589067</c:v>
                </c:pt>
                <c:pt idx="123">
                  <c:v>7.6374706177025908</c:v>
                </c:pt>
                <c:pt idx="124">
                  <c:v>8.7934087934087835</c:v>
                </c:pt>
                <c:pt idx="125">
                  <c:v>8.0450954827824308</c:v>
                </c:pt>
                <c:pt idx="126">
                  <c:v>7.2821253468131077</c:v>
                </c:pt>
                <c:pt idx="127">
                  <c:v>7.1594311377245496</c:v>
                </c:pt>
                <c:pt idx="128">
                  <c:v>7.0005204847944018</c:v>
                </c:pt>
                <c:pt idx="129">
                  <c:v>8.533056318171699</c:v>
                </c:pt>
                <c:pt idx="130">
                  <c:v>9.2187727736481602</c:v>
                </c:pt>
                <c:pt idx="131">
                  <c:v>10.128289233909186</c:v>
                </c:pt>
                <c:pt idx="132">
                  <c:v>11.29179275896016</c:v>
                </c:pt>
                <c:pt idx="133">
                  <c:v>11.869618696186961</c:v>
                </c:pt>
                <c:pt idx="134">
                  <c:v>11.722178260556806</c:v>
                </c:pt>
                <c:pt idx="135">
                  <c:v>10.901084738481364</c:v>
                </c:pt>
                <c:pt idx="136">
                  <c:v>9.7883785122797171</c:v>
                </c:pt>
                <c:pt idx="137">
                  <c:v>10.679301533219773</c:v>
                </c:pt>
                <c:pt idx="138">
                  <c:v>11.19849789208914</c:v>
                </c:pt>
                <c:pt idx="139">
                  <c:v>11.898857961093841</c:v>
                </c:pt>
                <c:pt idx="140">
                  <c:v>12.98426044960217</c:v>
                </c:pt>
                <c:pt idx="141">
                  <c:v>11.919737471798729</c:v>
                </c:pt>
                <c:pt idx="142">
                  <c:v>10.345632881830918</c:v>
                </c:pt>
                <c:pt idx="143">
                  <c:v>10.259125657742329</c:v>
                </c:pt>
                <c:pt idx="144">
                  <c:v>10.234569519066966</c:v>
                </c:pt>
                <c:pt idx="145">
                  <c:v>10.84952947644147</c:v>
                </c:pt>
                <c:pt idx="146">
                  <c:v>12.147065451852793</c:v>
                </c:pt>
                <c:pt idx="147">
                  <c:v>15.385112014978381</c:v>
                </c:pt>
                <c:pt idx="148">
                  <c:v>15.849020113460552</c:v>
                </c:pt>
                <c:pt idx="149">
                  <c:v>17.89642456309123</c:v>
                </c:pt>
                <c:pt idx="150">
                  <c:v>24.518924429718357</c:v>
                </c:pt>
              </c:numCache>
            </c:numRef>
          </c:val>
          <c:smooth val="0"/>
          <c:extLst>
            <c:ext xmlns:c16="http://schemas.microsoft.com/office/drawing/2014/chart" uri="{C3380CC4-5D6E-409C-BE32-E72D297353CC}">
              <c16:uniqueId val="{00000001-86E8-4736-B168-0E1A42978454}"/>
            </c:ext>
          </c:extLst>
        </c:ser>
        <c:dLbls>
          <c:showLegendKey val="0"/>
          <c:showVal val="0"/>
          <c:showCatName val="0"/>
          <c:showSerName val="0"/>
          <c:showPercent val="0"/>
          <c:showBubbleSize val="0"/>
        </c:dLbls>
        <c:marker val="1"/>
        <c:smooth val="0"/>
        <c:axId val="535152992"/>
        <c:axId val="535152336"/>
      </c:lineChart>
      <c:dateAx>
        <c:axId val="528597568"/>
        <c:scaling>
          <c:orientation val="minMax"/>
          <c:min val="40603"/>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528598224"/>
        <c:crosses val="autoZero"/>
        <c:auto val="1"/>
        <c:lblOffset val="100"/>
        <c:baseTimeUnit val="months"/>
      </c:dateAx>
      <c:valAx>
        <c:axId val="528598224"/>
        <c:scaling>
          <c:orientation val="minMax"/>
        </c:scaling>
        <c:delete val="0"/>
        <c:axPos val="l"/>
        <c:majorGridlines>
          <c:spPr>
            <a:ln w="9525" cap="flat" cmpd="sng" algn="ctr">
              <a:solidFill>
                <a:srgbClr val="D9D9D9"/>
              </a:solidFill>
              <a:prstDash val="solid"/>
              <a:round/>
            </a:ln>
            <a:effectLst/>
          </c:spPr>
        </c:majorGridlines>
        <c:numFmt formatCode="General"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528597568"/>
        <c:crosses val="autoZero"/>
        <c:crossBetween val="between"/>
      </c:valAx>
      <c:valAx>
        <c:axId val="535152336"/>
        <c:scaling>
          <c:orientation val="minMax"/>
          <c:max val="26"/>
          <c:min val="0"/>
        </c:scaling>
        <c:delete val="0"/>
        <c:axPos val="r"/>
        <c:numFmt formatCode="General"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535152992"/>
        <c:crosses val="max"/>
        <c:crossBetween val="between"/>
      </c:valAx>
      <c:dateAx>
        <c:axId val="535152992"/>
        <c:scaling>
          <c:orientation val="minMax"/>
        </c:scaling>
        <c:delete val="1"/>
        <c:axPos val="b"/>
        <c:numFmt formatCode="mmm\-yy" sourceLinked="1"/>
        <c:majorTickMark val="out"/>
        <c:minorTickMark val="none"/>
        <c:tickLblPos val="nextTo"/>
        <c:crossAx val="535152336"/>
        <c:crosses val="autoZero"/>
        <c:auto val="1"/>
        <c:lblOffset val="100"/>
        <c:baseTimeUnit val="months"/>
      </c:date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xMode val="edge"/>
          <c:yMode val="edge"/>
          <c:x val="1.8814814814814815E-2"/>
          <c:y val="0.12100393651430434"/>
          <c:w val="0.98118518518518516"/>
          <c:h val="0.8789960634856957"/>
        </c:manualLayout>
      </c:layout>
      <c:lineChart>
        <c:grouping val="standard"/>
        <c:varyColors val="0"/>
        <c:ser>
          <c:idx val="1"/>
          <c:order val="1"/>
          <c:tx>
            <c:strRef>
              <c:f>Sheet1!$E$1</c:f>
              <c:strCache>
                <c:ptCount val="1"/>
                <c:pt idx="0">
                  <c:v>Risk Primi (CDS, Sol Eksen)</c:v>
                </c:pt>
              </c:strCache>
            </c:strRef>
          </c:tx>
          <c:spPr>
            <a:ln w="19050" cap="rnd">
              <a:solidFill>
                <a:srgbClr val="DB9231"/>
              </a:solidFill>
              <a:round/>
            </a:ln>
            <a:effectLst/>
          </c:spPr>
          <c:marker>
            <c:symbol val="none"/>
          </c:marker>
          <c:cat>
            <c:numRef>
              <c:f>Sheet1!$A$2:$A$4267</c:f>
              <c:numCache>
                <c:formatCode>m/d/yyyy</c:formatCode>
                <c:ptCount val="4266"/>
                <c:pt idx="0">
                  <c:v>38356</c:v>
                </c:pt>
                <c:pt idx="1">
                  <c:v>38357</c:v>
                </c:pt>
                <c:pt idx="2">
                  <c:v>38358</c:v>
                </c:pt>
                <c:pt idx="3">
                  <c:v>38359</c:v>
                </c:pt>
                <c:pt idx="4">
                  <c:v>38362</c:v>
                </c:pt>
                <c:pt idx="5">
                  <c:v>38363</c:v>
                </c:pt>
                <c:pt idx="6">
                  <c:v>38364</c:v>
                </c:pt>
                <c:pt idx="7">
                  <c:v>38365</c:v>
                </c:pt>
                <c:pt idx="8">
                  <c:v>38366</c:v>
                </c:pt>
                <c:pt idx="9">
                  <c:v>38369</c:v>
                </c:pt>
                <c:pt idx="10">
                  <c:v>38370</c:v>
                </c:pt>
                <c:pt idx="11">
                  <c:v>38371</c:v>
                </c:pt>
                <c:pt idx="12">
                  <c:v>38372</c:v>
                </c:pt>
                <c:pt idx="13">
                  <c:v>38373</c:v>
                </c:pt>
                <c:pt idx="14">
                  <c:v>38376</c:v>
                </c:pt>
                <c:pt idx="15">
                  <c:v>38377</c:v>
                </c:pt>
                <c:pt idx="16">
                  <c:v>38378</c:v>
                </c:pt>
                <c:pt idx="17">
                  <c:v>38379</c:v>
                </c:pt>
                <c:pt idx="18">
                  <c:v>38380</c:v>
                </c:pt>
                <c:pt idx="19">
                  <c:v>38383</c:v>
                </c:pt>
                <c:pt idx="20">
                  <c:v>38384</c:v>
                </c:pt>
                <c:pt idx="21">
                  <c:v>38385</c:v>
                </c:pt>
                <c:pt idx="22">
                  <c:v>38386</c:v>
                </c:pt>
                <c:pt idx="23">
                  <c:v>38387</c:v>
                </c:pt>
                <c:pt idx="24">
                  <c:v>38390</c:v>
                </c:pt>
                <c:pt idx="25">
                  <c:v>38391</c:v>
                </c:pt>
                <c:pt idx="26">
                  <c:v>38392</c:v>
                </c:pt>
                <c:pt idx="27">
                  <c:v>38393</c:v>
                </c:pt>
                <c:pt idx="28">
                  <c:v>38394</c:v>
                </c:pt>
                <c:pt idx="29">
                  <c:v>38397</c:v>
                </c:pt>
                <c:pt idx="30">
                  <c:v>38398</c:v>
                </c:pt>
                <c:pt idx="31">
                  <c:v>38399</c:v>
                </c:pt>
                <c:pt idx="32">
                  <c:v>38400</c:v>
                </c:pt>
                <c:pt idx="33">
                  <c:v>38401</c:v>
                </c:pt>
                <c:pt idx="34">
                  <c:v>38404</c:v>
                </c:pt>
                <c:pt idx="35">
                  <c:v>38405</c:v>
                </c:pt>
                <c:pt idx="36">
                  <c:v>38406</c:v>
                </c:pt>
                <c:pt idx="37">
                  <c:v>38407</c:v>
                </c:pt>
                <c:pt idx="38">
                  <c:v>38408</c:v>
                </c:pt>
                <c:pt idx="39">
                  <c:v>38411</c:v>
                </c:pt>
                <c:pt idx="40">
                  <c:v>38412</c:v>
                </c:pt>
                <c:pt idx="41">
                  <c:v>38413</c:v>
                </c:pt>
                <c:pt idx="42">
                  <c:v>38414</c:v>
                </c:pt>
                <c:pt idx="43">
                  <c:v>38415</c:v>
                </c:pt>
                <c:pt idx="44">
                  <c:v>38418</c:v>
                </c:pt>
                <c:pt idx="45">
                  <c:v>38419</c:v>
                </c:pt>
                <c:pt idx="46">
                  <c:v>38420</c:v>
                </c:pt>
                <c:pt idx="47">
                  <c:v>38421</c:v>
                </c:pt>
                <c:pt idx="48">
                  <c:v>38422</c:v>
                </c:pt>
                <c:pt idx="49">
                  <c:v>38425</c:v>
                </c:pt>
                <c:pt idx="50">
                  <c:v>38426</c:v>
                </c:pt>
                <c:pt idx="51">
                  <c:v>38427</c:v>
                </c:pt>
                <c:pt idx="52">
                  <c:v>38428</c:v>
                </c:pt>
                <c:pt idx="53">
                  <c:v>38429</c:v>
                </c:pt>
                <c:pt idx="54">
                  <c:v>38432</c:v>
                </c:pt>
                <c:pt idx="55">
                  <c:v>38433</c:v>
                </c:pt>
                <c:pt idx="56">
                  <c:v>38434</c:v>
                </c:pt>
                <c:pt idx="57">
                  <c:v>38435</c:v>
                </c:pt>
                <c:pt idx="58">
                  <c:v>38439</c:v>
                </c:pt>
                <c:pt idx="59">
                  <c:v>38440</c:v>
                </c:pt>
                <c:pt idx="60">
                  <c:v>38441</c:v>
                </c:pt>
                <c:pt idx="61">
                  <c:v>38442</c:v>
                </c:pt>
                <c:pt idx="62">
                  <c:v>38443</c:v>
                </c:pt>
                <c:pt idx="63">
                  <c:v>38446</c:v>
                </c:pt>
                <c:pt idx="64">
                  <c:v>38447</c:v>
                </c:pt>
                <c:pt idx="65">
                  <c:v>38448</c:v>
                </c:pt>
                <c:pt idx="66">
                  <c:v>38449</c:v>
                </c:pt>
                <c:pt idx="67">
                  <c:v>38450</c:v>
                </c:pt>
                <c:pt idx="68">
                  <c:v>38453</c:v>
                </c:pt>
                <c:pt idx="69">
                  <c:v>38454</c:v>
                </c:pt>
                <c:pt idx="70">
                  <c:v>38455</c:v>
                </c:pt>
                <c:pt idx="71">
                  <c:v>38456</c:v>
                </c:pt>
                <c:pt idx="72">
                  <c:v>38457</c:v>
                </c:pt>
                <c:pt idx="73">
                  <c:v>38460</c:v>
                </c:pt>
                <c:pt idx="74">
                  <c:v>38461</c:v>
                </c:pt>
                <c:pt idx="75">
                  <c:v>38462</c:v>
                </c:pt>
                <c:pt idx="76">
                  <c:v>38463</c:v>
                </c:pt>
                <c:pt idx="77">
                  <c:v>38464</c:v>
                </c:pt>
                <c:pt idx="78">
                  <c:v>38467</c:v>
                </c:pt>
                <c:pt idx="79">
                  <c:v>38468</c:v>
                </c:pt>
                <c:pt idx="80">
                  <c:v>38469</c:v>
                </c:pt>
                <c:pt idx="81">
                  <c:v>38470</c:v>
                </c:pt>
                <c:pt idx="82">
                  <c:v>38471</c:v>
                </c:pt>
                <c:pt idx="83">
                  <c:v>38474</c:v>
                </c:pt>
                <c:pt idx="84">
                  <c:v>38475</c:v>
                </c:pt>
                <c:pt idx="85">
                  <c:v>38476</c:v>
                </c:pt>
                <c:pt idx="86">
                  <c:v>38477</c:v>
                </c:pt>
                <c:pt idx="87">
                  <c:v>38478</c:v>
                </c:pt>
                <c:pt idx="88">
                  <c:v>38481</c:v>
                </c:pt>
                <c:pt idx="89">
                  <c:v>38482</c:v>
                </c:pt>
                <c:pt idx="90">
                  <c:v>38483</c:v>
                </c:pt>
                <c:pt idx="91">
                  <c:v>38484</c:v>
                </c:pt>
                <c:pt idx="92">
                  <c:v>38485</c:v>
                </c:pt>
                <c:pt idx="93">
                  <c:v>38488</c:v>
                </c:pt>
                <c:pt idx="94">
                  <c:v>38489</c:v>
                </c:pt>
                <c:pt idx="95">
                  <c:v>38490</c:v>
                </c:pt>
                <c:pt idx="96">
                  <c:v>38491</c:v>
                </c:pt>
                <c:pt idx="97">
                  <c:v>38492</c:v>
                </c:pt>
                <c:pt idx="98">
                  <c:v>38495</c:v>
                </c:pt>
                <c:pt idx="99">
                  <c:v>38496</c:v>
                </c:pt>
                <c:pt idx="100">
                  <c:v>38497</c:v>
                </c:pt>
                <c:pt idx="101">
                  <c:v>38498</c:v>
                </c:pt>
                <c:pt idx="102">
                  <c:v>38499</c:v>
                </c:pt>
                <c:pt idx="103">
                  <c:v>38502</c:v>
                </c:pt>
                <c:pt idx="104">
                  <c:v>38503</c:v>
                </c:pt>
                <c:pt idx="105">
                  <c:v>38504</c:v>
                </c:pt>
                <c:pt idx="106">
                  <c:v>38505</c:v>
                </c:pt>
                <c:pt idx="107">
                  <c:v>38506</c:v>
                </c:pt>
                <c:pt idx="108">
                  <c:v>38509</c:v>
                </c:pt>
                <c:pt idx="109">
                  <c:v>38510</c:v>
                </c:pt>
                <c:pt idx="110">
                  <c:v>38511</c:v>
                </c:pt>
                <c:pt idx="111">
                  <c:v>38512</c:v>
                </c:pt>
                <c:pt idx="112">
                  <c:v>38513</c:v>
                </c:pt>
                <c:pt idx="113">
                  <c:v>38516</c:v>
                </c:pt>
                <c:pt idx="114">
                  <c:v>38517</c:v>
                </c:pt>
                <c:pt idx="115">
                  <c:v>38518</c:v>
                </c:pt>
                <c:pt idx="116">
                  <c:v>38519</c:v>
                </c:pt>
                <c:pt idx="117">
                  <c:v>38520</c:v>
                </c:pt>
                <c:pt idx="118">
                  <c:v>38523</c:v>
                </c:pt>
                <c:pt idx="119">
                  <c:v>38524</c:v>
                </c:pt>
                <c:pt idx="120">
                  <c:v>38525</c:v>
                </c:pt>
                <c:pt idx="121">
                  <c:v>38526</c:v>
                </c:pt>
                <c:pt idx="122">
                  <c:v>38527</c:v>
                </c:pt>
                <c:pt idx="123">
                  <c:v>38530</c:v>
                </c:pt>
                <c:pt idx="124">
                  <c:v>38531</c:v>
                </c:pt>
                <c:pt idx="125">
                  <c:v>38532</c:v>
                </c:pt>
                <c:pt idx="126">
                  <c:v>38533</c:v>
                </c:pt>
                <c:pt idx="127">
                  <c:v>38534</c:v>
                </c:pt>
                <c:pt idx="128">
                  <c:v>38537</c:v>
                </c:pt>
                <c:pt idx="129">
                  <c:v>38538</c:v>
                </c:pt>
                <c:pt idx="130">
                  <c:v>38539</c:v>
                </c:pt>
                <c:pt idx="131">
                  <c:v>38540</c:v>
                </c:pt>
                <c:pt idx="132">
                  <c:v>38541</c:v>
                </c:pt>
                <c:pt idx="133">
                  <c:v>38544</c:v>
                </c:pt>
                <c:pt idx="134">
                  <c:v>38545</c:v>
                </c:pt>
                <c:pt idx="135">
                  <c:v>38546</c:v>
                </c:pt>
                <c:pt idx="136">
                  <c:v>38547</c:v>
                </c:pt>
                <c:pt idx="137">
                  <c:v>38548</c:v>
                </c:pt>
                <c:pt idx="138">
                  <c:v>38551</c:v>
                </c:pt>
                <c:pt idx="139">
                  <c:v>38552</c:v>
                </c:pt>
                <c:pt idx="140">
                  <c:v>38553</c:v>
                </c:pt>
                <c:pt idx="141">
                  <c:v>38554</c:v>
                </c:pt>
                <c:pt idx="142">
                  <c:v>38555</c:v>
                </c:pt>
                <c:pt idx="143">
                  <c:v>38558</c:v>
                </c:pt>
                <c:pt idx="144">
                  <c:v>38559</c:v>
                </c:pt>
                <c:pt idx="145">
                  <c:v>38560</c:v>
                </c:pt>
                <c:pt idx="146">
                  <c:v>38561</c:v>
                </c:pt>
                <c:pt idx="147">
                  <c:v>38562</c:v>
                </c:pt>
                <c:pt idx="148">
                  <c:v>38565</c:v>
                </c:pt>
                <c:pt idx="149">
                  <c:v>38566</c:v>
                </c:pt>
                <c:pt idx="150">
                  <c:v>38567</c:v>
                </c:pt>
                <c:pt idx="151">
                  <c:v>38568</c:v>
                </c:pt>
                <c:pt idx="152">
                  <c:v>38569</c:v>
                </c:pt>
                <c:pt idx="153">
                  <c:v>38572</c:v>
                </c:pt>
                <c:pt idx="154">
                  <c:v>38573</c:v>
                </c:pt>
                <c:pt idx="155">
                  <c:v>38574</c:v>
                </c:pt>
                <c:pt idx="156">
                  <c:v>38575</c:v>
                </c:pt>
                <c:pt idx="157">
                  <c:v>38576</c:v>
                </c:pt>
                <c:pt idx="158">
                  <c:v>38579</c:v>
                </c:pt>
                <c:pt idx="159">
                  <c:v>38580</c:v>
                </c:pt>
                <c:pt idx="160">
                  <c:v>38581</c:v>
                </c:pt>
                <c:pt idx="161">
                  <c:v>38582</c:v>
                </c:pt>
                <c:pt idx="162">
                  <c:v>38583</c:v>
                </c:pt>
                <c:pt idx="163">
                  <c:v>38586</c:v>
                </c:pt>
                <c:pt idx="164">
                  <c:v>38587</c:v>
                </c:pt>
                <c:pt idx="165">
                  <c:v>38588</c:v>
                </c:pt>
                <c:pt idx="166">
                  <c:v>38589</c:v>
                </c:pt>
                <c:pt idx="167">
                  <c:v>38590</c:v>
                </c:pt>
                <c:pt idx="168">
                  <c:v>38593</c:v>
                </c:pt>
                <c:pt idx="169">
                  <c:v>38594</c:v>
                </c:pt>
                <c:pt idx="170">
                  <c:v>38595</c:v>
                </c:pt>
                <c:pt idx="171">
                  <c:v>38596</c:v>
                </c:pt>
                <c:pt idx="172">
                  <c:v>38597</c:v>
                </c:pt>
                <c:pt idx="173">
                  <c:v>38600</c:v>
                </c:pt>
                <c:pt idx="174">
                  <c:v>38601</c:v>
                </c:pt>
                <c:pt idx="175">
                  <c:v>38602</c:v>
                </c:pt>
                <c:pt idx="176">
                  <c:v>38603</c:v>
                </c:pt>
                <c:pt idx="177">
                  <c:v>38604</c:v>
                </c:pt>
                <c:pt idx="178">
                  <c:v>38607</c:v>
                </c:pt>
                <c:pt idx="179">
                  <c:v>38608</c:v>
                </c:pt>
                <c:pt idx="180">
                  <c:v>38609</c:v>
                </c:pt>
                <c:pt idx="181">
                  <c:v>38610</c:v>
                </c:pt>
                <c:pt idx="182">
                  <c:v>38611</c:v>
                </c:pt>
                <c:pt idx="183">
                  <c:v>38614</c:v>
                </c:pt>
                <c:pt idx="184">
                  <c:v>38615</c:v>
                </c:pt>
                <c:pt idx="185">
                  <c:v>38616</c:v>
                </c:pt>
                <c:pt idx="186">
                  <c:v>38617</c:v>
                </c:pt>
                <c:pt idx="187">
                  <c:v>38618</c:v>
                </c:pt>
                <c:pt idx="188">
                  <c:v>38621</c:v>
                </c:pt>
                <c:pt idx="189">
                  <c:v>38622</c:v>
                </c:pt>
                <c:pt idx="190">
                  <c:v>38623</c:v>
                </c:pt>
                <c:pt idx="191">
                  <c:v>38624</c:v>
                </c:pt>
                <c:pt idx="192">
                  <c:v>38625</c:v>
                </c:pt>
                <c:pt idx="193">
                  <c:v>38628</c:v>
                </c:pt>
                <c:pt idx="194">
                  <c:v>38629</c:v>
                </c:pt>
                <c:pt idx="195">
                  <c:v>38630</c:v>
                </c:pt>
                <c:pt idx="196">
                  <c:v>38631</c:v>
                </c:pt>
                <c:pt idx="197">
                  <c:v>38632</c:v>
                </c:pt>
                <c:pt idx="198">
                  <c:v>38635</c:v>
                </c:pt>
                <c:pt idx="199">
                  <c:v>38636</c:v>
                </c:pt>
                <c:pt idx="200">
                  <c:v>38637</c:v>
                </c:pt>
                <c:pt idx="201">
                  <c:v>38638</c:v>
                </c:pt>
                <c:pt idx="202">
                  <c:v>38639</c:v>
                </c:pt>
                <c:pt idx="203">
                  <c:v>38642</c:v>
                </c:pt>
                <c:pt idx="204">
                  <c:v>38643</c:v>
                </c:pt>
                <c:pt idx="205">
                  <c:v>38644</c:v>
                </c:pt>
                <c:pt idx="206">
                  <c:v>38645</c:v>
                </c:pt>
                <c:pt idx="207">
                  <c:v>38646</c:v>
                </c:pt>
                <c:pt idx="208">
                  <c:v>38649</c:v>
                </c:pt>
                <c:pt idx="209">
                  <c:v>38650</c:v>
                </c:pt>
                <c:pt idx="210">
                  <c:v>38651</c:v>
                </c:pt>
                <c:pt idx="211">
                  <c:v>38652</c:v>
                </c:pt>
                <c:pt idx="212">
                  <c:v>38653</c:v>
                </c:pt>
                <c:pt idx="213">
                  <c:v>38656</c:v>
                </c:pt>
                <c:pt idx="214">
                  <c:v>38657</c:v>
                </c:pt>
                <c:pt idx="215">
                  <c:v>38658</c:v>
                </c:pt>
                <c:pt idx="216">
                  <c:v>38659</c:v>
                </c:pt>
                <c:pt idx="217">
                  <c:v>38660</c:v>
                </c:pt>
                <c:pt idx="218">
                  <c:v>38663</c:v>
                </c:pt>
                <c:pt idx="219">
                  <c:v>38664</c:v>
                </c:pt>
                <c:pt idx="220">
                  <c:v>38665</c:v>
                </c:pt>
                <c:pt idx="221">
                  <c:v>38666</c:v>
                </c:pt>
                <c:pt idx="222">
                  <c:v>38667</c:v>
                </c:pt>
                <c:pt idx="223">
                  <c:v>38670</c:v>
                </c:pt>
                <c:pt idx="224">
                  <c:v>38671</c:v>
                </c:pt>
                <c:pt idx="225">
                  <c:v>38672</c:v>
                </c:pt>
                <c:pt idx="226">
                  <c:v>38673</c:v>
                </c:pt>
                <c:pt idx="227">
                  <c:v>38674</c:v>
                </c:pt>
                <c:pt idx="228">
                  <c:v>38677</c:v>
                </c:pt>
                <c:pt idx="229">
                  <c:v>38678</c:v>
                </c:pt>
                <c:pt idx="230">
                  <c:v>38679</c:v>
                </c:pt>
                <c:pt idx="231">
                  <c:v>38680</c:v>
                </c:pt>
                <c:pt idx="232">
                  <c:v>38681</c:v>
                </c:pt>
                <c:pt idx="233">
                  <c:v>38684</c:v>
                </c:pt>
                <c:pt idx="234">
                  <c:v>38685</c:v>
                </c:pt>
                <c:pt idx="235">
                  <c:v>38686</c:v>
                </c:pt>
                <c:pt idx="236">
                  <c:v>38687</c:v>
                </c:pt>
                <c:pt idx="237">
                  <c:v>38688</c:v>
                </c:pt>
                <c:pt idx="238">
                  <c:v>38691</c:v>
                </c:pt>
                <c:pt idx="239">
                  <c:v>38692</c:v>
                </c:pt>
                <c:pt idx="240">
                  <c:v>38693</c:v>
                </c:pt>
                <c:pt idx="241">
                  <c:v>38694</c:v>
                </c:pt>
                <c:pt idx="242">
                  <c:v>38695</c:v>
                </c:pt>
                <c:pt idx="243">
                  <c:v>38698</c:v>
                </c:pt>
                <c:pt idx="244">
                  <c:v>38699</c:v>
                </c:pt>
                <c:pt idx="245">
                  <c:v>38700</c:v>
                </c:pt>
                <c:pt idx="246">
                  <c:v>38701</c:v>
                </c:pt>
                <c:pt idx="247">
                  <c:v>38702</c:v>
                </c:pt>
                <c:pt idx="248">
                  <c:v>38705</c:v>
                </c:pt>
                <c:pt idx="249">
                  <c:v>38706</c:v>
                </c:pt>
                <c:pt idx="250">
                  <c:v>38707</c:v>
                </c:pt>
                <c:pt idx="251">
                  <c:v>38708</c:v>
                </c:pt>
                <c:pt idx="252">
                  <c:v>38709</c:v>
                </c:pt>
                <c:pt idx="253">
                  <c:v>38712</c:v>
                </c:pt>
                <c:pt idx="254">
                  <c:v>38713</c:v>
                </c:pt>
                <c:pt idx="255">
                  <c:v>38714</c:v>
                </c:pt>
                <c:pt idx="256">
                  <c:v>38715</c:v>
                </c:pt>
                <c:pt idx="257">
                  <c:v>38716</c:v>
                </c:pt>
                <c:pt idx="258">
                  <c:v>38719</c:v>
                </c:pt>
                <c:pt idx="259">
                  <c:v>38720</c:v>
                </c:pt>
                <c:pt idx="260">
                  <c:v>38721</c:v>
                </c:pt>
                <c:pt idx="261">
                  <c:v>38722</c:v>
                </c:pt>
                <c:pt idx="262">
                  <c:v>38723</c:v>
                </c:pt>
                <c:pt idx="263">
                  <c:v>38726</c:v>
                </c:pt>
                <c:pt idx="264">
                  <c:v>38727</c:v>
                </c:pt>
                <c:pt idx="265">
                  <c:v>38728</c:v>
                </c:pt>
                <c:pt idx="266">
                  <c:v>38729</c:v>
                </c:pt>
                <c:pt idx="267">
                  <c:v>38730</c:v>
                </c:pt>
                <c:pt idx="268">
                  <c:v>38733</c:v>
                </c:pt>
                <c:pt idx="269">
                  <c:v>38734</c:v>
                </c:pt>
                <c:pt idx="270">
                  <c:v>38735</c:v>
                </c:pt>
                <c:pt idx="271">
                  <c:v>38736</c:v>
                </c:pt>
                <c:pt idx="272">
                  <c:v>38737</c:v>
                </c:pt>
                <c:pt idx="273">
                  <c:v>38740</c:v>
                </c:pt>
                <c:pt idx="274">
                  <c:v>38741</c:v>
                </c:pt>
                <c:pt idx="275">
                  <c:v>38742</c:v>
                </c:pt>
                <c:pt idx="276">
                  <c:v>38743</c:v>
                </c:pt>
                <c:pt idx="277">
                  <c:v>38744</c:v>
                </c:pt>
                <c:pt idx="278">
                  <c:v>38747</c:v>
                </c:pt>
                <c:pt idx="279">
                  <c:v>38748</c:v>
                </c:pt>
                <c:pt idx="280">
                  <c:v>38749</c:v>
                </c:pt>
                <c:pt idx="281">
                  <c:v>38750</c:v>
                </c:pt>
                <c:pt idx="282">
                  <c:v>38751</c:v>
                </c:pt>
                <c:pt idx="283">
                  <c:v>38754</c:v>
                </c:pt>
                <c:pt idx="284">
                  <c:v>38755</c:v>
                </c:pt>
                <c:pt idx="285">
                  <c:v>38756</c:v>
                </c:pt>
                <c:pt idx="286">
                  <c:v>38757</c:v>
                </c:pt>
                <c:pt idx="287">
                  <c:v>38758</c:v>
                </c:pt>
                <c:pt idx="288">
                  <c:v>38761</c:v>
                </c:pt>
                <c:pt idx="289">
                  <c:v>38762</c:v>
                </c:pt>
                <c:pt idx="290">
                  <c:v>38763</c:v>
                </c:pt>
                <c:pt idx="291">
                  <c:v>38764</c:v>
                </c:pt>
                <c:pt idx="292">
                  <c:v>38765</c:v>
                </c:pt>
                <c:pt idx="293">
                  <c:v>38768</c:v>
                </c:pt>
                <c:pt idx="294">
                  <c:v>38769</c:v>
                </c:pt>
                <c:pt idx="295">
                  <c:v>38770</c:v>
                </c:pt>
                <c:pt idx="296">
                  <c:v>38771</c:v>
                </c:pt>
                <c:pt idx="297">
                  <c:v>38772</c:v>
                </c:pt>
                <c:pt idx="298">
                  <c:v>38775</c:v>
                </c:pt>
                <c:pt idx="299">
                  <c:v>38776</c:v>
                </c:pt>
                <c:pt idx="300">
                  <c:v>38777</c:v>
                </c:pt>
                <c:pt idx="301">
                  <c:v>38778</c:v>
                </c:pt>
                <c:pt idx="302">
                  <c:v>38779</c:v>
                </c:pt>
                <c:pt idx="303">
                  <c:v>38782</c:v>
                </c:pt>
                <c:pt idx="304">
                  <c:v>38783</c:v>
                </c:pt>
                <c:pt idx="305">
                  <c:v>38784</c:v>
                </c:pt>
                <c:pt idx="306">
                  <c:v>38785</c:v>
                </c:pt>
                <c:pt idx="307">
                  <c:v>38786</c:v>
                </c:pt>
                <c:pt idx="308">
                  <c:v>38789</c:v>
                </c:pt>
                <c:pt idx="309">
                  <c:v>38790</c:v>
                </c:pt>
                <c:pt idx="310">
                  <c:v>38791</c:v>
                </c:pt>
                <c:pt idx="311">
                  <c:v>38792</c:v>
                </c:pt>
                <c:pt idx="312">
                  <c:v>38793</c:v>
                </c:pt>
                <c:pt idx="313">
                  <c:v>38796</c:v>
                </c:pt>
                <c:pt idx="314">
                  <c:v>38797</c:v>
                </c:pt>
                <c:pt idx="315">
                  <c:v>38798</c:v>
                </c:pt>
                <c:pt idx="316">
                  <c:v>38799</c:v>
                </c:pt>
                <c:pt idx="317">
                  <c:v>38800</c:v>
                </c:pt>
                <c:pt idx="318">
                  <c:v>38803</c:v>
                </c:pt>
                <c:pt idx="319">
                  <c:v>38804</c:v>
                </c:pt>
                <c:pt idx="320">
                  <c:v>38805</c:v>
                </c:pt>
                <c:pt idx="321">
                  <c:v>38806</c:v>
                </c:pt>
                <c:pt idx="322">
                  <c:v>38807</c:v>
                </c:pt>
                <c:pt idx="323">
                  <c:v>38810</c:v>
                </c:pt>
                <c:pt idx="324">
                  <c:v>38811</c:v>
                </c:pt>
                <c:pt idx="325">
                  <c:v>38812</c:v>
                </c:pt>
                <c:pt idx="326">
                  <c:v>38813</c:v>
                </c:pt>
                <c:pt idx="327">
                  <c:v>38814</c:v>
                </c:pt>
                <c:pt idx="328">
                  <c:v>38817</c:v>
                </c:pt>
                <c:pt idx="329">
                  <c:v>38818</c:v>
                </c:pt>
                <c:pt idx="330">
                  <c:v>38819</c:v>
                </c:pt>
                <c:pt idx="331">
                  <c:v>38820</c:v>
                </c:pt>
                <c:pt idx="332">
                  <c:v>38824</c:v>
                </c:pt>
                <c:pt idx="333">
                  <c:v>38825</c:v>
                </c:pt>
                <c:pt idx="334">
                  <c:v>38826</c:v>
                </c:pt>
                <c:pt idx="335">
                  <c:v>38827</c:v>
                </c:pt>
                <c:pt idx="336">
                  <c:v>38828</c:v>
                </c:pt>
                <c:pt idx="337">
                  <c:v>38831</c:v>
                </c:pt>
                <c:pt idx="338">
                  <c:v>38832</c:v>
                </c:pt>
                <c:pt idx="339">
                  <c:v>38833</c:v>
                </c:pt>
                <c:pt idx="340">
                  <c:v>38834</c:v>
                </c:pt>
                <c:pt idx="341">
                  <c:v>38835</c:v>
                </c:pt>
                <c:pt idx="342">
                  <c:v>38838</c:v>
                </c:pt>
                <c:pt idx="343">
                  <c:v>38839</c:v>
                </c:pt>
                <c:pt idx="344">
                  <c:v>38840</c:v>
                </c:pt>
                <c:pt idx="345">
                  <c:v>38841</c:v>
                </c:pt>
                <c:pt idx="346">
                  <c:v>38842</c:v>
                </c:pt>
                <c:pt idx="347">
                  <c:v>38845</c:v>
                </c:pt>
                <c:pt idx="348">
                  <c:v>38846</c:v>
                </c:pt>
                <c:pt idx="349">
                  <c:v>38847</c:v>
                </c:pt>
                <c:pt idx="350">
                  <c:v>38848</c:v>
                </c:pt>
                <c:pt idx="351">
                  <c:v>38849</c:v>
                </c:pt>
                <c:pt idx="352">
                  <c:v>38852</c:v>
                </c:pt>
                <c:pt idx="353">
                  <c:v>38853</c:v>
                </c:pt>
                <c:pt idx="354">
                  <c:v>38854</c:v>
                </c:pt>
                <c:pt idx="355">
                  <c:v>38855</c:v>
                </c:pt>
                <c:pt idx="356">
                  <c:v>38856</c:v>
                </c:pt>
                <c:pt idx="357">
                  <c:v>38859</c:v>
                </c:pt>
                <c:pt idx="358">
                  <c:v>38860</c:v>
                </c:pt>
                <c:pt idx="359">
                  <c:v>38861</c:v>
                </c:pt>
                <c:pt idx="360">
                  <c:v>38862</c:v>
                </c:pt>
                <c:pt idx="361">
                  <c:v>38863</c:v>
                </c:pt>
                <c:pt idx="362">
                  <c:v>38866</c:v>
                </c:pt>
                <c:pt idx="363">
                  <c:v>38867</c:v>
                </c:pt>
                <c:pt idx="364">
                  <c:v>38868</c:v>
                </c:pt>
                <c:pt idx="365">
                  <c:v>38869</c:v>
                </c:pt>
                <c:pt idx="366">
                  <c:v>38870</c:v>
                </c:pt>
                <c:pt idx="367">
                  <c:v>38873</c:v>
                </c:pt>
                <c:pt idx="368">
                  <c:v>38874</c:v>
                </c:pt>
                <c:pt idx="369">
                  <c:v>38875</c:v>
                </c:pt>
                <c:pt idx="370">
                  <c:v>38876</c:v>
                </c:pt>
                <c:pt idx="371">
                  <c:v>38877</c:v>
                </c:pt>
                <c:pt idx="372">
                  <c:v>38880</c:v>
                </c:pt>
                <c:pt idx="373">
                  <c:v>38881</c:v>
                </c:pt>
                <c:pt idx="374">
                  <c:v>38882</c:v>
                </c:pt>
                <c:pt idx="375">
                  <c:v>38883</c:v>
                </c:pt>
                <c:pt idx="376">
                  <c:v>38884</c:v>
                </c:pt>
                <c:pt idx="377">
                  <c:v>38887</c:v>
                </c:pt>
                <c:pt idx="378">
                  <c:v>38888</c:v>
                </c:pt>
                <c:pt idx="379">
                  <c:v>38889</c:v>
                </c:pt>
                <c:pt idx="380">
                  <c:v>38890</c:v>
                </c:pt>
                <c:pt idx="381">
                  <c:v>38891</c:v>
                </c:pt>
                <c:pt idx="382">
                  <c:v>38894</c:v>
                </c:pt>
                <c:pt idx="383">
                  <c:v>38895</c:v>
                </c:pt>
                <c:pt idx="384">
                  <c:v>38896</c:v>
                </c:pt>
                <c:pt idx="385">
                  <c:v>38897</c:v>
                </c:pt>
                <c:pt idx="386">
                  <c:v>38898</c:v>
                </c:pt>
                <c:pt idx="387">
                  <c:v>38901</c:v>
                </c:pt>
                <c:pt idx="388">
                  <c:v>38902</c:v>
                </c:pt>
                <c:pt idx="389">
                  <c:v>38903</c:v>
                </c:pt>
                <c:pt idx="390">
                  <c:v>38904</c:v>
                </c:pt>
                <c:pt idx="391">
                  <c:v>38905</c:v>
                </c:pt>
                <c:pt idx="392">
                  <c:v>38908</c:v>
                </c:pt>
                <c:pt idx="393">
                  <c:v>38909</c:v>
                </c:pt>
                <c:pt idx="394">
                  <c:v>38910</c:v>
                </c:pt>
                <c:pt idx="395">
                  <c:v>38911</c:v>
                </c:pt>
                <c:pt idx="396">
                  <c:v>38912</c:v>
                </c:pt>
                <c:pt idx="397">
                  <c:v>38915</c:v>
                </c:pt>
                <c:pt idx="398">
                  <c:v>38916</c:v>
                </c:pt>
                <c:pt idx="399">
                  <c:v>38917</c:v>
                </c:pt>
                <c:pt idx="400">
                  <c:v>38918</c:v>
                </c:pt>
                <c:pt idx="401">
                  <c:v>38919</c:v>
                </c:pt>
                <c:pt idx="402">
                  <c:v>38922</c:v>
                </c:pt>
                <c:pt idx="403">
                  <c:v>38923</c:v>
                </c:pt>
                <c:pt idx="404">
                  <c:v>38924</c:v>
                </c:pt>
                <c:pt idx="405">
                  <c:v>38925</c:v>
                </c:pt>
                <c:pt idx="406">
                  <c:v>38926</c:v>
                </c:pt>
                <c:pt idx="407">
                  <c:v>38929</c:v>
                </c:pt>
                <c:pt idx="408">
                  <c:v>38930</c:v>
                </c:pt>
                <c:pt idx="409">
                  <c:v>38931</c:v>
                </c:pt>
                <c:pt idx="410">
                  <c:v>38932</c:v>
                </c:pt>
                <c:pt idx="411">
                  <c:v>38933</c:v>
                </c:pt>
                <c:pt idx="412">
                  <c:v>38936</c:v>
                </c:pt>
                <c:pt idx="413">
                  <c:v>38937</c:v>
                </c:pt>
                <c:pt idx="414">
                  <c:v>38938</c:v>
                </c:pt>
                <c:pt idx="415">
                  <c:v>38939</c:v>
                </c:pt>
                <c:pt idx="416">
                  <c:v>38940</c:v>
                </c:pt>
                <c:pt idx="417">
                  <c:v>38943</c:v>
                </c:pt>
                <c:pt idx="418">
                  <c:v>38944</c:v>
                </c:pt>
                <c:pt idx="419">
                  <c:v>38945</c:v>
                </c:pt>
                <c:pt idx="420">
                  <c:v>38946</c:v>
                </c:pt>
                <c:pt idx="421">
                  <c:v>38947</c:v>
                </c:pt>
                <c:pt idx="422">
                  <c:v>38950</c:v>
                </c:pt>
                <c:pt idx="423">
                  <c:v>38951</c:v>
                </c:pt>
                <c:pt idx="424">
                  <c:v>38952</c:v>
                </c:pt>
                <c:pt idx="425">
                  <c:v>38953</c:v>
                </c:pt>
                <c:pt idx="426">
                  <c:v>38954</c:v>
                </c:pt>
                <c:pt idx="427">
                  <c:v>38957</c:v>
                </c:pt>
                <c:pt idx="428">
                  <c:v>38958</c:v>
                </c:pt>
                <c:pt idx="429">
                  <c:v>38959</c:v>
                </c:pt>
                <c:pt idx="430">
                  <c:v>38960</c:v>
                </c:pt>
                <c:pt idx="431">
                  <c:v>38961</c:v>
                </c:pt>
                <c:pt idx="432">
                  <c:v>38964</c:v>
                </c:pt>
                <c:pt idx="433">
                  <c:v>38965</c:v>
                </c:pt>
                <c:pt idx="434">
                  <c:v>38966</c:v>
                </c:pt>
                <c:pt idx="435">
                  <c:v>38967</c:v>
                </c:pt>
                <c:pt idx="436">
                  <c:v>38968</c:v>
                </c:pt>
                <c:pt idx="437">
                  <c:v>38971</c:v>
                </c:pt>
                <c:pt idx="438">
                  <c:v>38972</c:v>
                </c:pt>
                <c:pt idx="439">
                  <c:v>38973</c:v>
                </c:pt>
                <c:pt idx="440">
                  <c:v>38974</c:v>
                </c:pt>
                <c:pt idx="441">
                  <c:v>38975</c:v>
                </c:pt>
                <c:pt idx="442">
                  <c:v>38978</c:v>
                </c:pt>
                <c:pt idx="443">
                  <c:v>38979</c:v>
                </c:pt>
                <c:pt idx="444">
                  <c:v>38980</c:v>
                </c:pt>
                <c:pt idx="445">
                  <c:v>38981</c:v>
                </c:pt>
                <c:pt idx="446">
                  <c:v>38982</c:v>
                </c:pt>
                <c:pt idx="447">
                  <c:v>38985</c:v>
                </c:pt>
                <c:pt idx="448">
                  <c:v>38986</c:v>
                </c:pt>
                <c:pt idx="449">
                  <c:v>38987</c:v>
                </c:pt>
                <c:pt idx="450">
                  <c:v>38988</c:v>
                </c:pt>
                <c:pt idx="451">
                  <c:v>38989</c:v>
                </c:pt>
                <c:pt idx="452">
                  <c:v>38992</c:v>
                </c:pt>
                <c:pt idx="453">
                  <c:v>38993</c:v>
                </c:pt>
                <c:pt idx="454">
                  <c:v>38994</c:v>
                </c:pt>
                <c:pt idx="455">
                  <c:v>38995</c:v>
                </c:pt>
                <c:pt idx="456">
                  <c:v>38996</c:v>
                </c:pt>
                <c:pt idx="457">
                  <c:v>38999</c:v>
                </c:pt>
                <c:pt idx="458">
                  <c:v>39000</c:v>
                </c:pt>
                <c:pt idx="459">
                  <c:v>39001</c:v>
                </c:pt>
                <c:pt idx="460">
                  <c:v>39002</c:v>
                </c:pt>
                <c:pt idx="461">
                  <c:v>39003</c:v>
                </c:pt>
                <c:pt idx="462">
                  <c:v>39006</c:v>
                </c:pt>
                <c:pt idx="463">
                  <c:v>39007</c:v>
                </c:pt>
                <c:pt idx="464">
                  <c:v>39008</c:v>
                </c:pt>
                <c:pt idx="465">
                  <c:v>39009</c:v>
                </c:pt>
                <c:pt idx="466">
                  <c:v>39010</c:v>
                </c:pt>
                <c:pt idx="467">
                  <c:v>39013</c:v>
                </c:pt>
                <c:pt idx="468">
                  <c:v>39014</c:v>
                </c:pt>
                <c:pt idx="469">
                  <c:v>39015</c:v>
                </c:pt>
                <c:pt idx="470">
                  <c:v>39016</c:v>
                </c:pt>
                <c:pt idx="471">
                  <c:v>39017</c:v>
                </c:pt>
                <c:pt idx="472">
                  <c:v>39020</c:v>
                </c:pt>
                <c:pt idx="473">
                  <c:v>39021</c:v>
                </c:pt>
                <c:pt idx="474">
                  <c:v>39022</c:v>
                </c:pt>
                <c:pt idx="475">
                  <c:v>39023</c:v>
                </c:pt>
                <c:pt idx="476">
                  <c:v>39024</c:v>
                </c:pt>
                <c:pt idx="477">
                  <c:v>39027</c:v>
                </c:pt>
                <c:pt idx="478">
                  <c:v>39028</c:v>
                </c:pt>
                <c:pt idx="479">
                  <c:v>39029</c:v>
                </c:pt>
                <c:pt idx="480">
                  <c:v>39030</c:v>
                </c:pt>
                <c:pt idx="481">
                  <c:v>39031</c:v>
                </c:pt>
                <c:pt idx="482">
                  <c:v>39034</c:v>
                </c:pt>
                <c:pt idx="483">
                  <c:v>39035</c:v>
                </c:pt>
                <c:pt idx="484">
                  <c:v>39036</c:v>
                </c:pt>
                <c:pt idx="485">
                  <c:v>39037</c:v>
                </c:pt>
                <c:pt idx="486">
                  <c:v>39038</c:v>
                </c:pt>
                <c:pt idx="487">
                  <c:v>39041</c:v>
                </c:pt>
                <c:pt idx="488">
                  <c:v>39042</c:v>
                </c:pt>
                <c:pt idx="489">
                  <c:v>39043</c:v>
                </c:pt>
                <c:pt idx="490">
                  <c:v>39044</c:v>
                </c:pt>
                <c:pt idx="491">
                  <c:v>39045</c:v>
                </c:pt>
                <c:pt idx="492">
                  <c:v>39048</c:v>
                </c:pt>
                <c:pt idx="493">
                  <c:v>39049</c:v>
                </c:pt>
                <c:pt idx="494">
                  <c:v>39050</c:v>
                </c:pt>
                <c:pt idx="495">
                  <c:v>39051</c:v>
                </c:pt>
                <c:pt idx="496">
                  <c:v>39052</c:v>
                </c:pt>
                <c:pt idx="497">
                  <c:v>39055</c:v>
                </c:pt>
                <c:pt idx="498">
                  <c:v>39056</c:v>
                </c:pt>
                <c:pt idx="499">
                  <c:v>39057</c:v>
                </c:pt>
                <c:pt idx="500">
                  <c:v>39058</c:v>
                </c:pt>
                <c:pt idx="501">
                  <c:v>39059</c:v>
                </c:pt>
                <c:pt idx="502">
                  <c:v>39062</c:v>
                </c:pt>
                <c:pt idx="503">
                  <c:v>39063</c:v>
                </c:pt>
                <c:pt idx="504">
                  <c:v>39064</c:v>
                </c:pt>
                <c:pt idx="505">
                  <c:v>39065</c:v>
                </c:pt>
                <c:pt idx="506">
                  <c:v>39066</c:v>
                </c:pt>
                <c:pt idx="507">
                  <c:v>39069</c:v>
                </c:pt>
                <c:pt idx="508">
                  <c:v>39070</c:v>
                </c:pt>
                <c:pt idx="509">
                  <c:v>39071</c:v>
                </c:pt>
                <c:pt idx="510">
                  <c:v>39072</c:v>
                </c:pt>
                <c:pt idx="511">
                  <c:v>39073</c:v>
                </c:pt>
                <c:pt idx="512">
                  <c:v>39077</c:v>
                </c:pt>
                <c:pt idx="513">
                  <c:v>39078</c:v>
                </c:pt>
                <c:pt idx="514">
                  <c:v>39079</c:v>
                </c:pt>
                <c:pt idx="515">
                  <c:v>39080</c:v>
                </c:pt>
                <c:pt idx="516">
                  <c:v>39084</c:v>
                </c:pt>
                <c:pt idx="517">
                  <c:v>39085</c:v>
                </c:pt>
                <c:pt idx="518">
                  <c:v>39086</c:v>
                </c:pt>
                <c:pt idx="519">
                  <c:v>39087</c:v>
                </c:pt>
                <c:pt idx="520">
                  <c:v>39090</c:v>
                </c:pt>
                <c:pt idx="521">
                  <c:v>39091</c:v>
                </c:pt>
                <c:pt idx="522">
                  <c:v>39092</c:v>
                </c:pt>
                <c:pt idx="523">
                  <c:v>39093</c:v>
                </c:pt>
                <c:pt idx="524">
                  <c:v>39094</c:v>
                </c:pt>
                <c:pt idx="525">
                  <c:v>39097</c:v>
                </c:pt>
                <c:pt idx="526">
                  <c:v>39098</c:v>
                </c:pt>
                <c:pt idx="527">
                  <c:v>39099</c:v>
                </c:pt>
                <c:pt idx="528">
                  <c:v>39100</c:v>
                </c:pt>
                <c:pt idx="529">
                  <c:v>39101</c:v>
                </c:pt>
                <c:pt idx="530">
                  <c:v>39104</c:v>
                </c:pt>
                <c:pt idx="531">
                  <c:v>39105</c:v>
                </c:pt>
                <c:pt idx="532">
                  <c:v>39106</c:v>
                </c:pt>
                <c:pt idx="533">
                  <c:v>39107</c:v>
                </c:pt>
                <c:pt idx="534">
                  <c:v>39108</c:v>
                </c:pt>
                <c:pt idx="535">
                  <c:v>39111</c:v>
                </c:pt>
                <c:pt idx="536">
                  <c:v>39112</c:v>
                </c:pt>
                <c:pt idx="537">
                  <c:v>39113</c:v>
                </c:pt>
                <c:pt idx="538">
                  <c:v>39114</c:v>
                </c:pt>
                <c:pt idx="539">
                  <c:v>39115</c:v>
                </c:pt>
                <c:pt idx="540">
                  <c:v>39118</c:v>
                </c:pt>
                <c:pt idx="541">
                  <c:v>39119</c:v>
                </c:pt>
                <c:pt idx="542">
                  <c:v>39120</c:v>
                </c:pt>
                <c:pt idx="543">
                  <c:v>39121</c:v>
                </c:pt>
                <c:pt idx="544">
                  <c:v>39122</c:v>
                </c:pt>
                <c:pt idx="545">
                  <c:v>39125</c:v>
                </c:pt>
                <c:pt idx="546">
                  <c:v>39126</c:v>
                </c:pt>
                <c:pt idx="547">
                  <c:v>39127</c:v>
                </c:pt>
                <c:pt idx="548">
                  <c:v>39128</c:v>
                </c:pt>
                <c:pt idx="549">
                  <c:v>39129</c:v>
                </c:pt>
                <c:pt idx="550">
                  <c:v>39132</c:v>
                </c:pt>
                <c:pt idx="551">
                  <c:v>39133</c:v>
                </c:pt>
                <c:pt idx="552">
                  <c:v>39134</c:v>
                </c:pt>
                <c:pt idx="553">
                  <c:v>39135</c:v>
                </c:pt>
                <c:pt idx="554">
                  <c:v>39136</c:v>
                </c:pt>
                <c:pt idx="555">
                  <c:v>39139</c:v>
                </c:pt>
                <c:pt idx="556">
                  <c:v>39140</c:v>
                </c:pt>
                <c:pt idx="557">
                  <c:v>39141</c:v>
                </c:pt>
                <c:pt idx="558">
                  <c:v>39142</c:v>
                </c:pt>
                <c:pt idx="559">
                  <c:v>39143</c:v>
                </c:pt>
                <c:pt idx="560">
                  <c:v>39146</c:v>
                </c:pt>
                <c:pt idx="561">
                  <c:v>39147</c:v>
                </c:pt>
                <c:pt idx="562">
                  <c:v>39148</c:v>
                </c:pt>
                <c:pt idx="563">
                  <c:v>39149</c:v>
                </c:pt>
                <c:pt idx="564">
                  <c:v>39150</c:v>
                </c:pt>
                <c:pt idx="565">
                  <c:v>39153</c:v>
                </c:pt>
                <c:pt idx="566">
                  <c:v>39154</c:v>
                </c:pt>
                <c:pt idx="567">
                  <c:v>39155</c:v>
                </c:pt>
                <c:pt idx="568">
                  <c:v>39156</c:v>
                </c:pt>
                <c:pt idx="569">
                  <c:v>39157</c:v>
                </c:pt>
                <c:pt idx="570">
                  <c:v>39160</c:v>
                </c:pt>
                <c:pt idx="571">
                  <c:v>39161</c:v>
                </c:pt>
                <c:pt idx="572">
                  <c:v>39162</c:v>
                </c:pt>
                <c:pt idx="573">
                  <c:v>39163</c:v>
                </c:pt>
                <c:pt idx="574">
                  <c:v>39164</c:v>
                </c:pt>
                <c:pt idx="575">
                  <c:v>39167</c:v>
                </c:pt>
                <c:pt idx="576">
                  <c:v>39168</c:v>
                </c:pt>
                <c:pt idx="577">
                  <c:v>39169</c:v>
                </c:pt>
                <c:pt idx="578">
                  <c:v>39170</c:v>
                </c:pt>
                <c:pt idx="579">
                  <c:v>39171</c:v>
                </c:pt>
                <c:pt idx="580">
                  <c:v>39174</c:v>
                </c:pt>
                <c:pt idx="581">
                  <c:v>39175</c:v>
                </c:pt>
                <c:pt idx="582">
                  <c:v>39176</c:v>
                </c:pt>
                <c:pt idx="583">
                  <c:v>39177</c:v>
                </c:pt>
                <c:pt idx="584">
                  <c:v>39181</c:v>
                </c:pt>
                <c:pt idx="585">
                  <c:v>39182</c:v>
                </c:pt>
                <c:pt idx="586">
                  <c:v>39183</c:v>
                </c:pt>
                <c:pt idx="587">
                  <c:v>39184</c:v>
                </c:pt>
                <c:pt idx="588">
                  <c:v>39185</c:v>
                </c:pt>
                <c:pt idx="589">
                  <c:v>39188</c:v>
                </c:pt>
                <c:pt idx="590">
                  <c:v>39189</c:v>
                </c:pt>
                <c:pt idx="591">
                  <c:v>39190</c:v>
                </c:pt>
                <c:pt idx="592">
                  <c:v>39191</c:v>
                </c:pt>
                <c:pt idx="593">
                  <c:v>39192</c:v>
                </c:pt>
                <c:pt idx="594">
                  <c:v>39195</c:v>
                </c:pt>
                <c:pt idx="595">
                  <c:v>39196</c:v>
                </c:pt>
                <c:pt idx="596">
                  <c:v>39197</c:v>
                </c:pt>
                <c:pt idx="597">
                  <c:v>39198</c:v>
                </c:pt>
                <c:pt idx="598">
                  <c:v>39199</c:v>
                </c:pt>
                <c:pt idx="599">
                  <c:v>39202</c:v>
                </c:pt>
                <c:pt idx="600">
                  <c:v>39203</c:v>
                </c:pt>
                <c:pt idx="601">
                  <c:v>39204</c:v>
                </c:pt>
                <c:pt idx="602">
                  <c:v>39205</c:v>
                </c:pt>
                <c:pt idx="603">
                  <c:v>39206</c:v>
                </c:pt>
                <c:pt idx="604">
                  <c:v>39209</c:v>
                </c:pt>
                <c:pt idx="605">
                  <c:v>39210</c:v>
                </c:pt>
                <c:pt idx="606">
                  <c:v>39211</c:v>
                </c:pt>
                <c:pt idx="607">
                  <c:v>39212</c:v>
                </c:pt>
                <c:pt idx="608">
                  <c:v>39213</c:v>
                </c:pt>
                <c:pt idx="609">
                  <c:v>39216</c:v>
                </c:pt>
                <c:pt idx="610">
                  <c:v>39217</c:v>
                </c:pt>
                <c:pt idx="611">
                  <c:v>39218</c:v>
                </c:pt>
                <c:pt idx="612">
                  <c:v>39219</c:v>
                </c:pt>
                <c:pt idx="613">
                  <c:v>39220</c:v>
                </c:pt>
                <c:pt idx="614">
                  <c:v>39223</c:v>
                </c:pt>
                <c:pt idx="615">
                  <c:v>39224</c:v>
                </c:pt>
                <c:pt idx="616">
                  <c:v>39225</c:v>
                </c:pt>
                <c:pt idx="617">
                  <c:v>39226</c:v>
                </c:pt>
                <c:pt idx="618">
                  <c:v>39227</c:v>
                </c:pt>
                <c:pt idx="619">
                  <c:v>39230</c:v>
                </c:pt>
                <c:pt idx="620">
                  <c:v>39231</c:v>
                </c:pt>
                <c:pt idx="621">
                  <c:v>39232</c:v>
                </c:pt>
                <c:pt idx="622">
                  <c:v>39233</c:v>
                </c:pt>
                <c:pt idx="623">
                  <c:v>39234</c:v>
                </c:pt>
                <c:pt idx="624">
                  <c:v>39237</c:v>
                </c:pt>
                <c:pt idx="625">
                  <c:v>39238</c:v>
                </c:pt>
                <c:pt idx="626">
                  <c:v>39239</c:v>
                </c:pt>
                <c:pt idx="627">
                  <c:v>39240</c:v>
                </c:pt>
                <c:pt idx="628">
                  <c:v>39241</c:v>
                </c:pt>
                <c:pt idx="629">
                  <c:v>39244</c:v>
                </c:pt>
                <c:pt idx="630">
                  <c:v>39245</c:v>
                </c:pt>
                <c:pt idx="631">
                  <c:v>39246</c:v>
                </c:pt>
                <c:pt idx="632">
                  <c:v>39247</c:v>
                </c:pt>
                <c:pt idx="633">
                  <c:v>39248</c:v>
                </c:pt>
                <c:pt idx="634">
                  <c:v>39251</c:v>
                </c:pt>
                <c:pt idx="635">
                  <c:v>39252</c:v>
                </c:pt>
                <c:pt idx="636">
                  <c:v>39253</c:v>
                </c:pt>
                <c:pt idx="637">
                  <c:v>39254</c:v>
                </c:pt>
                <c:pt idx="638">
                  <c:v>39255</c:v>
                </c:pt>
                <c:pt idx="639">
                  <c:v>39258</c:v>
                </c:pt>
                <c:pt idx="640">
                  <c:v>39259</c:v>
                </c:pt>
                <c:pt idx="641">
                  <c:v>39260</c:v>
                </c:pt>
                <c:pt idx="642">
                  <c:v>39261</c:v>
                </c:pt>
                <c:pt idx="643">
                  <c:v>39262</c:v>
                </c:pt>
                <c:pt idx="644">
                  <c:v>39265</c:v>
                </c:pt>
                <c:pt idx="645">
                  <c:v>39266</c:v>
                </c:pt>
                <c:pt idx="646">
                  <c:v>39267</c:v>
                </c:pt>
                <c:pt idx="647">
                  <c:v>39268</c:v>
                </c:pt>
                <c:pt idx="648">
                  <c:v>39269</c:v>
                </c:pt>
                <c:pt idx="649">
                  <c:v>39272</c:v>
                </c:pt>
                <c:pt idx="650">
                  <c:v>39273</c:v>
                </c:pt>
                <c:pt idx="651">
                  <c:v>39274</c:v>
                </c:pt>
                <c:pt idx="652">
                  <c:v>39275</c:v>
                </c:pt>
                <c:pt idx="653">
                  <c:v>39276</c:v>
                </c:pt>
                <c:pt idx="654">
                  <c:v>39279</c:v>
                </c:pt>
                <c:pt idx="655">
                  <c:v>39280</c:v>
                </c:pt>
                <c:pt idx="656">
                  <c:v>39281</c:v>
                </c:pt>
                <c:pt idx="657">
                  <c:v>39282</c:v>
                </c:pt>
                <c:pt idx="658">
                  <c:v>39283</c:v>
                </c:pt>
                <c:pt idx="659">
                  <c:v>39286</c:v>
                </c:pt>
                <c:pt idx="660">
                  <c:v>39287</c:v>
                </c:pt>
                <c:pt idx="661">
                  <c:v>39288</c:v>
                </c:pt>
                <c:pt idx="662">
                  <c:v>39289</c:v>
                </c:pt>
                <c:pt idx="663">
                  <c:v>39290</c:v>
                </c:pt>
                <c:pt idx="664">
                  <c:v>39293</c:v>
                </c:pt>
                <c:pt idx="665">
                  <c:v>39294</c:v>
                </c:pt>
                <c:pt idx="666">
                  <c:v>39295</c:v>
                </c:pt>
                <c:pt idx="667">
                  <c:v>39296</c:v>
                </c:pt>
                <c:pt idx="668">
                  <c:v>39297</c:v>
                </c:pt>
                <c:pt idx="669">
                  <c:v>39300</c:v>
                </c:pt>
                <c:pt idx="670">
                  <c:v>39301</c:v>
                </c:pt>
                <c:pt idx="671">
                  <c:v>39302</c:v>
                </c:pt>
                <c:pt idx="672">
                  <c:v>39303</c:v>
                </c:pt>
                <c:pt idx="673">
                  <c:v>39304</c:v>
                </c:pt>
                <c:pt idx="674">
                  <c:v>39307</c:v>
                </c:pt>
                <c:pt idx="675">
                  <c:v>39308</c:v>
                </c:pt>
                <c:pt idx="676">
                  <c:v>39309</c:v>
                </c:pt>
                <c:pt idx="677">
                  <c:v>39310</c:v>
                </c:pt>
                <c:pt idx="678">
                  <c:v>39311</c:v>
                </c:pt>
                <c:pt idx="679">
                  <c:v>39314</c:v>
                </c:pt>
                <c:pt idx="680">
                  <c:v>39315</c:v>
                </c:pt>
                <c:pt idx="681">
                  <c:v>39316</c:v>
                </c:pt>
                <c:pt idx="682">
                  <c:v>39317</c:v>
                </c:pt>
                <c:pt idx="683">
                  <c:v>39318</c:v>
                </c:pt>
                <c:pt idx="684">
                  <c:v>39321</c:v>
                </c:pt>
                <c:pt idx="685">
                  <c:v>39322</c:v>
                </c:pt>
                <c:pt idx="686">
                  <c:v>39323</c:v>
                </c:pt>
                <c:pt idx="687">
                  <c:v>39324</c:v>
                </c:pt>
                <c:pt idx="688">
                  <c:v>39325</c:v>
                </c:pt>
                <c:pt idx="689">
                  <c:v>39328</c:v>
                </c:pt>
                <c:pt idx="690">
                  <c:v>39329</c:v>
                </c:pt>
                <c:pt idx="691">
                  <c:v>39330</c:v>
                </c:pt>
                <c:pt idx="692">
                  <c:v>39331</c:v>
                </c:pt>
                <c:pt idx="693">
                  <c:v>39332</c:v>
                </c:pt>
                <c:pt idx="694">
                  <c:v>39335</c:v>
                </c:pt>
                <c:pt idx="695">
                  <c:v>39336</c:v>
                </c:pt>
                <c:pt idx="696">
                  <c:v>39337</c:v>
                </c:pt>
                <c:pt idx="697">
                  <c:v>39338</c:v>
                </c:pt>
                <c:pt idx="698">
                  <c:v>39339</c:v>
                </c:pt>
                <c:pt idx="699">
                  <c:v>39342</c:v>
                </c:pt>
                <c:pt idx="700">
                  <c:v>39343</c:v>
                </c:pt>
                <c:pt idx="701">
                  <c:v>39344</c:v>
                </c:pt>
                <c:pt idx="702">
                  <c:v>39345</c:v>
                </c:pt>
                <c:pt idx="703">
                  <c:v>39346</c:v>
                </c:pt>
                <c:pt idx="704">
                  <c:v>39349</c:v>
                </c:pt>
                <c:pt idx="705">
                  <c:v>39350</c:v>
                </c:pt>
                <c:pt idx="706">
                  <c:v>39351</c:v>
                </c:pt>
                <c:pt idx="707">
                  <c:v>39352</c:v>
                </c:pt>
                <c:pt idx="708">
                  <c:v>39353</c:v>
                </c:pt>
                <c:pt idx="709">
                  <c:v>39356</c:v>
                </c:pt>
                <c:pt idx="710">
                  <c:v>39357</c:v>
                </c:pt>
                <c:pt idx="711">
                  <c:v>39358</c:v>
                </c:pt>
                <c:pt idx="712">
                  <c:v>39359</c:v>
                </c:pt>
                <c:pt idx="713">
                  <c:v>39360</c:v>
                </c:pt>
                <c:pt idx="714">
                  <c:v>39363</c:v>
                </c:pt>
                <c:pt idx="715">
                  <c:v>39364</c:v>
                </c:pt>
                <c:pt idx="716">
                  <c:v>39365</c:v>
                </c:pt>
                <c:pt idx="717">
                  <c:v>39366</c:v>
                </c:pt>
                <c:pt idx="718">
                  <c:v>39367</c:v>
                </c:pt>
                <c:pt idx="719">
                  <c:v>39370</c:v>
                </c:pt>
                <c:pt idx="720">
                  <c:v>39371</c:v>
                </c:pt>
                <c:pt idx="721">
                  <c:v>39372</c:v>
                </c:pt>
                <c:pt idx="722">
                  <c:v>39373</c:v>
                </c:pt>
                <c:pt idx="723">
                  <c:v>39374</c:v>
                </c:pt>
                <c:pt idx="724">
                  <c:v>39377</c:v>
                </c:pt>
                <c:pt idx="725">
                  <c:v>39378</c:v>
                </c:pt>
                <c:pt idx="726">
                  <c:v>39379</c:v>
                </c:pt>
                <c:pt idx="727">
                  <c:v>39380</c:v>
                </c:pt>
                <c:pt idx="728">
                  <c:v>39381</c:v>
                </c:pt>
                <c:pt idx="729">
                  <c:v>39384</c:v>
                </c:pt>
                <c:pt idx="730">
                  <c:v>39385</c:v>
                </c:pt>
                <c:pt idx="731">
                  <c:v>39386</c:v>
                </c:pt>
                <c:pt idx="732">
                  <c:v>39387</c:v>
                </c:pt>
                <c:pt idx="733">
                  <c:v>39388</c:v>
                </c:pt>
                <c:pt idx="734">
                  <c:v>39391</c:v>
                </c:pt>
                <c:pt idx="735">
                  <c:v>39392</c:v>
                </c:pt>
                <c:pt idx="736">
                  <c:v>39393</c:v>
                </c:pt>
                <c:pt idx="737">
                  <c:v>39394</c:v>
                </c:pt>
                <c:pt idx="738">
                  <c:v>39395</c:v>
                </c:pt>
                <c:pt idx="739">
                  <c:v>39398</c:v>
                </c:pt>
                <c:pt idx="740">
                  <c:v>39399</c:v>
                </c:pt>
                <c:pt idx="741">
                  <c:v>39400</c:v>
                </c:pt>
                <c:pt idx="742">
                  <c:v>39401</c:v>
                </c:pt>
                <c:pt idx="743">
                  <c:v>39402</c:v>
                </c:pt>
                <c:pt idx="744">
                  <c:v>39405</c:v>
                </c:pt>
                <c:pt idx="745">
                  <c:v>39406</c:v>
                </c:pt>
                <c:pt idx="746">
                  <c:v>39407</c:v>
                </c:pt>
                <c:pt idx="747">
                  <c:v>39408</c:v>
                </c:pt>
                <c:pt idx="748">
                  <c:v>39409</c:v>
                </c:pt>
                <c:pt idx="749">
                  <c:v>39412</c:v>
                </c:pt>
                <c:pt idx="750">
                  <c:v>39413</c:v>
                </c:pt>
                <c:pt idx="751">
                  <c:v>39414</c:v>
                </c:pt>
                <c:pt idx="752">
                  <c:v>39415</c:v>
                </c:pt>
                <c:pt idx="753">
                  <c:v>39416</c:v>
                </c:pt>
                <c:pt idx="754">
                  <c:v>39419</c:v>
                </c:pt>
                <c:pt idx="755">
                  <c:v>39420</c:v>
                </c:pt>
                <c:pt idx="756">
                  <c:v>39421</c:v>
                </c:pt>
                <c:pt idx="757">
                  <c:v>39422</c:v>
                </c:pt>
                <c:pt idx="758">
                  <c:v>39423</c:v>
                </c:pt>
                <c:pt idx="759">
                  <c:v>39426</c:v>
                </c:pt>
                <c:pt idx="760">
                  <c:v>39427</c:v>
                </c:pt>
                <c:pt idx="761">
                  <c:v>39428</c:v>
                </c:pt>
                <c:pt idx="762">
                  <c:v>39429</c:v>
                </c:pt>
                <c:pt idx="763">
                  <c:v>39430</c:v>
                </c:pt>
                <c:pt idx="764">
                  <c:v>39433</c:v>
                </c:pt>
                <c:pt idx="765">
                  <c:v>39434</c:v>
                </c:pt>
                <c:pt idx="766">
                  <c:v>39435</c:v>
                </c:pt>
                <c:pt idx="767">
                  <c:v>39436</c:v>
                </c:pt>
                <c:pt idx="768">
                  <c:v>39437</c:v>
                </c:pt>
                <c:pt idx="769">
                  <c:v>39440</c:v>
                </c:pt>
                <c:pt idx="770">
                  <c:v>39442</c:v>
                </c:pt>
                <c:pt idx="771">
                  <c:v>39443</c:v>
                </c:pt>
                <c:pt idx="772">
                  <c:v>39444</c:v>
                </c:pt>
                <c:pt idx="773">
                  <c:v>39447</c:v>
                </c:pt>
                <c:pt idx="774">
                  <c:v>39449</c:v>
                </c:pt>
                <c:pt idx="775">
                  <c:v>39450</c:v>
                </c:pt>
                <c:pt idx="776">
                  <c:v>39451</c:v>
                </c:pt>
                <c:pt idx="777">
                  <c:v>39454</c:v>
                </c:pt>
                <c:pt idx="778">
                  <c:v>39455</c:v>
                </c:pt>
                <c:pt idx="779">
                  <c:v>39456</c:v>
                </c:pt>
                <c:pt idx="780">
                  <c:v>39457</c:v>
                </c:pt>
                <c:pt idx="781">
                  <c:v>39458</c:v>
                </c:pt>
                <c:pt idx="782">
                  <c:v>39461</c:v>
                </c:pt>
                <c:pt idx="783">
                  <c:v>39462</c:v>
                </c:pt>
                <c:pt idx="784">
                  <c:v>39463</c:v>
                </c:pt>
                <c:pt idx="785">
                  <c:v>39464</c:v>
                </c:pt>
                <c:pt idx="786">
                  <c:v>39465</c:v>
                </c:pt>
                <c:pt idx="787">
                  <c:v>39468</c:v>
                </c:pt>
                <c:pt idx="788">
                  <c:v>39469</c:v>
                </c:pt>
                <c:pt idx="789">
                  <c:v>39470</c:v>
                </c:pt>
                <c:pt idx="790">
                  <c:v>39471</c:v>
                </c:pt>
                <c:pt idx="791">
                  <c:v>39472</c:v>
                </c:pt>
                <c:pt idx="792">
                  <c:v>39475</c:v>
                </c:pt>
                <c:pt idx="793">
                  <c:v>39476</c:v>
                </c:pt>
                <c:pt idx="794">
                  <c:v>39477</c:v>
                </c:pt>
                <c:pt idx="795">
                  <c:v>39478</c:v>
                </c:pt>
                <c:pt idx="796">
                  <c:v>39479</c:v>
                </c:pt>
                <c:pt idx="797">
                  <c:v>39482</c:v>
                </c:pt>
                <c:pt idx="798">
                  <c:v>39483</c:v>
                </c:pt>
                <c:pt idx="799">
                  <c:v>39484</c:v>
                </c:pt>
                <c:pt idx="800">
                  <c:v>39485</c:v>
                </c:pt>
                <c:pt idx="801">
                  <c:v>39486</c:v>
                </c:pt>
                <c:pt idx="802">
                  <c:v>39489</c:v>
                </c:pt>
                <c:pt idx="803">
                  <c:v>39490</c:v>
                </c:pt>
                <c:pt idx="804">
                  <c:v>39491</c:v>
                </c:pt>
                <c:pt idx="805">
                  <c:v>39492</c:v>
                </c:pt>
                <c:pt idx="806">
                  <c:v>39493</c:v>
                </c:pt>
                <c:pt idx="807">
                  <c:v>39496</c:v>
                </c:pt>
                <c:pt idx="808">
                  <c:v>39497</c:v>
                </c:pt>
                <c:pt idx="809">
                  <c:v>39498</c:v>
                </c:pt>
                <c:pt idx="810">
                  <c:v>39499</c:v>
                </c:pt>
                <c:pt idx="811">
                  <c:v>39500</c:v>
                </c:pt>
                <c:pt idx="812">
                  <c:v>39503</c:v>
                </c:pt>
                <c:pt idx="813">
                  <c:v>39504</c:v>
                </c:pt>
                <c:pt idx="814">
                  <c:v>39505</c:v>
                </c:pt>
                <c:pt idx="815">
                  <c:v>39506</c:v>
                </c:pt>
                <c:pt idx="816">
                  <c:v>39507</c:v>
                </c:pt>
                <c:pt idx="817">
                  <c:v>39510</c:v>
                </c:pt>
                <c:pt idx="818">
                  <c:v>39511</c:v>
                </c:pt>
                <c:pt idx="819">
                  <c:v>39512</c:v>
                </c:pt>
                <c:pt idx="820">
                  <c:v>39513</c:v>
                </c:pt>
                <c:pt idx="821">
                  <c:v>39514</c:v>
                </c:pt>
                <c:pt idx="822">
                  <c:v>39517</c:v>
                </c:pt>
                <c:pt idx="823">
                  <c:v>39518</c:v>
                </c:pt>
                <c:pt idx="824">
                  <c:v>39519</c:v>
                </c:pt>
                <c:pt idx="825">
                  <c:v>39520</c:v>
                </c:pt>
                <c:pt idx="826">
                  <c:v>39521</c:v>
                </c:pt>
                <c:pt idx="827">
                  <c:v>39524</c:v>
                </c:pt>
                <c:pt idx="828">
                  <c:v>39525</c:v>
                </c:pt>
                <c:pt idx="829">
                  <c:v>39526</c:v>
                </c:pt>
                <c:pt idx="830">
                  <c:v>39527</c:v>
                </c:pt>
                <c:pt idx="831">
                  <c:v>39531</c:v>
                </c:pt>
                <c:pt idx="832">
                  <c:v>39532</c:v>
                </c:pt>
                <c:pt idx="833">
                  <c:v>39533</c:v>
                </c:pt>
                <c:pt idx="834">
                  <c:v>39534</c:v>
                </c:pt>
                <c:pt idx="835">
                  <c:v>39535</c:v>
                </c:pt>
                <c:pt idx="836">
                  <c:v>39538</c:v>
                </c:pt>
                <c:pt idx="837">
                  <c:v>39539</c:v>
                </c:pt>
                <c:pt idx="838">
                  <c:v>39540</c:v>
                </c:pt>
                <c:pt idx="839">
                  <c:v>39541</c:v>
                </c:pt>
                <c:pt idx="840">
                  <c:v>39542</c:v>
                </c:pt>
                <c:pt idx="841">
                  <c:v>39545</c:v>
                </c:pt>
                <c:pt idx="842">
                  <c:v>39546</c:v>
                </c:pt>
                <c:pt idx="843">
                  <c:v>39547</c:v>
                </c:pt>
                <c:pt idx="844">
                  <c:v>39548</c:v>
                </c:pt>
                <c:pt idx="845">
                  <c:v>39549</c:v>
                </c:pt>
                <c:pt idx="846">
                  <c:v>39552</c:v>
                </c:pt>
                <c:pt idx="847">
                  <c:v>39553</c:v>
                </c:pt>
                <c:pt idx="848">
                  <c:v>39554</c:v>
                </c:pt>
                <c:pt idx="849">
                  <c:v>39555</c:v>
                </c:pt>
                <c:pt idx="850">
                  <c:v>39556</c:v>
                </c:pt>
                <c:pt idx="851">
                  <c:v>39559</c:v>
                </c:pt>
                <c:pt idx="852">
                  <c:v>39560</c:v>
                </c:pt>
                <c:pt idx="853">
                  <c:v>39561</c:v>
                </c:pt>
                <c:pt idx="854">
                  <c:v>39562</c:v>
                </c:pt>
                <c:pt idx="855">
                  <c:v>39563</c:v>
                </c:pt>
                <c:pt idx="856">
                  <c:v>39566</c:v>
                </c:pt>
                <c:pt idx="857">
                  <c:v>39567</c:v>
                </c:pt>
                <c:pt idx="858">
                  <c:v>39568</c:v>
                </c:pt>
                <c:pt idx="859">
                  <c:v>39569</c:v>
                </c:pt>
                <c:pt idx="860">
                  <c:v>39570</c:v>
                </c:pt>
                <c:pt idx="861">
                  <c:v>39573</c:v>
                </c:pt>
                <c:pt idx="862">
                  <c:v>39574</c:v>
                </c:pt>
                <c:pt idx="863">
                  <c:v>39575</c:v>
                </c:pt>
                <c:pt idx="864">
                  <c:v>39576</c:v>
                </c:pt>
                <c:pt idx="865">
                  <c:v>39577</c:v>
                </c:pt>
                <c:pt idx="866">
                  <c:v>39580</c:v>
                </c:pt>
                <c:pt idx="867">
                  <c:v>39581</c:v>
                </c:pt>
                <c:pt idx="868">
                  <c:v>39582</c:v>
                </c:pt>
                <c:pt idx="869">
                  <c:v>39583</c:v>
                </c:pt>
                <c:pt idx="870">
                  <c:v>39584</c:v>
                </c:pt>
                <c:pt idx="871">
                  <c:v>39587</c:v>
                </c:pt>
                <c:pt idx="872">
                  <c:v>39588</c:v>
                </c:pt>
                <c:pt idx="873">
                  <c:v>39589</c:v>
                </c:pt>
                <c:pt idx="874">
                  <c:v>39590</c:v>
                </c:pt>
                <c:pt idx="875">
                  <c:v>39591</c:v>
                </c:pt>
                <c:pt idx="876">
                  <c:v>39594</c:v>
                </c:pt>
                <c:pt idx="877">
                  <c:v>39595</c:v>
                </c:pt>
                <c:pt idx="878">
                  <c:v>39596</c:v>
                </c:pt>
                <c:pt idx="879">
                  <c:v>39597</c:v>
                </c:pt>
                <c:pt idx="880">
                  <c:v>39598</c:v>
                </c:pt>
                <c:pt idx="881">
                  <c:v>39601</c:v>
                </c:pt>
                <c:pt idx="882">
                  <c:v>39602</c:v>
                </c:pt>
                <c:pt idx="883">
                  <c:v>39603</c:v>
                </c:pt>
                <c:pt idx="884">
                  <c:v>39604</c:v>
                </c:pt>
                <c:pt idx="885">
                  <c:v>39605</c:v>
                </c:pt>
                <c:pt idx="886">
                  <c:v>39608</c:v>
                </c:pt>
                <c:pt idx="887">
                  <c:v>39609</c:v>
                </c:pt>
                <c:pt idx="888">
                  <c:v>39610</c:v>
                </c:pt>
                <c:pt idx="889">
                  <c:v>39611</c:v>
                </c:pt>
                <c:pt idx="890">
                  <c:v>39612</c:v>
                </c:pt>
                <c:pt idx="891">
                  <c:v>39615</c:v>
                </c:pt>
                <c:pt idx="892">
                  <c:v>39616</c:v>
                </c:pt>
                <c:pt idx="893">
                  <c:v>39617</c:v>
                </c:pt>
                <c:pt idx="894">
                  <c:v>39618</c:v>
                </c:pt>
                <c:pt idx="895">
                  <c:v>39619</c:v>
                </c:pt>
                <c:pt idx="896">
                  <c:v>39622</c:v>
                </c:pt>
                <c:pt idx="897">
                  <c:v>39623</c:v>
                </c:pt>
                <c:pt idx="898">
                  <c:v>39624</c:v>
                </c:pt>
                <c:pt idx="899">
                  <c:v>39625</c:v>
                </c:pt>
                <c:pt idx="900">
                  <c:v>39626</c:v>
                </c:pt>
                <c:pt idx="901">
                  <c:v>39629</c:v>
                </c:pt>
                <c:pt idx="902">
                  <c:v>39630</c:v>
                </c:pt>
                <c:pt idx="903">
                  <c:v>39631</c:v>
                </c:pt>
                <c:pt idx="904">
                  <c:v>39632</c:v>
                </c:pt>
                <c:pt idx="905">
                  <c:v>39633</c:v>
                </c:pt>
                <c:pt idx="906">
                  <c:v>39636</c:v>
                </c:pt>
                <c:pt idx="907">
                  <c:v>39637</c:v>
                </c:pt>
                <c:pt idx="908">
                  <c:v>39638</c:v>
                </c:pt>
                <c:pt idx="909">
                  <c:v>39639</c:v>
                </c:pt>
                <c:pt idx="910">
                  <c:v>39640</c:v>
                </c:pt>
                <c:pt idx="911">
                  <c:v>39643</c:v>
                </c:pt>
                <c:pt idx="912">
                  <c:v>39644</c:v>
                </c:pt>
                <c:pt idx="913">
                  <c:v>39645</c:v>
                </c:pt>
                <c:pt idx="914">
                  <c:v>39646</c:v>
                </c:pt>
                <c:pt idx="915">
                  <c:v>39647</c:v>
                </c:pt>
                <c:pt idx="916">
                  <c:v>39650</c:v>
                </c:pt>
                <c:pt idx="917">
                  <c:v>39651</c:v>
                </c:pt>
                <c:pt idx="918">
                  <c:v>39652</c:v>
                </c:pt>
                <c:pt idx="919">
                  <c:v>39653</c:v>
                </c:pt>
                <c:pt idx="920">
                  <c:v>39654</c:v>
                </c:pt>
                <c:pt idx="921">
                  <c:v>39657</c:v>
                </c:pt>
                <c:pt idx="922">
                  <c:v>39658</c:v>
                </c:pt>
                <c:pt idx="923">
                  <c:v>39659</c:v>
                </c:pt>
                <c:pt idx="924">
                  <c:v>39660</c:v>
                </c:pt>
                <c:pt idx="925">
                  <c:v>39661</c:v>
                </c:pt>
                <c:pt idx="926">
                  <c:v>39664</c:v>
                </c:pt>
                <c:pt idx="927">
                  <c:v>39665</c:v>
                </c:pt>
                <c:pt idx="928">
                  <c:v>39666</c:v>
                </c:pt>
                <c:pt idx="929">
                  <c:v>39667</c:v>
                </c:pt>
                <c:pt idx="930">
                  <c:v>39668</c:v>
                </c:pt>
                <c:pt idx="931">
                  <c:v>39671</c:v>
                </c:pt>
                <c:pt idx="932">
                  <c:v>39672</c:v>
                </c:pt>
                <c:pt idx="933">
                  <c:v>39673</c:v>
                </c:pt>
                <c:pt idx="934">
                  <c:v>39674</c:v>
                </c:pt>
                <c:pt idx="935">
                  <c:v>39675</c:v>
                </c:pt>
                <c:pt idx="936">
                  <c:v>39678</c:v>
                </c:pt>
                <c:pt idx="937">
                  <c:v>39679</c:v>
                </c:pt>
                <c:pt idx="938">
                  <c:v>39680</c:v>
                </c:pt>
                <c:pt idx="939">
                  <c:v>39681</c:v>
                </c:pt>
                <c:pt idx="940">
                  <c:v>39682</c:v>
                </c:pt>
                <c:pt idx="941">
                  <c:v>39685</c:v>
                </c:pt>
                <c:pt idx="942">
                  <c:v>39686</c:v>
                </c:pt>
                <c:pt idx="943">
                  <c:v>39687</c:v>
                </c:pt>
                <c:pt idx="944">
                  <c:v>39688</c:v>
                </c:pt>
                <c:pt idx="945">
                  <c:v>39689</c:v>
                </c:pt>
                <c:pt idx="946">
                  <c:v>39692</c:v>
                </c:pt>
                <c:pt idx="947">
                  <c:v>39693</c:v>
                </c:pt>
                <c:pt idx="948">
                  <c:v>39694</c:v>
                </c:pt>
                <c:pt idx="949">
                  <c:v>39695</c:v>
                </c:pt>
                <c:pt idx="950">
                  <c:v>39696</c:v>
                </c:pt>
                <c:pt idx="951">
                  <c:v>39699</c:v>
                </c:pt>
                <c:pt idx="952">
                  <c:v>39700</c:v>
                </c:pt>
                <c:pt idx="953">
                  <c:v>39701</c:v>
                </c:pt>
                <c:pt idx="954">
                  <c:v>39702</c:v>
                </c:pt>
                <c:pt idx="955">
                  <c:v>39703</c:v>
                </c:pt>
                <c:pt idx="956">
                  <c:v>39706</c:v>
                </c:pt>
                <c:pt idx="957">
                  <c:v>39707</c:v>
                </c:pt>
                <c:pt idx="958">
                  <c:v>39708</c:v>
                </c:pt>
                <c:pt idx="959">
                  <c:v>39709</c:v>
                </c:pt>
                <c:pt idx="960">
                  <c:v>39710</c:v>
                </c:pt>
                <c:pt idx="961">
                  <c:v>39713</c:v>
                </c:pt>
                <c:pt idx="962">
                  <c:v>39714</c:v>
                </c:pt>
                <c:pt idx="963">
                  <c:v>39715</c:v>
                </c:pt>
                <c:pt idx="964">
                  <c:v>39716</c:v>
                </c:pt>
                <c:pt idx="965">
                  <c:v>39717</c:v>
                </c:pt>
                <c:pt idx="966">
                  <c:v>39720</c:v>
                </c:pt>
                <c:pt idx="967">
                  <c:v>39721</c:v>
                </c:pt>
                <c:pt idx="968">
                  <c:v>39722</c:v>
                </c:pt>
                <c:pt idx="969">
                  <c:v>39723</c:v>
                </c:pt>
                <c:pt idx="970">
                  <c:v>39724</c:v>
                </c:pt>
                <c:pt idx="971">
                  <c:v>39727</c:v>
                </c:pt>
                <c:pt idx="972">
                  <c:v>39728</c:v>
                </c:pt>
                <c:pt idx="973">
                  <c:v>39729</c:v>
                </c:pt>
                <c:pt idx="974">
                  <c:v>39730</c:v>
                </c:pt>
                <c:pt idx="975">
                  <c:v>39731</c:v>
                </c:pt>
                <c:pt idx="976">
                  <c:v>39734</c:v>
                </c:pt>
                <c:pt idx="977">
                  <c:v>39735</c:v>
                </c:pt>
                <c:pt idx="978">
                  <c:v>39736</c:v>
                </c:pt>
                <c:pt idx="979">
                  <c:v>39737</c:v>
                </c:pt>
                <c:pt idx="980">
                  <c:v>39738</c:v>
                </c:pt>
                <c:pt idx="981">
                  <c:v>39741</c:v>
                </c:pt>
                <c:pt idx="982">
                  <c:v>39742</c:v>
                </c:pt>
                <c:pt idx="983">
                  <c:v>39743</c:v>
                </c:pt>
                <c:pt idx="984">
                  <c:v>39744</c:v>
                </c:pt>
                <c:pt idx="985">
                  <c:v>39745</c:v>
                </c:pt>
                <c:pt idx="986">
                  <c:v>39748</c:v>
                </c:pt>
                <c:pt idx="987">
                  <c:v>39749</c:v>
                </c:pt>
                <c:pt idx="988">
                  <c:v>39750</c:v>
                </c:pt>
                <c:pt idx="989">
                  <c:v>39751</c:v>
                </c:pt>
                <c:pt idx="990">
                  <c:v>39752</c:v>
                </c:pt>
                <c:pt idx="991">
                  <c:v>39755</c:v>
                </c:pt>
                <c:pt idx="992">
                  <c:v>39756</c:v>
                </c:pt>
                <c:pt idx="993">
                  <c:v>39757</c:v>
                </c:pt>
                <c:pt idx="994">
                  <c:v>39758</c:v>
                </c:pt>
                <c:pt idx="995">
                  <c:v>39759</c:v>
                </c:pt>
                <c:pt idx="996">
                  <c:v>39762</c:v>
                </c:pt>
                <c:pt idx="997">
                  <c:v>39763</c:v>
                </c:pt>
                <c:pt idx="998">
                  <c:v>39764</c:v>
                </c:pt>
                <c:pt idx="999">
                  <c:v>39765</c:v>
                </c:pt>
                <c:pt idx="1000">
                  <c:v>39766</c:v>
                </c:pt>
                <c:pt idx="1001">
                  <c:v>39769</c:v>
                </c:pt>
                <c:pt idx="1002">
                  <c:v>39770</c:v>
                </c:pt>
                <c:pt idx="1003">
                  <c:v>39771</c:v>
                </c:pt>
                <c:pt idx="1004">
                  <c:v>39772</c:v>
                </c:pt>
                <c:pt idx="1005">
                  <c:v>39773</c:v>
                </c:pt>
                <c:pt idx="1006">
                  <c:v>39776</c:v>
                </c:pt>
                <c:pt idx="1007">
                  <c:v>39777</c:v>
                </c:pt>
                <c:pt idx="1008">
                  <c:v>39778</c:v>
                </c:pt>
                <c:pt idx="1009">
                  <c:v>39779</c:v>
                </c:pt>
                <c:pt idx="1010">
                  <c:v>39780</c:v>
                </c:pt>
                <c:pt idx="1011">
                  <c:v>39783</c:v>
                </c:pt>
                <c:pt idx="1012">
                  <c:v>39784</c:v>
                </c:pt>
                <c:pt idx="1013">
                  <c:v>39785</c:v>
                </c:pt>
                <c:pt idx="1014">
                  <c:v>39786</c:v>
                </c:pt>
                <c:pt idx="1015">
                  <c:v>39787</c:v>
                </c:pt>
                <c:pt idx="1016">
                  <c:v>39790</c:v>
                </c:pt>
                <c:pt idx="1017">
                  <c:v>39791</c:v>
                </c:pt>
                <c:pt idx="1018">
                  <c:v>39792</c:v>
                </c:pt>
                <c:pt idx="1019">
                  <c:v>39793</c:v>
                </c:pt>
                <c:pt idx="1020">
                  <c:v>39794</c:v>
                </c:pt>
                <c:pt idx="1021">
                  <c:v>39797</c:v>
                </c:pt>
                <c:pt idx="1022">
                  <c:v>39798</c:v>
                </c:pt>
                <c:pt idx="1023">
                  <c:v>39799</c:v>
                </c:pt>
                <c:pt idx="1024">
                  <c:v>39800</c:v>
                </c:pt>
                <c:pt idx="1025">
                  <c:v>39801</c:v>
                </c:pt>
                <c:pt idx="1026">
                  <c:v>39804</c:v>
                </c:pt>
                <c:pt idx="1027">
                  <c:v>39805</c:v>
                </c:pt>
                <c:pt idx="1028">
                  <c:v>39806</c:v>
                </c:pt>
                <c:pt idx="1029">
                  <c:v>39808</c:v>
                </c:pt>
                <c:pt idx="1030">
                  <c:v>39811</c:v>
                </c:pt>
                <c:pt idx="1031">
                  <c:v>39812</c:v>
                </c:pt>
                <c:pt idx="1032">
                  <c:v>39813</c:v>
                </c:pt>
                <c:pt idx="1033">
                  <c:v>39815</c:v>
                </c:pt>
                <c:pt idx="1034">
                  <c:v>39818</c:v>
                </c:pt>
                <c:pt idx="1035">
                  <c:v>39819</c:v>
                </c:pt>
                <c:pt idx="1036">
                  <c:v>39820</c:v>
                </c:pt>
                <c:pt idx="1037">
                  <c:v>39821</c:v>
                </c:pt>
                <c:pt idx="1038">
                  <c:v>39822</c:v>
                </c:pt>
                <c:pt idx="1039">
                  <c:v>39825</c:v>
                </c:pt>
                <c:pt idx="1040">
                  <c:v>39826</c:v>
                </c:pt>
                <c:pt idx="1041">
                  <c:v>39827</c:v>
                </c:pt>
                <c:pt idx="1042">
                  <c:v>39828</c:v>
                </c:pt>
                <c:pt idx="1043">
                  <c:v>39829</c:v>
                </c:pt>
                <c:pt idx="1044">
                  <c:v>39832</c:v>
                </c:pt>
                <c:pt idx="1045">
                  <c:v>39833</c:v>
                </c:pt>
                <c:pt idx="1046">
                  <c:v>39834</c:v>
                </c:pt>
                <c:pt idx="1047">
                  <c:v>39835</c:v>
                </c:pt>
                <c:pt idx="1048">
                  <c:v>39836</c:v>
                </c:pt>
                <c:pt idx="1049">
                  <c:v>39839</c:v>
                </c:pt>
                <c:pt idx="1050">
                  <c:v>39840</c:v>
                </c:pt>
                <c:pt idx="1051">
                  <c:v>39841</c:v>
                </c:pt>
                <c:pt idx="1052">
                  <c:v>39842</c:v>
                </c:pt>
                <c:pt idx="1053">
                  <c:v>39843</c:v>
                </c:pt>
                <c:pt idx="1054">
                  <c:v>39846</c:v>
                </c:pt>
                <c:pt idx="1055">
                  <c:v>39847</c:v>
                </c:pt>
                <c:pt idx="1056">
                  <c:v>39848</c:v>
                </c:pt>
                <c:pt idx="1057">
                  <c:v>39849</c:v>
                </c:pt>
                <c:pt idx="1058">
                  <c:v>39850</c:v>
                </c:pt>
                <c:pt idx="1059">
                  <c:v>39853</c:v>
                </c:pt>
                <c:pt idx="1060">
                  <c:v>39854</c:v>
                </c:pt>
                <c:pt idx="1061">
                  <c:v>39855</c:v>
                </c:pt>
                <c:pt idx="1062">
                  <c:v>39856</c:v>
                </c:pt>
                <c:pt idx="1063">
                  <c:v>39857</c:v>
                </c:pt>
                <c:pt idx="1064">
                  <c:v>39860</c:v>
                </c:pt>
                <c:pt idx="1065">
                  <c:v>39861</c:v>
                </c:pt>
                <c:pt idx="1066">
                  <c:v>39862</c:v>
                </c:pt>
                <c:pt idx="1067">
                  <c:v>39863</c:v>
                </c:pt>
                <c:pt idx="1068">
                  <c:v>39864</c:v>
                </c:pt>
                <c:pt idx="1069">
                  <c:v>39867</c:v>
                </c:pt>
                <c:pt idx="1070">
                  <c:v>39868</c:v>
                </c:pt>
                <c:pt idx="1071">
                  <c:v>39869</c:v>
                </c:pt>
                <c:pt idx="1072">
                  <c:v>39870</c:v>
                </c:pt>
                <c:pt idx="1073">
                  <c:v>39871</c:v>
                </c:pt>
                <c:pt idx="1074">
                  <c:v>39874</c:v>
                </c:pt>
                <c:pt idx="1075">
                  <c:v>39875</c:v>
                </c:pt>
                <c:pt idx="1076">
                  <c:v>39876</c:v>
                </c:pt>
                <c:pt idx="1077">
                  <c:v>39877</c:v>
                </c:pt>
                <c:pt idx="1078">
                  <c:v>39878</c:v>
                </c:pt>
                <c:pt idx="1079">
                  <c:v>39881</c:v>
                </c:pt>
                <c:pt idx="1080">
                  <c:v>39882</c:v>
                </c:pt>
                <c:pt idx="1081">
                  <c:v>39883</c:v>
                </c:pt>
                <c:pt idx="1082">
                  <c:v>39884</c:v>
                </c:pt>
                <c:pt idx="1083">
                  <c:v>39885</c:v>
                </c:pt>
                <c:pt idx="1084">
                  <c:v>39888</c:v>
                </c:pt>
                <c:pt idx="1085">
                  <c:v>39889</c:v>
                </c:pt>
                <c:pt idx="1086">
                  <c:v>39890</c:v>
                </c:pt>
                <c:pt idx="1087">
                  <c:v>39891</c:v>
                </c:pt>
                <c:pt idx="1088">
                  <c:v>39892</c:v>
                </c:pt>
                <c:pt idx="1089">
                  <c:v>39895</c:v>
                </c:pt>
                <c:pt idx="1090">
                  <c:v>39896</c:v>
                </c:pt>
                <c:pt idx="1091">
                  <c:v>39897</c:v>
                </c:pt>
                <c:pt idx="1092">
                  <c:v>39898</c:v>
                </c:pt>
                <c:pt idx="1093">
                  <c:v>39899</c:v>
                </c:pt>
                <c:pt idx="1094">
                  <c:v>39902</c:v>
                </c:pt>
                <c:pt idx="1095">
                  <c:v>39903</c:v>
                </c:pt>
                <c:pt idx="1096">
                  <c:v>39904</c:v>
                </c:pt>
                <c:pt idx="1097">
                  <c:v>39905</c:v>
                </c:pt>
                <c:pt idx="1098">
                  <c:v>39906</c:v>
                </c:pt>
                <c:pt idx="1099">
                  <c:v>39909</c:v>
                </c:pt>
                <c:pt idx="1100">
                  <c:v>39910</c:v>
                </c:pt>
                <c:pt idx="1101">
                  <c:v>39911</c:v>
                </c:pt>
                <c:pt idx="1102">
                  <c:v>39912</c:v>
                </c:pt>
                <c:pt idx="1103">
                  <c:v>39916</c:v>
                </c:pt>
                <c:pt idx="1104">
                  <c:v>39917</c:v>
                </c:pt>
                <c:pt idx="1105">
                  <c:v>39918</c:v>
                </c:pt>
                <c:pt idx="1106">
                  <c:v>39919</c:v>
                </c:pt>
                <c:pt idx="1107">
                  <c:v>39920</c:v>
                </c:pt>
                <c:pt idx="1108">
                  <c:v>39923</c:v>
                </c:pt>
                <c:pt idx="1109">
                  <c:v>39924</c:v>
                </c:pt>
                <c:pt idx="1110">
                  <c:v>39925</c:v>
                </c:pt>
                <c:pt idx="1111">
                  <c:v>39926</c:v>
                </c:pt>
                <c:pt idx="1112">
                  <c:v>39927</c:v>
                </c:pt>
                <c:pt idx="1113">
                  <c:v>39930</c:v>
                </c:pt>
                <c:pt idx="1114">
                  <c:v>39931</c:v>
                </c:pt>
                <c:pt idx="1115">
                  <c:v>39932</c:v>
                </c:pt>
                <c:pt idx="1116">
                  <c:v>39933</c:v>
                </c:pt>
                <c:pt idx="1117">
                  <c:v>39934</c:v>
                </c:pt>
                <c:pt idx="1118">
                  <c:v>39937</c:v>
                </c:pt>
                <c:pt idx="1119">
                  <c:v>39938</c:v>
                </c:pt>
                <c:pt idx="1120">
                  <c:v>39939</c:v>
                </c:pt>
                <c:pt idx="1121">
                  <c:v>39940</c:v>
                </c:pt>
                <c:pt idx="1122">
                  <c:v>39941</c:v>
                </c:pt>
                <c:pt idx="1123">
                  <c:v>39944</c:v>
                </c:pt>
                <c:pt idx="1124">
                  <c:v>39945</c:v>
                </c:pt>
                <c:pt idx="1125">
                  <c:v>39946</c:v>
                </c:pt>
                <c:pt idx="1126">
                  <c:v>39947</c:v>
                </c:pt>
                <c:pt idx="1127">
                  <c:v>39948</c:v>
                </c:pt>
                <c:pt idx="1128">
                  <c:v>39951</c:v>
                </c:pt>
                <c:pt idx="1129">
                  <c:v>39952</c:v>
                </c:pt>
                <c:pt idx="1130">
                  <c:v>39953</c:v>
                </c:pt>
                <c:pt idx="1131">
                  <c:v>39954</c:v>
                </c:pt>
                <c:pt idx="1132">
                  <c:v>39955</c:v>
                </c:pt>
                <c:pt idx="1133">
                  <c:v>39958</c:v>
                </c:pt>
                <c:pt idx="1134">
                  <c:v>39959</c:v>
                </c:pt>
                <c:pt idx="1135">
                  <c:v>39960</c:v>
                </c:pt>
                <c:pt idx="1136">
                  <c:v>39961</c:v>
                </c:pt>
                <c:pt idx="1137">
                  <c:v>39962</c:v>
                </c:pt>
                <c:pt idx="1138">
                  <c:v>39965</c:v>
                </c:pt>
                <c:pt idx="1139">
                  <c:v>39966</c:v>
                </c:pt>
                <c:pt idx="1140">
                  <c:v>39967</c:v>
                </c:pt>
                <c:pt idx="1141">
                  <c:v>39968</c:v>
                </c:pt>
                <c:pt idx="1142">
                  <c:v>39969</c:v>
                </c:pt>
                <c:pt idx="1143">
                  <c:v>39972</c:v>
                </c:pt>
                <c:pt idx="1144">
                  <c:v>39973</c:v>
                </c:pt>
                <c:pt idx="1145">
                  <c:v>39974</c:v>
                </c:pt>
                <c:pt idx="1146">
                  <c:v>39975</c:v>
                </c:pt>
                <c:pt idx="1147">
                  <c:v>39976</c:v>
                </c:pt>
                <c:pt idx="1148">
                  <c:v>39979</c:v>
                </c:pt>
                <c:pt idx="1149">
                  <c:v>39980</c:v>
                </c:pt>
                <c:pt idx="1150">
                  <c:v>39981</c:v>
                </c:pt>
                <c:pt idx="1151">
                  <c:v>39982</c:v>
                </c:pt>
                <c:pt idx="1152">
                  <c:v>39983</c:v>
                </c:pt>
                <c:pt idx="1153">
                  <c:v>39986</c:v>
                </c:pt>
                <c:pt idx="1154">
                  <c:v>39987</c:v>
                </c:pt>
                <c:pt idx="1155">
                  <c:v>39988</c:v>
                </c:pt>
                <c:pt idx="1156">
                  <c:v>39989</c:v>
                </c:pt>
                <c:pt idx="1157">
                  <c:v>39990</c:v>
                </c:pt>
                <c:pt idx="1158">
                  <c:v>39993</c:v>
                </c:pt>
                <c:pt idx="1159">
                  <c:v>39994</c:v>
                </c:pt>
                <c:pt idx="1160">
                  <c:v>39995</c:v>
                </c:pt>
                <c:pt idx="1161">
                  <c:v>39996</c:v>
                </c:pt>
                <c:pt idx="1162">
                  <c:v>39997</c:v>
                </c:pt>
                <c:pt idx="1163">
                  <c:v>40000</c:v>
                </c:pt>
                <c:pt idx="1164">
                  <c:v>40001</c:v>
                </c:pt>
                <c:pt idx="1165">
                  <c:v>40002</c:v>
                </c:pt>
                <c:pt idx="1166">
                  <c:v>40003</c:v>
                </c:pt>
                <c:pt idx="1167">
                  <c:v>40004</c:v>
                </c:pt>
                <c:pt idx="1168">
                  <c:v>40007</c:v>
                </c:pt>
                <c:pt idx="1169">
                  <c:v>40008</c:v>
                </c:pt>
                <c:pt idx="1170">
                  <c:v>40009</c:v>
                </c:pt>
                <c:pt idx="1171">
                  <c:v>40010</c:v>
                </c:pt>
                <c:pt idx="1172">
                  <c:v>40011</c:v>
                </c:pt>
                <c:pt idx="1173">
                  <c:v>40014</c:v>
                </c:pt>
                <c:pt idx="1174">
                  <c:v>40015</c:v>
                </c:pt>
                <c:pt idx="1175">
                  <c:v>40016</c:v>
                </c:pt>
                <c:pt idx="1176">
                  <c:v>40017</c:v>
                </c:pt>
                <c:pt idx="1177">
                  <c:v>40018</c:v>
                </c:pt>
                <c:pt idx="1178">
                  <c:v>40021</c:v>
                </c:pt>
                <c:pt idx="1179">
                  <c:v>40022</c:v>
                </c:pt>
                <c:pt idx="1180">
                  <c:v>40023</c:v>
                </c:pt>
                <c:pt idx="1181">
                  <c:v>40024</c:v>
                </c:pt>
                <c:pt idx="1182">
                  <c:v>40025</c:v>
                </c:pt>
                <c:pt idx="1183">
                  <c:v>40028</c:v>
                </c:pt>
                <c:pt idx="1184">
                  <c:v>40029</c:v>
                </c:pt>
                <c:pt idx="1185">
                  <c:v>40030</c:v>
                </c:pt>
                <c:pt idx="1186">
                  <c:v>40031</c:v>
                </c:pt>
                <c:pt idx="1187">
                  <c:v>40032</c:v>
                </c:pt>
                <c:pt idx="1188">
                  <c:v>40035</c:v>
                </c:pt>
                <c:pt idx="1189">
                  <c:v>40036</c:v>
                </c:pt>
                <c:pt idx="1190">
                  <c:v>40037</c:v>
                </c:pt>
                <c:pt idx="1191">
                  <c:v>40038</c:v>
                </c:pt>
                <c:pt idx="1192">
                  <c:v>40039</c:v>
                </c:pt>
                <c:pt idx="1193">
                  <c:v>40042</c:v>
                </c:pt>
                <c:pt idx="1194">
                  <c:v>40043</c:v>
                </c:pt>
                <c:pt idx="1195">
                  <c:v>40044</c:v>
                </c:pt>
                <c:pt idx="1196">
                  <c:v>40045</c:v>
                </c:pt>
                <c:pt idx="1197">
                  <c:v>40046</c:v>
                </c:pt>
                <c:pt idx="1198">
                  <c:v>40049</c:v>
                </c:pt>
                <c:pt idx="1199">
                  <c:v>40050</c:v>
                </c:pt>
                <c:pt idx="1200">
                  <c:v>40051</c:v>
                </c:pt>
                <c:pt idx="1201">
                  <c:v>40052</c:v>
                </c:pt>
                <c:pt idx="1202">
                  <c:v>40053</c:v>
                </c:pt>
                <c:pt idx="1203">
                  <c:v>40056</c:v>
                </c:pt>
                <c:pt idx="1204">
                  <c:v>40057</c:v>
                </c:pt>
                <c:pt idx="1205">
                  <c:v>40058</c:v>
                </c:pt>
                <c:pt idx="1206">
                  <c:v>40059</c:v>
                </c:pt>
                <c:pt idx="1207">
                  <c:v>40060</c:v>
                </c:pt>
                <c:pt idx="1208">
                  <c:v>40063</c:v>
                </c:pt>
                <c:pt idx="1209">
                  <c:v>40064</c:v>
                </c:pt>
                <c:pt idx="1210">
                  <c:v>40065</c:v>
                </c:pt>
                <c:pt idx="1211">
                  <c:v>40066</c:v>
                </c:pt>
                <c:pt idx="1212">
                  <c:v>40067</c:v>
                </c:pt>
                <c:pt idx="1213">
                  <c:v>40070</c:v>
                </c:pt>
                <c:pt idx="1214">
                  <c:v>40071</c:v>
                </c:pt>
                <c:pt idx="1215">
                  <c:v>40072</c:v>
                </c:pt>
                <c:pt idx="1216">
                  <c:v>40073</c:v>
                </c:pt>
                <c:pt idx="1217">
                  <c:v>40074</c:v>
                </c:pt>
                <c:pt idx="1218">
                  <c:v>40077</c:v>
                </c:pt>
                <c:pt idx="1219">
                  <c:v>40078</c:v>
                </c:pt>
                <c:pt idx="1220">
                  <c:v>40079</c:v>
                </c:pt>
                <c:pt idx="1221">
                  <c:v>40080</c:v>
                </c:pt>
                <c:pt idx="1222">
                  <c:v>40081</c:v>
                </c:pt>
                <c:pt idx="1223">
                  <c:v>40084</c:v>
                </c:pt>
                <c:pt idx="1224">
                  <c:v>40085</c:v>
                </c:pt>
                <c:pt idx="1225">
                  <c:v>40086</c:v>
                </c:pt>
                <c:pt idx="1226">
                  <c:v>40087</c:v>
                </c:pt>
                <c:pt idx="1227">
                  <c:v>40088</c:v>
                </c:pt>
                <c:pt idx="1228">
                  <c:v>40091</c:v>
                </c:pt>
                <c:pt idx="1229">
                  <c:v>40092</c:v>
                </c:pt>
                <c:pt idx="1230">
                  <c:v>40093</c:v>
                </c:pt>
                <c:pt idx="1231">
                  <c:v>40094</c:v>
                </c:pt>
                <c:pt idx="1232">
                  <c:v>40095</c:v>
                </c:pt>
                <c:pt idx="1233">
                  <c:v>40098</c:v>
                </c:pt>
                <c:pt idx="1234">
                  <c:v>40099</c:v>
                </c:pt>
                <c:pt idx="1235">
                  <c:v>40100</c:v>
                </c:pt>
                <c:pt idx="1236">
                  <c:v>40101</c:v>
                </c:pt>
                <c:pt idx="1237">
                  <c:v>40102</c:v>
                </c:pt>
                <c:pt idx="1238">
                  <c:v>40105</c:v>
                </c:pt>
                <c:pt idx="1239">
                  <c:v>40106</c:v>
                </c:pt>
                <c:pt idx="1240">
                  <c:v>40107</c:v>
                </c:pt>
                <c:pt idx="1241">
                  <c:v>40108</c:v>
                </c:pt>
                <c:pt idx="1242">
                  <c:v>40109</c:v>
                </c:pt>
                <c:pt idx="1243">
                  <c:v>40112</c:v>
                </c:pt>
                <c:pt idx="1244">
                  <c:v>40113</c:v>
                </c:pt>
                <c:pt idx="1245">
                  <c:v>40114</c:v>
                </c:pt>
                <c:pt idx="1246">
                  <c:v>40115</c:v>
                </c:pt>
                <c:pt idx="1247">
                  <c:v>40116</c:v>
                </c:pt>
                <c:pt idx="1248">
                  <c:v>40119</c:v>
                </c:pt>
                <c:pt idx="1249">
                  <c:v>40120</c:v>
                </c:pt>
                <c:pt idx="1250">
                  <c:v>40121</c:v>
                </c:pt>
                <c:pt idx="1251">
                  <c:v>40122</c:v>
                </c:pt>
                <c:pt idx="1252">
                  <c:v>40123</c:v>
                </c:pt>
                <c:pt idx="1253">
                  <c:v>40126</c:v>
                </c:pt>
                <c:pt idx="1254">
                  <c:v>40127</c:v>
                </c:pt>
                <c:pt idx="1255">
                  <c:v>40128</c:v>
                </c:pt>
                <c:pt idx="1256">
                  <c:v>40129</c:v>
                </c:pt>
                <c:pt idx="1257">
                  <c:v>40130</c:v>
                </c:pt>
                <c:pt idx="1258">
                  <c:v>40133</c:v>
                </c:pt>
                <c:pt idx="1259">
                  <c:v>40134</c:v>
                </c:pt>
                <c:pt idx="1260">
                  <c:v>40135</c:v>
                </c:pt>
                <c:pt idx="1261">
                  <c:v>40136</c:v>
                </c:pt>
                <c:pt idx="1262">
                  <c:v>40137</c:v>
                </c:pt>
                <c:pt idx="1263">
                  <c:v>40140</c:v>
                </c:pt>
                <c:pt idx="1264">
                  <c:v>40141</c:v>
                </c:pt>
                <c:pt idx="1265">
                  <c:v>40142</c:v>
                </c:pt>
                <c:pt idx="1266">
                  <c:v>40143</c:v>
                </c:pt>
                <c:pt idx="1267">
                  <c:v>40144</c:v>
                </c:pt>
                <c:pt idx="1268">
                  <c:v>40147</c:v>
                </c:pt>
                <c:pt idx="1269">
                  <c:v>40148</c:v>
                </c:pt>
                <c:pt idx="1270">
                  <c:v>40149</c:v>
                </c:pt>
                <c:pt idx="1271">
                  <c:v>40150</c:v>
                </c:pt>
                <c:pt idx="1272">
                  <c:v>40151</c:v>
                </c:pt>
                <c:pt idx="1273">
                  <c:v>40154</c:v>
                </c:pt>
                <c:pt idx="1274">
                  <c:v>40155</c:v>
                </c:pt>
                <c:pt idx="1275">
                  <c:v>40156</c:v>
                </c:pt>
                <c:pt idx="1276">
                  <c:v>40157</c:v>
                </c:pt>
                <c:pt idx="1277">
                  <c:v>40158</c:v>
                </c:pt>
                <c:pt idx="1278">
                  <c:v>40161</c:v>
                </c:pt>
                <c:pt idx="1279">
                  <c:v>40162</c:v>
                </c:pt>
                <c:pt idx="1280">
                  <c:v>40163</c:v>
                </c:pt>
                <c:pt idx="1281">
                  <c:v>40164</c:v>
                </c:pt>
                <c:pt idx="1282">
                  <c:v>40165</c:v>
                </c:pt>
                <c:pt idx="1283">
                  <c:v>40168</c:v>
                </c:pt>
                <c:pt idx="1284">
                  <c:v>40169</c:v>
                </c:pt>
                <c:pt idx="1285">
                  <c:v>40170</c:v>
                </c:pt>
                <c:pt idx="1286">
                  <c:v>40171</c:v>
                </c:pt>
                <c:pt idx="1287">
                  <c:v>40175</c:v>
                </c:pt>
                <c:pt idx="1288">
                  <c:v>40176</c:v>
                </c:pt>
                <c:pt idx="1289">
                  <c:v>40177</c:v>
                </c:pt>
                <c:pt idx="1290">
                  <c:v>40178</c:v>
                </c:pt>
                <c:pt idx="1291">
                  <c:v>40182</c:v>
                </c:pt>
                <c:pt idx="1292">
                  <c:v>40183</c:v>
                </c:pt>
                <c:pt idx="1293">
                  <c:v>40184</c:v>
                </c:pt>
                <c:pt idx="1294">
                  <c:v>40185</c:v>
                </c:pt>
                <c:pt idx="1295">
                  <c:v>40186</c:v>
                </c:pt>
                <c:pt idx="1296">
                  <c:v>40189</c:v>
                </c:pt>
                <c:pt idx="1297">
                  <c:v>40190</c:v>
                </c:pt>
                <c:pt idx="1298">
                  <c:v>40191</c:v>
                </c:pt>
                <c:pt idx="1299">
                  <c:v>40192</c:v>
                </c:pt>
                <c:pt idx="1300">
                  <c:v>40193</c:v>
                </c:pt>
                <c:pt idx="1301">
                  <c:v>40196</c:v>
                </c:pt>
                <c:pt idx="1302">
                  <c:v>40197</c:v>
                </c:pt>
                <c:pt idx="1303">
                  <c:v>40198</c:v>
                </c:pt>
                <c:pt idx="1304">
                  <c:v>40199</c:v>
                </c:pt>
                <c:pt idx="1305">
                  <c:v>40200</c:v>
                </c:pt>
                <c:pt idx="1306">
                  <c:v>40203</c:v>
                </c:pt>
                <c:pt idx="1307">
                  <c:v>40204</c:v>
                </c:pt>
                <c:pt idx="1308">
                  <c:v>40205</c:v>
                </c:pt>
                <c:pt idx="1309">
                  <c:v>40206</c:v>
                </c:pt>
                <c:pt idx="1310">
                  <c:v>40207</c:v>
                </c:pt>
                <c:pt idx="1311">
                  <c:v>40210</c:v>
                </c:pt>
                <c:pt idx="1312">
                  <c:v>40211</c:v>
                </c:pt>
                <c:pt idx="1313">
                  <c:v>40212</c:v>
                </c:pt>
                <c:pt idx="1314">
                  <c:v>40213</c:v>
                </c:pt>
                <c:pt idx="1315">
                  <c:v>40214</c:v>
                </c:pt>
                <c:pt idx="1316">
                  <c:v>40217</c:v>
                </c:pt>
                <c:pt idx="1317">
                  <c:v>40218</c:v>
                </c:pt>
                <c:pt idx="1318">
                  <c:v>40219</c:v>
                </c:pt>
                <c:pt idx="1319">
                  <c:v>40220</c:v>
                </c:pt>
                <c:pt idx="1320">
                  <c:v>40221</c:v>
                </c:pt>
                <c:pt idx="1321">
                  <c:v>40224</c:v>
                </c:pt>
                <c:pt idx="1322">
                  <c:v>40225</c:v>
                </c:pt>
                <c:pt idx="1323">
                  <c:v>40226</c:v>
                </c:pt>
                <c:pt idx="1324">
                  <c:v>40227</c:v>
                </c:pt>
                <c:pt idx="1325">
                  <c:v>40228</c:v>
                </c:pt>
                <c:pt idx="1326">
                  <c:v>40231</c:v>
                </c:pt>
                <c:pt idx="1327">
                  <c:v>40232</c:v>
                </c:pt>
                <c:pt idx="1328">
                  <c:v>40233</c:v>
                </c:pt>
                <c:pt idx="1329">
                  <c:v>40234</c:v>
                </c:pt>
                <c:pt idx="1330">
                  <c:v>40235</c:v>
                </c:pt>
                <c:pt idx="1331">
                  <c:v>40238</c:v>
                </c:pt>
                <c:pt idx="1332">
                  <c:v>40239</c:v>
                </c:pt>
                <c:pt idx="1333">
                  <c:v>40240</c:v>
                </c:pt>
                <c:pt idx="1334">
                  <c:v>40241</c:v>
                </c:pt>
                <c:pt idx="1335">
                  <c:v>40242</c:v>
                </c:pt>
                <c:pt idx="1336">
                  <c:v>40245</c:v>
                </c:pt>
                <c:pt idx="1337">
                  <c:v>40246</c:v>
                </c:pt>
                <c:pt idx="1338">
                  <c:v>40247</c:v>
                </c:pt>
                <c:pt idx="1339">
                  <c:v>40248</c:v>
                </c:pt>
                <c:pt idx="1340">
                  <c:v>40249</c:v>
                </c:pt>
                <c:pt idx="1341">
                  <c:v>40252</c:v>
                </c:pt>
                <c:pt idx="1342">
                  <c:v>40253</c:v>
                </c:pt>
                <c:pt idx="1343">
                  <c:v>40254</c:v>
                </c:pt>
                <c:pt idx="1344">
                  <c:v>40255</c:v>
                </c:pt>
                <c:pt idx="1345">
                  <c:v>40256</c:v>
                </c:pt>
                <c:pt idx="1346">
                  <c:v>40259</c:v>
                </c:pt>
                <c:pt idx="1347">
                  <c:v>40260</c:v>
                </c:pt>
                <c:pt idx="1348">
                  <c:v>40261</c:v>
                </c:pt>
                <c:pt idx="1349">
                  <c:v>40262</c:v>
                </c:pt>
                <c:pt idx="1350">
                  <c:v>40263</c:v>
                </c:pt>
                <c:pt idx="1351">
                  <c:v>40266</c:v>
                </c:pt>
                <c:pt idx="1352">
                  <c:v>40267</c:v>
                </c:pt>
                <c:pt idx="1353">
                  <c:v>40268</c:v>
                </c:pt>
                <c:pt idx="1354">
                  <c:v>40269</c:v>
                </c:pt>
                <c:pt idx="1355">
                  <c:v>40273</c:v>
                </c:pt>
                <c:pt idx="1356">
                  <c:v>40274</c:v>
                </c:pt>
                <c:pt idx="1357">
                  <c:v>40275</c:v>
                </c:pt>
                <c:pt idx="1358">
                  <c:v>40276</c:v>
                </c:pt>
                <c:pt idx="1359">
                  <c:v>40277</c:v>
                </c:pt>
                <c:pt idx="1360">
                  <c:v>40280</c:v>
                </c:pt>
                <c:pt idx="1361">
                  <c:v>40281</c:v>
                </c:pt>
                <c:pt idx="1362">
                  <c:v>40282</c:v>
                </c:pt>
                <c:pt idx="1363">
                  <c:v>40283</c:v>
                </c:pt>
                <c:pt idx="1364">
                  <c:v>40284</c:v>
                </c:pt>
                <c:pt idx="1365">
                  <c:v>40287</c:v>
                </c:pt>
                <c:pt idx="1366">
                  <c:v>40288</c:v>
                </c:pt>
                <c:pt idx="1367">
                  <c:v>40289</c:v>
                </c:pt>
                <c:pt idx="1368">
                  <c:v>40290</c:v>
                </c:pt>
                <c:pt idx="1369">
                  <c:v>40291</c:v>
                </c:pt>
                <c:pt idx="1370">
                  <c:v>40294</c:v>
                </c:pt>
                <c:pt idx="1371">
                  <c:v>40295</c:v>
                </c:pt>
                <c:pt idx="1372">
                  <c:v>40296</c:v>
                </c:pt>
                <c:pt idx="1373">
                  <c:v>40297</c:v>
                </c:pt>
                <c:pt idx="1374">
                  <c:v>40298</c:v>
                </c:pt>
                <c:pt idx="1375">
                  <c:v>40301</c:v>
                </c:pt>
                <c:pt idx="1376">
                  <c:v>40302</c:v>
                </c:pt>
                <c:pt idx="1377">
                  <c:v>40303</c:v>
                </c:pt>
                <c:pt idx="1378">
                  <c:v>40304</c:v>
                </c:pt>
                <c:pt idx="1379">
                  <c:v>40305</c:v>
                </c:pt>
                <c:pt idx="1380">
                  <c:v>40308</c:v>
                </c:pt>
                <c:pt idx="1381">
                  <c:v>40309</c:v>
                </c:pt>
                <c:pt idx="1382">
                  <c:v>40310</c:v>
                </c:pt>
                <c:pt idx="1383">
                  <c:v>40311</c:v>
                </c:pt>
                <c:pt idx="1384">
                  <c:v>40312</c:v>
                </c:pt>
                <c:pt idx="1385">
                  <c:v>40315</c:v>
                </c:pt>
                <c:pt idx="1386">
                  <c:v>40316</c:v>
                </c:pt>
                <c:pt idx="1387">
                  <c:v>40317</c:v>
                </c:pt>
                <c:pt idx="1388">
                  <c:v>40318</c:v>
                </c:pt>
                <c:pt idx="1389">
                  <c:v>40319</c:v>
                </c:pt>
                <c:pt idx="1390">
                  <c:v>40322</c:v>
                </c:pt>
                <c:pt idx="1391">
                  <c:v>40323</c:v>
                </c:pt>
                <c:pt idx="1392">
                  <c:v>40324</c:v>
                </c:pt>
                <c:pt idx="1393">
                  <c:v>40325</c:v>
                </c:pt>
                <c:pt idx="1394">
                  <c:v>40326</c:v>
                </c:pt>
                <c:pt idx="1395">
                  <c:v>40329</c:v>
                </c:pt>
                <c:pt idx="1396">
                  <c:v>40330</c:v>
                </c:pt>
                <c:pt idx="1397">
                  <c:v>40331</c:v>
                </c:pt>
                <c:pt idx="1398">
                  <c:v>40332</c:v>
                </c:pt>
                <c:pt idx="1399">
                  <c:v>40333</c:v>
                </c:pt>
                <c:pt idx="1400">
                  <c:v>40336</c:v>
                </c:pt>
                <c:pt idx="1401">
                  <c:v>40337</c:v>
                </c:pt>
                <c:pt idx="1402">
                  <c:v>40338</c:v>
                </c:pt>
                <c:pt idx="1403">
                  <c:v>40339</c:v>
                </c:pt>
                <c:pt idx="1404">
                  <c:v>40340</c:v>
                </c:pt>
                <c:pt idx="1405">
                  <c:v>40343</c:v>
                </c:pt>
                <c:pt idx="1406">
                  <c:v>40344</c:v>
                </c:pt>
                <c:pt idx="1407">
                  <c:v>40345</c:v>
                </c:pt>
                <c:pt idx="1408">
                  <c:v>40346</c:v>
                </c:pt>
                <c:pt idx="1409">
                  <c:v>40347</c:v>
                </c:pt>
                <c:pt idx="1410">
                  <c:v>40350</c:v>
                </c:pt>
                <c:pt idx="1411">
                  <c:v>40351</c:v>
                </c:pt>
                <c:pt idx="1412">
                  <c:v>40352</c:v>
                </c:pt>
                <c:pt idx="1413">
                  <c:v>40353</c:v>
                </c:pt>
                <c:pt idx="1414">
                  <c:v>40354</c:v>
                </c:pt>
                <c:pt idx="1415">
                  <c:v>40357</c:v>
                </c:pt>
                <c:pt idx="1416">
                  <c:v>40358</c:v>
                </c:pt>
                <c:pt idx="1417">
                  <c:v>40359</c:v>
                </c:pt>
                <c:pt idx="1418">
                  <c:v>40360</c:v>
                </c:pt>
                <c:pt idx="1419">
                  <c:v>40361</c:v>
                </c:pt>
                <c:pt idx="1420">
                  <c:v>40364</c:v>
                </c:pt>
                <c:pt idx="1421">
                  <c:v>40365</c:v>
                </c:pt>
                <c:pt idx="1422">
                  <c:v>40366</c:v>
                </c:pt>
                <c:pt idx="1423">
                  <c:v>40367</c:v>
                </c:pt>
                <c:pt idx="1424">
                  <c:v>40368</c:v>
                </c:pt>
                <c:pt idx="1425">
                  <c:v>40371</c:v>
                </c:pt>
                <c:pt idx="1426">
                  <c:v>40372</c:v>
                </c:pt>
                <c:pt idx="1427">
                  <c:v>40373</c:v>
                </c:pt>
                <c:pt idx="1428">
                  <c:v>40374</c:v>
                </c:pt>
                <c:pt idx="1429">
                  <c:v>40375</c:v>
                </c:pt>
                <c:pt idx="1430">
                  <c:v>40378</c:v>
                </c:pt>
                <c:pt idx="1431">
                  <c:v>40379</c:v>
                </c:pt>
                <c:pt idx="1432">
                  <c:v>40380</c:v>
                </c:pt>
                <c:pt idx="1433">
                  <c:v>40381</c:v>
                </c:pt>
                <c:pt idx="1434">
                  <c:v>40382</c:v>
                </c:pt>
                <c:pt idx="1435">
                  <c:v>40385</c:v>
                </c:pt>
                <c:pt idx="1436">
                  <c:v>40386</c:v>
                </c:pt>
                <c:pt idx="1437">
                  <c:v>40387</c:v>
                </c:pt>
                <c:pt idx="1438">
                  <c:v>40388</c:v>
                </c:pt>
                <c:pt idx="1439">
                  <c:v>40389</c:v>
                </c:pt>
                <c:pt idx="1440">
                  <c:v>40392</c:v>
                </c:pt>
                <c:pt idx="1441">
                  <c:v>40393</c:v>
                </c:pt>
                <c:pt idx="1442">
                  <c:v>40394</c:v>
                </c:pt>
                <c:pt idx="1443">
                  <c:v>40395</c:v>
                </c:pt>
                <c:pt idx="1444">
                  <c:v>40396</c:v>
                </c:pt>
                <c:pt idx="1445">
                  <c:v>40399</c:v>
                </c:pt>
                <c:pt idx="1446">
                  <c:v>40400</c:v>
                </c:pt>
                <c:pt idx="1447">
                  <c:v>40401</c:v>
                </c:pt>
                <c:pt idx="1448">
                  <c:v>40402</c:v>
                </c:pt>
                <c:pt idx="1449">
                  <c:v>40403</c:v>
                </c:pt>
                <c:pt idx="1450">
                  <c:v>40406</c:v>
                </c:pt>
                <c:pt idx="1451">
                  <c:v>40407</c:v>
                </c:pt>
                <c:pt idx="1452">
                  <c:v>40408</c:v>
                </c:pt>
                <c:pt idx="1453">
                  <c:v>40409</c:v>
                </c:pt>
                <c:pt idx="1454">
                  <c:v>40410</c:v>
                </c:pt>
                <c:pt idx="1455">
                  <c:v>40413</c:v>
                </c:pt>
                <c:pt idx="1456">
                  <c:v>40414</c:v>
                </c:pt>
                <c:pt idx="1457">
                  <c:v>40415</c:v>
                </c:pt>
                <c:pt idx="1458">
                  <c:v>40416</c:v>
                </c:pt>
                <c:pt idx="1459">
                  <c:v>40417</c:v>
                </c:pt>
                <c:pt idx="1460">
                  <c:v>40420</c:v>
                </c:pt>
                <c:pt idx="1461">
                  <c:v>40421</c:v>
                </c:pt>
                <c:pt idx="1462">
                  <c:v>40422</c:v>
                </c:pt>
                <c:pt idx="1463">
                  <c:v>40423</c:v>
                </c:pt>
                <c:pt idx="1464">
                  <c:v>40424</c:v>
                </c:pt>
                <c:pt idx="1465">
                  <c:v>40427</c:v>
                </c:pt>
                <c:pt idx="1466">
                  <c:v>40428</c:v>
                </c:pt>
                <c:pt idx="1467">
                  <c:v>40429</c:v>
                </c:pt>
                <c:pt idx="1468">
                  <c:v>40430</c:v>
                </c:pt>
                <c:pt idx="1469">
                  <c:v>40431</c:v>
                </c:pt>
                <c:pt idx="1470">
                  <c:v>40434</c:v>
                </c:pt>
                <c:pt idx="1471">
                  <c:v>40435</c:v>
                </c:pt>
                <c:pt idx="1472">
                  <c:v>40436</c:v>
                </c:pt>
                <c:pt idx="1473">
                  <c:v>40437</c:v>
                </c:pt>
                <c:pt idx="1474">
                  <c:v>40438</c:v>
                </c:pt>
                <c:pt idx="1475">
                  <c:v>40441</c:v>
                </c:pt>
                <c:pt idx="1476">
                  <c:v>40442</c:v>
                </c:pt>
                <c:pt idx="1477">
                  <c:v>40443</c:v>
                </c:pt>
                <c:pt idx="1478">
                  <c:v>40444</c:v>
                </c:pt>
                <c:pt idx="1479">
                  <c:v>40445</c:v>
                </c:pt>
                <c:pt idx="1480">
                  <c:v>40448</c:v>
                </c:pt>
                <c:pt idx="1481">
                  <c:v>40449</c:v>
                </c:pt>
                <c:pt idx="1482">
                  <c:v>40450</c:v>
                </c:pt>
                <c:pt idx="1483">
                  <c:v>40451</c:v>
                </c:pt>
                <c:pt idx="1484">
                  <c:v>40452</c:v>
                </c:pt>
                <c:pt idx="1485">
                  <c:v>40455</c:v>
                </c:pt>
                <c:pt idx="1486">
                  <c:v>40456</c:v>
                </c:pt>
                <c:pt idx="1487">
                  <c:v>40457</c:v>
                </c:pt>
                <c:pt idx="1488">
                  <c:v>40458</c:v>
                </c:pt>
                <c:pt idx="1489">
                  <c:v>40459</c:v>
                </c:pt>
                <c:pt idx="1490">
                  <c:v>40462</c:v>
                </c:pt>
                <c:pt idx="1491">
                  <c:v>40463</c:v>
                </c:pt>
                <c:pt idx="1492">
                  <c:v>40464</c:v>
                </c:pt>
                <c:pt idx="1493">
                  <c:v>40465</c:v>
                </c:pt>
                <c:pt idx="1494">
                  <c:v>40466</c:v>
                </c:pt>
                <c:pt idx="1495">
                  <c:v>40469</c:v>
                </c:pt>
                <c:pt idx="1496">
                  <c:v>40470</c:v>
                </c:pt>
                <c:pt idx="1497">
                  <c:v>40471</c:v>
                </c:pt>
                <c:pt idx="1498">
                  <c:v>40472</c:v>
                </c:pt>
                <c:pt idx="1499">
                  <c:v>40473</c:v>
                </c:pt>
                <c:pt idx="1500">
                  <c:v>40476</c:v>
                </c:pt>
                <c:pt idx="1501">
                  <c:v>40477</c:v>
                </c:pt>
                <c:pt idx="1502">
                  <c:v>40478</c:v>
                </c:pt>
                <c:pt idx="1503">
                  <c:v>40479</c:v>
                </c:pt>
                <c:pt idx="1504">
                  <c:v>40480</c:v>
                </c:pt>
                <c:pt idx="1505">
                  <c:v>40483</c:v>
                </c:pt>
                <c:pt idx="1506">
                  <c:v>40484</c:v>
                </c:pt>
                <c:pt idx="1507">
                  <c:v>40485</c:v>
                </c:pt>
                <c:pt idx="1508">
                  <c:v>40486</c:v>
                </c:pt>
                <c:pt idx="1509">
                  <c:v>40487</c:v>
                </c:pt>
                <c:pt idx="1510">
                  <c:v>40490</c:v>
                </c:pt>
                <c:pt idx="1511">
                  <c:v>40491</c:v>
                </c:pt>
                <c:pt idx="1512">
                  <c:v>40492</c:v>
                </c:pt>
                <c:pt idx="1513">
                  <c:v>40493</c:v>
                </c:pt>
                <c:pt idx="1514">
                  <c:v>40494</c:v>
                </c:pt>
                <c:pt idx="1515">
                  <c:v>40497</c:v>
                </c:pt>
                <c:pt idx="1516">
                  <c:v>40498</c:v>
                </c:pt>
                <c:pt idx="1517">
                  <c:v>40499</c:v>
                </c:pt>
                <c:pt idx="1518">
                  <c:v>40500</c:v>
                </c:pt>
                <c:pt idx="1519">
                  <c:v>40501</c:v>
                </c:pt>
                <c:pt idx="1520">
                  <c:v>40504</c:v>
                </c:pt>
                <c:pt idx="1521">
                  <c:v>40505</c:v>
                </c:pt>
                <c:pt idx="1522">
                  <c:v>40506</c:v>
                </c:pt>
                <c:pt idx="1523">
                  <c:v>40507</c:v>
                </c:pt>
                <c:pt idx="1524">
                  <c:v>40508</c:v>
                </c:pt>
                <c:pt idx="1525">
                  <c:v>40511</c:v>
                </c:pt>
                <c:pt idx="1526">
                  <c:v>40512</c:v>
                </c:pt>
                <c:pt idx="1527">
                  <c:v>40513</c:v>
                </c:pt>
                <c:pt idx="1528">
                  <c:v>40514</c:v>
                </c:pt>
                <c:pt idx="1529">
                  <c:v>40515</c:v>
                </c:pt>
                <c:pt idx="1530">
                  <c:v>40518</c:v>
                </c:pt>
                <c:pt idx="1531">
                  <c:v>40519</c:v>
                </c:pt>
                <c:pt idx="1532">
                  <c:v>40520</c:v>
                </c:pt>
                <c:pt idx="1533">
                  <c:v>40521</c:v>
                </c:pt>
                <c:pt idx="1534">
                  <c:v>40522</c:v>
                </c:pt>
                <c:pt idx="1535">
                  <c:v>40525</c:v>
                </c:pt>
                <c:pt idx="1536">
                  <c:v>40526</c:v>
                </c:pt>
                <c:pt idx="1537">
                  <c:v>40527</c:v>
                </c:pt>
                <c:pt idx="1538">
                  <c:v>40528</c:v>
                </c:pt>
                <c:pt idx="1539">
                  <c:v>40529</c:v>
                </c:pt>
                <c:pt idx="1540">
                  <c:v>40532</c:v>
                </c:pt>
                <c:pt idx="1541">
                  <c:v>40533</c:v>
                </c:pt>
                <c:pt idx="1542">
                  <c:v>40534</c:v>
                </c:pt>
                <c:pt idx="1543">
                  <c:v>40535</c:v>
                </c:pt>
                <c:pt idx="1544">
                  <c:v>40536</c:v>
                </c:pt>
                <c:pt idx="1545">
                  <c:v>40539</c:v>
                </c:pt>
                <c:pt idx="1546">
                  <c:v>40540</c:v>
                </c:pt>
                <c:pt idx="1547">
                  <c:v>40541</c:v>
                </c:pt>
                <c:pt idx="1548">
                  <c:v>40542</c:v>
                </c:pt>
                <c:pt idx="1549">
                  <c:v>40543</c:v>
                </c:pt>
                <c:pt idx="1550">
                  <c:v>40546</c:v>
                </c:pt>
                <c:pt idx="1551">
                  <c:v>40547</c:v>
                </c:pt>
                <c:pt idx="1552">
                  <c:v>40548</c:v>
                </c:pt>
                <c:pt idx="1553">
                  <c:v>40549</c:v>
                </c:pt>
                <c:pt idx="1554">
                  <c:v>40550</c:v>
                </c:pt>
                <c:pt idx="1555">
                  <c:v>40553</c:v>
                </c:pt>
                <c:pt idx="1556">
                  <c:v>40554</c:v>
                </c:pt>
                <c:pt idx="1557">
                  <c:v>40555</c:v>
                </c:pt>
                <c:pt idx="1558">
                  <c:v>40556</c:v>
                </c:pt>
                <c:pt idx="1559">
                  <c:v>40557</c:v>
                </c:pt>
                <c:pt idx="1560">
                  <c:v>40560</c:v>
                </c:pt>
                <c:pt idx="1561">
                  <c:v>40561</c:v>
                </c:pt>
                <c:pt idx="1562">
                  <c:v>40562</c:v>
                </c:pt>
                <c:pt idx="1563">
                  <c:v>40563</c:v>
                </c:pt>
                <c:pt idx="1564">
                  <c:v>40564</c:v>
                </c:pt>
                <c:pt idx="1565">
                  <c:v>40567</c:v>
                </c:pt>
                <c:pt idx="1566">
                  <c:v>40568</c:v>
                </c:pt>
                <c:pt idx="1567">
                  <c:v>40569</c:v>
                </c:pt>
                <c:pt idx="1568">
                  <c:v>40570</c:v>
                </c:pt>
                <c:pt idx="1569">
                  <c:v>40571</c:v>
                </c:pt>
                <c:pt idx="1570">
                  <c:v>40574</c:v>
                </c:pt>
                <c:pt idx="1571">
                  <c:v>40575</c:v>
                </c:pt>
                <c:pt idx="1572">
                  <c:v>40576</c:v>
                </c:pt>
                <c:pt idx="1573">
                  <c:v>40577</c:v>
                </c:pt>
                <c:pt idx="1574">
                  <c:v>40578</c:v>
                </c:pt>
                <c:pt idx="1575">
                  <c:v>40581</c:v>
                </c:pt>
                <c:pt idx="1576">
                  <c:v>40582</c:v>
                </c:pt>
                <c:pt idx="1577">
                  <c:v>40583</c:v>
                </c:pt>
                <c:pt idx="1578">
                  <c:v>40584</c:v>
                </c:pt>
                <c:pt idx="1579">
                  <c:v>40585</c:v>
                </c:pt>
                <c:pt idx="1580">
                  <c:v>40588</c:v>
                </c:pt>
                <c:pt idx="1581">
                  <c:v>40589</c:v>
                </c:pt>
                <c:pt idx="1582">
                  <c:v>40590</c:v>
                </c:pt>
                <c:pt idx="1583">
                  <c:v>40591</c:v>
                </c:pt>
                <c:pt idx="1584">
                  <c:v>40592</c:v>
                </c:pt>
                <c:pt idx="1585">
                  <c:v>40595</c:v>
                </c:pt>
                <c:pt idx="1586">
                  <c:v>40596</c:v>
                </c:pt>
                <c:pt idx="1587">
                  <c:v>40597</c:v>
                </c:pt>
                <c:pt idx="1588">
                  <c:v>40598</c:v>
                </c:pt>
                <c:pt idx="1589">
                  <c:v>40599</c:v>
                </c:pt>
                <c:pt idx="1590">
                  <c:v>40602</c:v>
                </c:pt>
                <c:pt idx="1591">
                  <c:v>40603</c:v>
                </c:pt>
                <c:pt idx="1592">
                  <c:v>40604</c:v>
                </c:pt>
                <c:pt idx="1593">
                  <c:v>40605</c:v>
                </c:pt>
                <c:pt idx="1594">
                  <c:v>40606</c:v>
                </c:pt>
                <c:pt idx="1595">
                  <c:v>40609</c:v>
                </c:pt>
                <c:pt idx="1596">
                  <c:v>40610</c:v>
                </c:pt>
                <c:pt idx="1597">
                  <c:v>40611</c:v>
                </c:pt>
                <c:pt idx="1598">
                  <c:v>40612</c:v>
                </c:pt>
                <c:pt idx="1599">
                  <c:v>40613</c:v>
                </c:pt>
                <c:pt idx="1600">
                  <c:v>40616</c:v>
                </c:pt>
                <c:pt idx="1601">
                  <c:v>40617</c:v>
                </c:pt>
                <c:pt idx="1602">
                  <c:v>40618</c:v>
                </c:pt>
                <c:pt idx="1603">
                  <c:v>40619</c:v>
                </c:pt>
                <c:pt idx="1604">
                  <c:v>40620</c:v>
                </c:pt>
                <c:pt idx="1605">
                  <c:v>40623</c:v>
                </c:pt>
                <c:pt idx="1606">
                  <c:v>40624</c:v>
                </c:pt>
                <c:pt idx="1607">
                  <c:v>40625</c:v>
                </c:pt>
                <c:pt idx="1608">
                  <c:v>40626</c:v>
                </c:pt>
                <c:pt idx="1609">
                  <c:v>40627</c:v>
                </c:pt>
                <c:pt idx="1610">
                  <c:v>40630</c:v>
                </c:pt>
                <c:pt idx="1611">
                  <c:v>40631</c:v>
                </c:pt>
                <c:pt idx="1612">
                  <c:v>40632</c:v>
                </c:pt>
                <c:pt idx="1613">
                  <c:v>40633</c:v>
                </c:pt>
                <c:pt idx="1614">
                  <c:v>40634</c:v>
                </c:pt>
                <c:pt idx="1615">
                  <c:v>40637</c:v>
                </c:pt>
                <c:pt idx="1616">
                  <c:v>40638</c:v>
                </c:pt>
                <c:pt idx="1617">
                  <c:v>40639</c:v>
                </c:pt>
                <c:pt idx="1618">
                  <c:v>40640</c:v>
                </c:pt>
                <c:pt idx="1619">
                  <c:v>40641</c:v>
                </c:pt>
                <c:pt idx="1620">
                  <c:v>40644</c:v>
                </c:pt>
                <c:pt idx="1621">
                  <c:v>40645</c:v>
                </c:pt>
                <c:pt idx="1622">
                  <c:v>40646</c:v>
                </c:pt>
                <c:pt idx="1623">
                  <c:v>40647</c:v>
                </c:pt>
                <c:pt idx="1624">
                  <c:v>40648</c:v>
                </c:pt>
                <c:pt idx="1625">
                  <c:v>40651</c:v>
                </c:pt>
                <c:pt idx="1626">
                  <c:v>40652</c:v>
                </c:pt>
                <c:pt idx="1627">
                  <c:v>40653</c:v>
                </c:pt>
                <c:pt idx="1628">
                  <c:v>40654</c:v>
                </c:pt>
                <c:pt idx="1629">
                  <c:v>40658</c:v>
                </c:pt>
                <c:pt idx="1630">
                  <c:v>40659</c:v>
                </c:pt>
                <c:pt idx="1631">
                  <c:v>40660</c:v>
                </c:pt>
                <c:pt idx="1632">
                  <c:v>40661</c:v>
                </c:pt>
                <c:pt idx="1633">
                  <c:v>40662</c:v>
                </c:pt>
                <c:pt idx="1634">
                  <c:v>40665</c:v>
                </c:pt>
                <c:pt idx="1635">
                  <c:v>40666</c:v>
                </c:pt>
                <c:pt idx="1636">
                  <c:v>40667</c:v>
                </c:pt>
                <c:pt idx="1637">
                  <c:v>40668</c:v>
                </c:pt>
                <c:pt idx="1638">
                  <c:v>40669</c:v>
                </c:pt>
                <c:pt idx="1639">
                  <c:v>40672</c:v>
                </c:pt>
                <c:pt idx="1640">
                  <c:v>40673</c:v>
                </c:pt>
                <c:pt idx="1641">
                  <c:v>40674</c:v>
                </c:pt>
                <c:pt idx="1642">
                  <c:v>40675</c:v>
                </c:pt>
                <c:pt idx="1643">
                  <c:v>40676</c:v>
                </c:pt>
                <c:pt idx="1644">
                  <c:v>40679</c:v>
                </c:pt>
                <c:pt idx="1645">
                  <c:v>40680</c:v>
                </c:pt>
                <c:pt idx="1646">
                  <c:v>40681</c:v>
                </c:pt>
                <c:pt idx="1647">
                  <c:v>40682</c:v>
                </c:pt>
                <c:pt idx="1648">
                  <c:v>40683</c:v>
                </c:pt>
                <c:pt idx="1649">
                  <c:v>40686</c:v>
                </c:pt>
                <c:pt idx="1650">
                  <c:v>40687</c:v>
                </c:pt>
                <c:pt idx="1651">
                  <c:v>40688</c:v>
                </c:pt>
                <c:pt idx="1652">
                  <c:v>40689</c:v>
                </c:pt>
                <c:pt idx="1653">
                  <c:v>40690</c:v>
                </c:pt>
                <c:pt idx="1654">
                  <c:v>40693</c:v>
                </c:pt>
                <c:pt idx="1655">
                  <c:v>40694</c:v>
                </c:pt>
                <c:pt idx="1656">
                  <c:v>40695</c:v>
                </c:pt>
                <c:pt idx="1657">
                  <c:v>40696</c:v>
                </c:pt>
                <c:pt idx="1658">
                  <c:v>40697</c:v>
                </c:pt>
                <c:pt idx="1659">
                  <c:v>40700</c:v>
                </c:pt>
                <c:pt idx="1660">
                  <c:v>40701</c:v>
                </c:pt>
                <c:pt idx="1661">
                  <c:v>40702</c:v>
                </c:pt>
                <c:pt idx="1662">
                  <c:v>40703</c:v>
                </c:pt>
                <c:pt idx="1663">
                  <c:v>40704</c:v>
                </c:pt>
                <c:pt idx="1664">
                  <c:v>40707</c:v>
                </c:pt>
                <c:pt idx="1665">
                  <c:v>40708</c:v>
                </c:pt>
                <c:pt idx="1666">
                  <c:v>40709</c:v>
                </c:pt>
                <c:pt idx="1667">
                  <c:v>40710</c:v>
                </c:pt>
                <c:pt idx="1668">
                  <c:v>40711</c:v>
                </c:pt>
                <c:pt idx="1669">
                  <c:v>40714</c:v>
                </c:pt>
                <c:pt idx="1670">
                  <c:v>40715</c:v>
                </c:pt>
                <c:pt idx="1671">
                  <c:v>40716</c:v>
                </c:pt>
                <c:pt idx="1672">
                  <c:v>40717</c:v>
                </c:pt>
                <c:pt idx="1673">
                  <c:v>40718</c:v>
                </c:pt>
                <c:pt idx="1674">
                  <c:v>40721</c:v>
                </c:pt>
                <c:pt idx="1675">
                  <c:v>40722</c:v>
                </c:pt>
                <c:pt idx="1676">
                  <c:v>40723</c:v>
                </c:pt>
                <c:pt idx="1677">
                  <c:v>40724</c:v>
                </c:pt>
                <c:pt idx="1678">
                  <c:v>40725</c:v>
                </c:pt>
                <c:pt idx="1679">
                  <c:v>40728</c:v>
                </c:pt>
                <c:pt idx="1680">
                  <c:v>40729</c:v>
                </c:pt>
                <c:pt idx="1681">
                  <c:v>40730</c:v>
                </c:pt>
                <c:pt idx="1682">
                  <c:v>40731</c:v>
                </c:pt>
                <c:pt idx="1683">
                  <c:v>40732</c:v>
                </c:pt>
                <c:pt idx="1684">
                  <c:v>40735</c:v>
                </c:pt>
                <c:pt idx="1685">
                  <c:v>40736</c:v>
                </c:pt>
                <c:pt idx="1686">
                  <c:v>40737</c:v>
                </c:pt>
                <c:pt idx="1687">
                  <c:v>40738</c:v>
                </c:pt>
                <c:pt idx="1688">
                  <c:v>40739</c:v>
                </c:pt>
                <c:pt idx="1689">
                  <c:v>40742</c:v>
                </c:pt>
                <c:pt idx="1690">
                  <c:v>40743</c:v>
                </c:pt>
                <c:pt idx="1691">
                  <c:v>40744</c:v>
                </c:pt>
                <c:pt idx="1692">
                  <c:v>40745</c:v>
                </c:pt>
                <c:pt idx="1693">
                  <c:v>40746</c:v>
                </c:pt>
                <c:pt idx="1694">
                  <c:v>40749</c:v>
                </c:pt>
                <c:pt idx="1695">
                  <c:v>40750</c:v>
                </c:pt>
                <c:pt idx="1696">
                  <c:v>40751</c:v>
                </c:pt>
                <c:pt idx="1697">
                  <c:v>40752</c:v>
                </c:pt>
                <c:pt idx="1698">
                  <c:v>40753</c:v>
                </c:pt>
                <c:pt idx="1699">
                  <c:v>40756</c:v>
                </c:pt>
                <c:pt idx="1700">
                  <c:v>40757</c:v>
                </c:pt>
                <c:pt idx="1701">
                  <c:v>40758</c:v>
                </c:pt>
                <c:pt idx="1702">
                  <c:v>40759</c:v>
                </c:pt>
                <c:pt idx="1703">
                  <c:v>40760</c:v>
                </c:pt>
                <c:pt idx="1704">
                  <c:v>40763</c:v>
                </c:pt>
                <c:pt idx="1705">
                  <c:v>40764</c:v>
                </c:pt>
                <c:pt idx="1706">
                  <c:v>40765</c:v>
                </c:pt>
                <c:pt idx="1707">
                  <c:v>40766</c:v>
                </c:pt>
                <c:pt idx="1708">
                  <c:v>40767</c:v>
                </c:pt>
                <c:pt idx="1709">
                  <c:v>40770</c:v>
                </c:pt>
                <c:pt idx="1710">
                  <c:v>40771</c:v>
                </c:pt>
                <c:pt idx="1711">
                  <c:v>40772</c:v>
                </c:pt>
                <c:pt idx="1712">
                  <c:v>40773</c:v>
                </c:pt>
                <c:pt idx="1713">
                  <c:v>40774</c:v>
                </c:pt>
                <c:pt idx="1714">
                  <c:v>40777</c:v>
                </c:pt>
                <c:pt idx="1715">
                  <c:v>40778</c:v>
                </c:pt>
                <c:pt idx="1716">
                  <c:v>40779</c:v>
                </c:pt>
                <c:pt idx="1717">
                  <c:v>40780</c:v>
                </c:pt>
                <c:pt idx="1718">
                  <c:v>40781</c:v>
                </c:pt>
                <c:pt idx="1719">
                  <c:v>40784</c:v>
                </c:pt>
                <c:pt idx="1720">
                  <c:v>40785</c:v>
                </c:pt>
                <c:pt idx="1721">
                  <c:v>40786</c:v>
                </c:pt>
                <c:pt idx="1722">
                  <c:v>40787</c:v>
                </c:pt>
                <c:pt idx="1723">
                  <c:v>40788</c:v>
                </c:pt>
                <c:pt idx="1724">
                  <c:v>40791</c:v>
                </c:pt>
                <c:pt idx="1725">
                  <c:v>40792</c:v>
                </c:pt>
                <c:pt idx="1726">
                  <c:v>40793</c:v>
                </c:pt>
                <c:pt idx="1727">
                  <c:v>40794</c:v>
                </c:pt>
                <c:pt idx="1728">
                  <c:v>40795</c:v>
                </c:pt>
                <c:pt idx="1729">
                  <c:v>40798</c:v>
                </c:pt>
                <c:pt idx="1730">
                  <c:v>40799</c:v>
                </c:pt>
                <c:pt idx="1731">
                  <c:v>40800</c:v>
                </c:pt>
                <c:pt idx="1732">
                  <c:v>40801</c:v>
                </c:pt>
                <c:pt idx="1733">
                  <c:v>40802</c:v>
                </c:pt>
                <c:pt idx="1734">
                  <c:v>40805</c:v>
                </c:pt>
                <c:pt idx="1735">
                  <c:v>40806</c:v>
                </c:pt>
                <c:pt idx="1736">
                  <c:v>40807</c:v>
                </c:pt>
                <c:pt idx="1737">
                  <c:v>40808</c:v>
                </c:pt>
                <c:pt idx="1738">
                  <c:v>40809</c:v>
                </c:pt>
                <c:pt idx="1739">
                  <c:v>40812</c:v>
                </c:pt>
                <c:pt idx="1740">
                  <c:v>40813</c:v>
                </c:pt>
                <c:pt idx="1741">
                  <c:v>40814</c:v>
                </c:pt>
                <c:pt idx="1742">
                  <c:v>40815</c:v>
                </c:pt>
                <c:pt idx="1743">
                  <c:v>40816</c:v>
                </c:pt>
                <c:pt idx="1744">
                  <c:v>40819</c:v>
                </c:pt>
                <c:pt idx="1745">
                  <c:v>40820</c:v>
                </c:pt>
                <c:pt idx="1746">
                  <c:v>40821</c:v>
                </c:pt>
                <c:pt idx="1747">
                  <c:v>40822</c:v>
                </c:pt>
                <c:pt idx="1748">
                  <c:v>40823</c:v>
                </c:pt>
                <c:pt idx="1749">
                  <c:v>40826</c:v>
                </c:pt>
                <c:pt idx="1750">
                  <c:v>40827</c:v>
                </c:pt>
                <c:pt idx="1751">
                  <c:v>40828</c:v>
                </c:pt>
                <c:pt idx="1752">
                  <c:v>40829</c:v>
                </c:pt>
                <c:pt idx="1753">
                  <c:v>40830</c:v>
                </c:pt>
                <c:pt idx="1754">
                  <c:v>40833</c:v>
                </c:pt>
                <c:pt idx="1755">
                  <c:v>40834</c:v>
                </c:pt>
                <c:pt idx="1756">
                  <c:v>40835</c:v>
                </c:pt>
                <c:pt idx="1757">
                  <c:v>40836</c:v>
                </c:pt>
                <c:pt idx="1758">
                  <c:v>40837</c:v>
                </c:pt>
                <c:pt idx="1759">
                  <c:v>40840</c:v>
                </c:pt>
                <c:pt idx="1760">
                  <c:v>40841</c:v>
                </c:pt>
                <c:pt idx="1761">
                  <c:v>40842</c:v>
                </c:pt>
                <c:pt idx="1762">
                  <c:v>40843</c:v>
                </c:pt>
                <c:pt idx="1763">
                  <c:v>40844</c:v>
                </c:pt>
                <c:pt idx="1764">
                  <c:v>40847</c:v>
                </c:pt>
                <c:pt idx="1765">
                  <c:v>40848</c:v>
                </c:pt>
                <c:pt idx="1766">
                  <c:v>40849</c:v>
                </c:pt>
                <c:pt idx="1767">
                  <c:v>40850</c:v>
                </c:pt>
                <c:pt idx="1768">
                  <c:v>40851</c:v>
                </c:pt>
                <c:pt idx="1769">
                  <c:v>40854</c:v>
                </c:pt>
                <c:pt idx="1770">
                  <c:v>40855</c:v>
                </c:pt>
                <c:pt idx="1771">
                  <c:v>40856</c:v>
                </c:pt>
                <c:pt idx="1772">
                  <c:v>40857</c:v>
                </c:pt>
                <c:pt idx="1773">
                  <c:v>40858</c:v>
                </c:pt>
                <c:pt idx="1774">
                  <c:v>40861</c:v>
                </c:pt>
                <c:pt idx="1775">
                  <c:v>40862</c:v>
                </c:pt>
                <c:pt idx="1776">
                  <c:v>40863</c:v>
                </c:pt>
                <c:pt idx="1777">
                  <c:v>40864</c:v>
                </c:pt>
                <c:pt idx="1778">
                  <c:v>40865</c:v>
                </c:pt>
                <c:pt idx="1779">
                  <c:v>40868</c:v>
                </c:pt>
                <c:pt idx="1780">
                  <c:v>40869</c:v>
                </c:pt>
                <c:pt idx="1781">
                  <c:v>40870</c:v>
                </c:pt>
                <c:pt idx="1782">
                  <c:v>40871</c:v>
                </c:pt>
                <c:pt idx="1783">
                  <c:v>40872</c:v>
                </c:pt>
                <c:pt idx="1784">
                  <c:v>40875</c:v>
                </c:pt>
                <c:pt idx="1785">
                  <c:v>40876</c:v>
                </c:pt>
                <c:pt idx="1786">
                  <c:v>40877</c:v>
                </c:pt>
                <c:pt idx="1787">
                  <c:v>40878</c:v>
                </c:pt>
                <c:pt idx="1788">
                  <c:v>40879</c:v>
                </c:pt>
                <c:pt idx="1789">
                  <c:v>40882</c:v>
                </c:pt>
                <c:pt idx="1790">
                  <c:v>40883</c:v>
                </c:pt>
                <c:pt idx="1791">
                  <c:v>40884</c:v>
                </c:pt>
                <c:pt idx="1792">
                  <c:v>40885</c:v>
                </c:pt>
                <c:pt idx="1793">
                  <c:v>40886</c:v>
                </c:pt>
                <c:pt idx="1794">
                  <c:v>40889</c:v>
                </c:pt>
                <c:pt idx="1795">
                  <c:v>40890</c:v>
                </c:pt>
                <c:pt idx="1796">
                  <c:v>40891</c:v>
                </c:pt>
                <c:pt idx="1797">
                  <c:v>40892</c:v>
                </c:pt>
                <c:pt idx="1798">
                  <c:v>40893</c:v>
                </c:pt>
                <c:pt idx="1799">
                  <c:v>40896</c:v>
                </c:pt>
                <c:pt idx="1800">
                  <c:v>40897</c:v>
                </c:pt>
                <c:pt idx="1801">
                  <c:v>40898</c:v>
                </c:pt>
                <c:pt idx="1802">
                  <c:v>40899</c:v>
                </c:pt>
                <c:pt idx="1803">
                  <c:v>40900</c:v>
                </c:pt>
                <c:pt idx="1804">
                  <c:v>40903</c:v>
                </c:pt>
                <c:pt idx="1805">
                  <c:v>40904</c:v>
                </c:pt>
                <c:pt idx="1806">
                  <c:v>40905</c:v>
                </c:pt>
                <c:pt idx="1807">
                  <c:v>40906</c:v>
                </c:pt>
                <c:pt idx="1808">
                  <c:v>40907</c:v>
                </c:pt>
                <c:pt idx="1809">
                  <c:v>40910</c:v>
                </c:pt>
                <c:pt idx="1810">
                  <c:v>40911</c:v>
                </c:pt>
                <c:pt idx="1811">
                  <c:v>40912</c:v>
                </c:pt>
                <c:pt idx="1812">
                  <c:v>40913</c:v>
                </c:pt>
                <c:pt idx="1813">
                  <c:v>40914</c:v>
                </c:pt>
                <c:pt idx="1814">
                  <c:v>40917</c:v>
                </c:pt>
                <c:pt idx="1815">
                  <c:v>40918</c:v>
                </c:pt>
                <c:pt idx="1816">
                  <c:v>40919</c:v>
                </c:pt>
                <c:pt idx="1817">
                  <c:v>40920</c:v>
                </c:pt>
                <c:pt idx="1818">
                  <c:v>40921</c:v>
                </c:pt>
                <c:pt idx="1819">
                  <c:v>40924</c:v>
                </c:pt>
                <c:pt idx="1820">
                  <c:v>40925</c:v>
                </c:pt>
                <c:pt idx="1821">
                  <c:v>40926</c:v>
                </c:pt>
                <c:pt idx="1822">
                  <c:v>40927</c:v>
                </c:pt>
                <c:pt idx="1823">
                  <c:v>40928</c:v>
                </c:pt>
                <c:pt idx="1824">
                  <c:v>40931</c:v>
                </c:pt>
                <c:pt idx="1825">
                  <c:v>40932</c:v>
                </c:pt>
                <c:pt idx="1826">
                  <c:v>40933</c:v>
                </c:pt>
                <c:pt idx="1827">
                  <c:v>40934</c:v>
                </c:pt>
                <c:pt idx="1828">
                  <c:v>40935</c:v>
                </c:pt>
                <c:pt idx="1829">
                  <c:v>40938</c:v>
                </c:pt>
                <c:pt idx="1830">
                  <c:v>40939</c:v>
                </c:pt>
                <c:pt idx="1831">
                  <c:v>40940</c:v>
                </c:pt>
                <c:pt idx="1832">
                  <c:v>40941</c:v>
                </c:pt>
                <c:pt idx="1833">
                  <c:v>40942</c:v>
                </c:pt>
                <c:pt idx="1834">
                  <c:v>40945</c:v>
                </c:pt>
                <c:pt idx="1835">
                  <c:v>40946</c:v>
                </c:pt>
                <c:pt idx="1836">
                  <c:v>40947</c:v>
                </c:pt>
                <c:pt idx="1837">
                  <c:v>40948</c:v>
                </c:pt>
                <c:pt idx="1838">
                  <c:v>40949</c:v>
                </c:pt>
                <c:pt idx="1839">
                  <c:v>40952</c:v>
                </c:pt>
                <c:pt idx="1840">
                  <c:v>40953</c:v>
                </c:pt>
                <c:pt idx="1841">
                  <c:v>40954</c:v>
                </c:pt>
                <c:pt idx="1842">
                  <c:v>40955</c:v>
                </c:pt>
                <c:pt idx="1843">
                  <c:v>40956</c:v>
                </c:pt>
                <c:pt idx="1844">
                  <c:v>40959</c:v>
                </c:pt>
                <c:pt idx="1845">
                  <c:v>40960</c:v>
                </c:pt>
                <c:pt idx="1846">
                  <c:v>40961</c:v>
                </c:pt>
                <c:pt idx="1847">
                  <c:v>40962</c:v>
                </c:pt>
                <c:pt idx="1848">
                  <c:v>40963</c:v>
                </c:pt>
                <c:pt idx="1849">
                  <c:v>40966</c:v>
                </c:pt>
                <c:pt idx="1850">
                  <c:v>40967</c:v>
                </c:pt>
                <c:pt idx="1851">
                  <c:v>40968</c:v>
                </c:pt>
                <c:pt idx="1852">
                  <c:v>40969</c:v>
                </c:pt>
                <c:pt idx="1853">
                  <c:v>40970</c:v>
                </c:pt>
                <c:pt idx="1854">
                  <c:v>40973</c:v>
                </c:pt>
                <c:pt idx="1855">
                  <c:v>40974</c:v>
                </c:pt>
                <c:pt idx="1856">
                  <c:v>40975</c:v>
                </c:pt>
                <c:pt idx="1857">
                  <c:v>40976</c:v>
                </c:pt>
                <c:pt idx="1858">
                  <c:v>40977</c:v>
                </c:pt>
                <c:pt idx="1859">
                  <c:v>40980</c:v>
                </c:pt>
                <c:pt idx="1860">
                  <c:v>40981</c:v>
                </c:pt>
                <c:pt idx="1861">
                  <c:v>40982</c:v>
                </c:pt>
                <c:pt idx="1862">
                  <c:v>40983</c:v>
                </c:pt>
                <c:pt idx="1863">
                  <c:v>40984</c:v>
                </c:pt>
                <c:pt idx="1864">
                  <c:v>40987</c:v>
                </c:pt>
                <c:pt idx="1865">
                  <c:v>40988</c:v>
                </c:pt>
                <c:pt idx="1866">
                  <c:v>40989</c:v>
                </c:pt>
                <c:pt idx="1867">
                  <c:v>40990</c:v>
                </c:pt>
                <c:pt idx="1868">
                  <c:v>40991</c:v>
                </c:pt>
                <c:pt idx="1869">
                  <c:v>40994</c:v>
                </c:pt>
                <c:pt idx="1870">
                  <c:v>40995</c:v>
                </c:pt>
                <c:pt idx="1871">
                  <c:v>40996</c:v>
                </c:pt>
                <c:pt idx="1872">
                  <c:v>40997</c:v>
                </c:pt>
                <c:pt idx="1873">
                  <c:v>40998</c:v>
                </c:pt>
                <c:pt idx="1874">
                  <c:v>41001</c:v>
                </c:pt>
                <c:pt idx="1875">
                  <c:v>41002</c:v>
                </c:pt>
                <c:pt idx="1876">
                  <c:v>41003</c:v>
                </c:pt>
                <c:pt idx="1877">
                  <c:v>41004</c:v>
                </c:pt>
                <c:pt idx="1878">
                  <c:v>41008</c:v>
                </c:pt>
                <c:pt idx="1879">
                  <c:v>41009</c:v>
                </c:pt>
                <c:pt idx="1880">
                  <c:v>41010</c:v>
                </c:pt>
                <c:pt idx="1881">
                  <c:v>41011</c:v>
                </c:pt>
                <c:pt idx="1882">
                  <c:v>41012</c:v>
                </c:pt>
                <c:pt idx="1883">
                  <c:v>41015</c:v>
                </c:pt>
                <c:pt idx="1884">
                  <c:v>41016</c:v>
                </c:pt>
                <c:pt idx="1885">
                  <c:v>41017</c:v>
                </c:pt>
                <c:pt idx="1886">
                  <c:v>41018</c:v>
                </c:pt>
                <c:pt idx="1887">
                  <c:v>41019</c:v>
                </c:pt>
                <c:pt idx="1888">
                  <c:v>41022</c:v>
                </c:pt>
                <c:pt idx="1889">
                  <c:v>41023</c:v>
                </c:pt>
                <c:pt idx="1890">
                  <c:v>41024</c:v>
                </c:pt>
                <c:pt idx="1891">
                  <c:v>41025</c:v>
                </c:pt>
                <c:pt idx="1892">
                  <c:v>41026</c:v>
                </c:pt>
                <c:pt idx="1893">
                  <c:v>41029</c:v>
                </c:pt>
                <c:pt idx="1894">
                  <c:v>41030</c:v>
                </c:pt>
                <c:pt idx="1895">
                  <c:v>41031</c:v>
                </c:pt>
                <c:pt idx="1896">
                  <c:v>41032</c:v>
                </c:pt>
                <c:pt idx="1897">
                  <c:v>41033</c:v>
                </c:pt>
                <c:pt idx="1898">
                  <c:v>41036</c:v>
                </c:pt>
                <c:pt idx="1899">
                  <c:v>41037</c:v>
                </c:pt>
                <c:pt idx="1900">
                  <c:v>41038</c:v>
                </c:pt>
                <c:pt idx="1901">
                  <c:v>41039</c:v>
                </c:pt>
                <c:pt idx="1902">
                  <c:v>41040</c:v>
                </c:pt>
                <c:pt idx="1903">
                  <c:v>41043</c:v>
                </c:pt>
                <c:pt idx="1904">
                  <c:v>41044</c:v>
                </c:pt>
                <c:pt idx="1905">
                  <c:v>41045</c:v>
                </c:pt>
                <c:pt idx="1906">
                  <c:v>41046</c:v>
                </c:pt>
                <c:pt idx="1907">
                  <c:v>41047</c:v>
                </c:pt>
                <c:pt idx="1908">
                  <c:v>41050</c:v>
                </c:pt>
                <c:pt idx="1909">
                  <c:v>41051</c:v>
                </c:pt>
                <c:pt idx="1910">
                  <c:v>41052</c:v>
                </c:pt>
                <c:pt idx="1911">
                  <c:v>41053</c:v>
                </c:pt>
                <c:pt idx="1912">
                  <c:v>41054</c:v>
                </c:pt>
                <c:pt idx="1913">
                  <c:v>41057</c:v>
                </c:pt>
                <c:pt idx="1914">
                  <c:v>41058</c:v>
                </c:pt>
                <c:pt idx="1915">
                  <c:v>41059</c:v>
                </c:pt>
                <c:pt idx="1916">
                  <c:v>41060</c:v>
                </c:pt>
                <c:pt idx="1917">
                  <c:v>41061</c:v>
                </c:pt>
                <c:pt idx="1918">
                  <c:v>41064</c:v>
                </c:pt>
                <c:pt idx="1919">
                  <c:v>41065</c:v>
                </c:pt>
                <c:pt idx="1920">
                  <c:v>41066</c:v>
                </c:pt>
                <c:pt idx="1921">
                  <c:v>41067</c:v>
                </c:pt>
                <c:pt idx="1922">
                  <c:v>41068</c:v>
                </c:pt>
                <c:pt idx="1923">
                  <c:v>41071</c:v>
                </c:pt>
                <c:pt idx="1924">
                  <c:v>41072</c:v>
                </c:pt>
                <c:pt idx="1925">
                  <c:v>41073</c:v>
                </c:pt>
                <c:pt idx="1926">
                  <c:v>41074</c:v>
                </c:pt>
                <c:pt idx="1927">
                  <c:v>41075</c:v>
                </c:pt>
                <c:pt idx="1928">
                  <c:v>41078</c:v>
                </c:pt>
                <c:pt idx="1929">
                  <c:v>41079</c:v>
                </c:pt>
                <c:pt idx="1930">
                  <c:v>41080</c:v>
                </c:pt>
                <c:pt idx="1931">
                  <c:v>41081</c:v>
                </c:pt>
                <c:pt idx="1932">
                  <c:v>41082</c:v>
                </c:pt>
                <c:pt idx="1933">
                  <c:v>41085</c:v>
                </c:pt>
                <c:pt idx="1934">
                  <c:v>41086</c:v>
                </c:pt>
                <c:pt idx="1935">
                  <c:v>41087</c:v>
                </c:pt>
                <c:pt idx="1936">
                  <c:v>41088</c:v>
                </c:pt>
                <c:pt idx="1937">
                  <c:v>41089</c:v>
                </c:pt>
                <c:pt idx="1938">
                  <c:v>41092</c:v>
                </c:pt>
                <c:pt idx="1939">
                  <c:v>41093</c:v>
                </c:pt>
                <c:pt idx="1940">
                  <c:v>41094</c:v>
                </c:pt>
                <c:pt idx="1941">
                  <c:v>41095</c:v>
                </c:pt>
                <c:pt idx="1942">
                  <c:v>41096</c:v>
                </c:pt>
                <c:pt idx="1943">
                  <c:v>41099</c:v>
                </c:pt>
                <c:pt idx="1944">
                  <c:v>41100</c:v>
                </c:pt>
                <c:pt idx="1945">
                  <c:v>41101</c:v>
                </c:pt>
                <c:pt idx="1946">
                  <c:v>41102</c:v>
                </c:pt>
                <c:pt idx="1947">
                  <c:v>41103</c:v>
                </c:pt>
                <c:pt idx="1948">
                  <c:v>41106</c:v>
                </c:pt>
                <c:pt idx="1949">
                  <c:v>41107</c:v>
                </c:pt>
                <c:pt idx="1950">
                  <c:v>41108</c:v>
                </c:pt>
                <c:pt idx="1951">
                  <c:v>41109</c:v>
                </c:pt>
                <c:pt idx="1952">
                  <c:v>41110</c:v>
                </c:pt>
                <c:pt idx="1953">
                  <c:v>41113</c:v>
                </c:pt>
                <c:pt idx="1954">
                  <c:v>41114</c:v>
                </c:pt>
                <c:pt idx="1955">
                  <c:v>41115</c:v>
                </c:pt>
                <c:pt idx="1956">
                  <c:v>41116</c:v>
                </c:pt>
                <c:pt idx="1957">
                  <c:v>41117</c:v>
                </c:pt>
                <c:pt idx="1958">
                  <c:v>41120</c:v>
                </c:pt>
                <c:pt idx="1959">
                  <c:v>41121</c:v>
                </c:pt>
                <c:pt idx="1960">
                  <c:v>41122</c:v>
                </c:pt>
                <c:pt idx="1961">
                  <c:v>41123</c:v>
                </c:pt>
                <c:pt idx="1962">
                  <c:v>41124</c:v>
                </c:pt>
                <c:pt idx="1963">
                  <c:v>41127</c:v>
                </c:pt>
                <c:pt idx="1964">
                  <c:v>41128</c:v>
                </c:pt>
                <c:pt idx="1965">
                  <c:v>41129</c:v>
                </c:pt>
                <c:pt idx="1966">
                  <c:v>41130</c:v>
                </c:pt>
                <c:pt idx="1967">
                  <c:v>41131</c:v>
                </c:pt>
                <c:pt idx="1968">
                  <c:v>41134</c:v>
                </c:pt>
                <c:pt idx="1969">
                  <c:v>41135</c:v>
                </c:pt>
                <c:pt idx="1970">
                  <c:v>41136</c:v>
                </c:pt>
                <c:pt idx="1971">
                  <c:v>41137</c:v>
                </c:pt>
                <c:pt idx="1972">
                  <c:v>41138</c:v>
                </c:pt>
                <c:pt idx="1973">
                  <c:v>41141</c:v>
                </c:pt>
                <c:pt idx="1974">
                  <c:v>41142</c:v>
                </c:pt>
                <c:pt idx="1975">
                  <c:v>41143</c:v>
                </c:pt>
                <c:pt idx="1976">
                  <c:v>41144</c:v>
                </c:pt>
                <c:pt idx="1977">
                  <c:v>41145</c:v>
                </c:pt>
                <c:pt idx="1978">
                  <c:v>41148</c:v>
                </c:pt>
                <c:pt idx="1979">
                  <c:v>41149</c:v>
                </c:pt>
                <c:pt idx="1980">
                  <c:v>41150</c:v>
                </c:pt>
                <c:pt idx="1981">
                  <c:v>41151</c:v>
                </c:pt>
                <c:pt idx="1982">
                  <c:v>41152</c:v>
                </c:pt>
                <c:pt idx="1983">
                  <c:v>41155</c:v>
                </c:pt>
                <c:pt idx="1984">
                  <c:v>41156</c:v>
                </c:pt>
                <c:pt idx="1985">
                  <c:v>41157</c:v>
                </c:pt>
                <c:pt idx="1986">
                  <c:v>41158</c:v>
                </c:pt>
                <c:pt idx="1987">
                  <c:v>41159</c:v>
                </c:pt>
                <c:pt idx="1988">
                  <c:v>41162</c:v>
                </c:pt>
                <c:pt idx="1989">
                  <c:v>41163</c:v>
                </c:pt>
                <c:pt idx="1990">
                  <c:v>41164</c:v>
                </c:pt>
                <c:pt idx="1991">
                  <c:v>41165</c:v>
                </c:pt>
                <c:pt idx="1992">
                  <c:v>41166</c:v>
                </c:pt>
                <c:pt idx="1993">
                  <c:v>41169</c:v>
                </c:pt>
                <c:pt idx="1994">
                  <c:v>41170</c:v>
                </c:pt>
                <c:pt idx="1995">
                  <c:v>41171</c:v>
                </c:pt>
                <c:pt idx="1996">
                  <c:v>41172</c:v>
                </c:pt>
                <c:pt idx="1997">
                  <c:v>41173</c:v>
                </c:pt>
                <c:pt idx="1998">
                  <c:v>41176</c:v>
                </c:pt>
                <c:pt idx="1999">
                  <c:v>41177</c:v>
                </c:pt>
                <c:pt idx="2000">
                  <c:v>41178</c:v>
                </c:pt>
                <c:pt idx="2001">
                  <c:v>41179</c:v>
                </c:pt>
                <c:pt idx="2002">
                  <c:v>41180</c:v>
                </c:pt>
                <c:pt idx="2003">
                  <c:v>41183</c:v>
                </c:pt>
                <c:pt idx="2004">
                  <c:v>41184</c:v>
                </c:pt>
                <c:pt idx="2005">
                  <c:v>41185</c:v>
                </c:pt>
                <c:pt idx="2006">
                  <c:v>41186</c:v>
                </c:pt>
                <c:pt idx="2007">
                  <c:v>41187</c:v>
                </c:pt>
                <c:pt idx="2008">
                  <c:v>41190</c:v>
                </c:pt>
                <c:pt idx="2009">
                  <c:v>41191</c:v>
                </c:pt>
                <c:pt idx="2010">
                  <c:v>41192</c:v>
                </c:pt>
                <c:pt idx="2011">
                  <c:v>41193</c:v>
                </c:pt>
                <c:pt idx="2012">
                  <c:v>41194</c:v>
                </c:pt>
                <c:pt idx="2013">
                  <c:v>41197</c:v>
                </c:pt>
                <c:pt idx="2014">
                  <c:v>41198</c:v>
                </c:pt>
                <c:pt idx="2015">
                  <c:v>41199</c:v>
                </c:pt>
                <c:pt idx="2016">
                  <c:v>41200</c:v>
                </c:pt>
                <c:pt idx="2017">
                  <c:v>41201</c:v>
                </c:pt>
                <c:pt idx="2018">
                  <c:v>41204</c:v>
                </c:pt>
                <c:pt idx="2019">
                  <c:v>41205</c:v>
                </c:pt>
                <c:pt idx="2020">
                  <c:v>41206</c:v>
                </c:pt>
                <c:pt idx="2021">
                  <c:v>41207</c:v>
                </c:pt>
                <c:pt idx="2022">
                  <c:v>41208</c:v>
                </c:pt>
                <c:pt idx="2023">
                  <c:v>41211</c:v>
                </c:pt>
                <c:pt idx="2024">
                  <c:v>41212</c:v>
                </c:pt>
                <c:pt idx="2025">
                  <c:v>41213</c:v>
                </c:pt>
                <c:pt idx="2026">
                  <c:v>41214</c:v>
                </c:pt>
                <c:pt idx="2027">
                  <c:v>41215</c:v>
                </c:pt>
                <c:pt idx="2028">
                  <c:v>41218</c:v>
                </c:pt>
                <c:pt idx="2029">
                  <c:v>41219</c:v>
                </c:pt>
                <c:pt idx="2030">
                  <c:v>41220</c:v>
                </c:pt>
                <c:pt idx="2031">
                  <c:v>41221</c:v>
                </c:pt>
                <c:pt idx="2032">
                  <c:v>41222</c:v>
                </c:pt>
                <c:pt idx="2033">
                  <c:v>41225</c:v>
                </c:pt>
                <c:pt idx="2034">
                  <c:v>41226</c:v>
                </c:pt>
                <c:pt idx="2035">
                  <c:v>41227</c:v>
                </c:pt>
                <c:pt idx="2036">
                  <c:v>41228</c:v>
                </c:pt>
                <c:pt idx="2037">
                  <c:v>41229</c:v>
                </c:pt>
                <c:pt idx="2038">
                  <c:v>41232</c:v>
                </c:pt>
                <c:pt idx="2039">
                  <c:v>41233</c:v>
                </c:pt>
                <c:pt idx="2040">
                  <c:v>41234</c:v>
                </c:pt>
                <c:pt idx="2041">
                  <c:v>41235</c:v>
                </c:pt>
                <c:pt idx="2042">
                  <c:v>41236</c:v>
                </c:pt>
                <c:pt idx="2043">
                  <c:v>41239</c:v>
                </c:pt>
                <c:pt idx="2044">
                  <c:v>41240</c:v>
                </c:pt>
                <c:pt idx="2045">
                  <c:v>41241</c:v>
                </c:pt>
                <c:pt idx="2046">
                  <c:v>41242</c:v>
                </c:pt>
                <c:pt idx="2047">
                  <c:v>41243</c:v>
                </c:pt>
                <c:pt idx="2048">
                  <c:v>41246</c:v>
                </c:pt>
                <c:pt idx="2049">
                  <c:v>41247</c:v>
                </c:pt>
                <c:pt idx="2050">
                  <c:v>41248</c:v>
                </c:pt>
                <c:pt idx="2051">
                  <c:v>41249</c:v>
                </c:pt>
                <c:pt idx="2052">
                  <c:v>41250</c:v>
                </c:pt>
                <c:pt idx="2053">
                  <c:v>41253</c:v>
                </c:pt>
                <c:pt idx="2054">
                  <c:v>41254</c:v>
                </c:pt>
                <c:pt idx="2055">
                  <c:v>41255</c:v>
                </c:pt>
                <c:pt idx="2056">
                  <c:v>41256</c:v>
                </c:pt>
                <c:pt idx="2057">
                  <c:v>41257</c:v>
                </c:pt>
                <c:pt idx="2058">
                  <c:v>41260</c:v>
                </c:pt>
                <c:pt idx="2059">
                  <c:v>41261</c:v>
                </c:pt>
                <c:pt idx="2060">
                  <c:v>41262</c:v>
                </c:pt>
                <c:pt idx="2061">
                  <c:v>41263</c:v>
                </c:pt>
                <c:pt idx="2062">
                  <c:v>41264</c:v>
                </c:pt>
                <c:pt idx="2063">
                  <c:v>41267</c:v>
                </c:pt>
                <c:pt idx="2064">
                  <c:v>41269</c:v>
                </c:pt>
                <c:pt idx="2065">
                  <c:v>41270</c:v>
                </c:pt>
                <c:pt idx="2066">
                  <c:v>41271</c:v>
                </c:pt>
                <c:pt idx="2067">
                  <c:v>41274</c:v>
                </c:pt>
                <c:pt idx="2068">
                  <c:v>41276</c:v>
                </c:pt>
                <c:pt idx="2069">
                  <c:v>41277</c:v>
                </c:pt>
                <c:pt idx="2070">
                  <c:v>41278</c:v>
                </c:pt>
                <c:pt idx="2071">
                  <c:v>41281</c:v>
                </c:pt>
                <c:pt idx="2072">
                  <c:v>41282</c:v>
                </c:pt>
                <c:pt idx="2073">
                  <c:v>41283</c:v>
                </c:pt>
                <c:pt idx="2074">
                  <c:v>41284</c:v>
                </c:pt>
                <c:pt idx="2075">
                  <c:v>41285</c:v>
                </c:pt>
                <c:pt idx="2076">
                  <c:v>41288</c:v>
                </c:pt>
                <c:pt idx="2077">
                  <c:v>41289</c:v>
                </c:pt>
                <c:pt idx="2078">
                  <c:v>41290</c:v>
                </c:pt>
                <c:pt idx="2079">
                  <c:v>41291</c:v>
                </c:pt>
                <c:pt idx="2080">
                  <c:v>41292</c:v>
                </c:pt>
                <c:pt idx="2081">
                  <c:v>41295</c:v>
                </c:pt>
                <c:pt idx="2082">
                  <c:v>41296</c:v>
                </c:pt>
                <c:pt idx="2083">
                  <c:v>41297</c:v>
                </c:pt>
                <c:pt idx="2084">
                  <c:v>41298</c:v>
                </c:pt>
                <c:pt idx="2085">
                  <c:v>41299</c:v>
                </c:pt>
                <c:pt idx="2086">
                  <c:v>41302</c:v>
                </c:pt>
                <c:pt idx="2087">
                  <c:v>41303</c:v>
                </c:pt>
                <c:pt idx="2088">
                  <c:v>41304</c:v>
                </c:pt>
                <c:pt idx="2089">
                  <c:v>41305</c:v>
                </c:pt>
                <c:pt idx="2090">
                  <c:v>41306</c:v>
                </c:pt>
                <c:pt idx="2091">
                  <c:v>41309</c:v>
                </c:pt>
                <c:pt idx="2092">
                  <c:v>41310</c:v>
                </c:pt>
                <c:pt idx="2093">
                  <c:v>41311</c:v>
                </c:pt>
                <c:pt idx="2094">
                  <c:v>41312</c:v>
                </c:pt>
                <c:pt idx="2095">
                  <c:v>41313</c:v>
                </c:pt>
                <c:pt idx="2096">
                  <c:v>41316</c:v>
                </c:pt>
                <c:pt idx="2097">
                  <c:v>41317</c:v>
                </c:pt>
                <c:pt idx="2098">
                  <c:v>41318</c:v>
                </c:pt>
                <c:pt idx="2099">
                  <c:v>41319</c:v>
                </c:pt>
                <c:pt idx="2100">
                  <c:v>41320</c:v>
                </c:pt>
                <c:pt idx="2101">
                  <c:v>41323</c:v>
                </c:pt>
                <c:pt idx="2102">
                  <c:v>41324</c:v>
                </c:pt>
                <c:pt idx="2103">
                  <c:v>41325</c:v>
                </c:pt>
                <c:pt idx="2104">
                  <c:v>41326</c:v>
                </c:pt>
                <c:pt idx="2105">
                  <c:v>41327</c:v>
                </c:pt>
                <c:pt idx="2106">
                  <c:v>41330</c:v>
                </c:pt>
                <c:pt idx="2107">
                  <c:v>41331</c:v>
                </c:pt>
                <c:pt idx="2108">
                  <c:v>41332</c:v>
                </c:pt>
                <c:pt idx="2109">
                  <c:v>41333</c:v>
                </c:pt>
                <c:pt idx="2110">
                  <c:v>41334</c:v>
                </c:pt>
                <c:pt idx="2111">
                  <c:v>41337</c:v>
                </c:pt>
                <c:pt idx="2112">
                  <c:v>41338</c:v>
                </c:pt>
                <c:pt idx="2113">
                  <c:v>41339</c:v>
                </c:pt>
                <c:pt idx="2114">
                  <c:v>41340</c:v>
                </c:pt>
                <c:pt idx="2115">
                  <c:v>41341</c:v>
                </c:pt>
                <c:pt idx="2116">
                  <c:v>41344</c:v>
                </c:pt>
                <c:pt idx="2117">
                  <c:v>41345</c:v>
                </c:pt>
                <c:pt idx="2118">
                  <c:v>41346</c:v>
                </c:pt>
                <c:pt idx="2119">
                  <c:v>41347</c:v>
                </c:pt>
                <c:pt idx="2120">
                  <c:v>41348</c:v>
                </c:pt>
                <c:pt idx="2121">
                  <c:v>41351</c:v>
                </c:pt>
                <c:pt idx="2122">
                  <c:v>41352</c:v>
                </c:pt>
                <c:pt idx="2123">
                  <c:v>41353</c:v>
                </c:pt>
                <c:pt idx="2124">
                  <c:v>41354</c:v>
                </c:pt>
                <c:pt idx="2125">
                  <c:v>41355</c:v>
                </c:pt>
                <c:pt idx="2126">
                  <c:v>41358</c:v>
                </c:pt>
                <c:pt idx="2127">
                  <c:v>41359</c:v>
                </c:pt>
                <c:pt idx="2128">
                  <c:v>41360</c:v>
                </c:pt>
                <c:pt idx="2129">
                  <c:v>41361</c:v>
                </c:pt>
                <c:pt idx="2130">
                  <c:v>41365</c:v>
                </c:pt>
                <c:pt idx="2131">
                  <c:v>41366</c:v>
                </c:pt>
                <c:pt idx="2132">
                  <c:v>41367</c:v>
                </c:pt>
                <c:pt idx="2133">
                  <c:v>41368</c:v>
                </c:pt>
                <c:pt idx="2134">
                  <c:v>41369</c:v>
                </c:pt>
                <c:pt idx="2135">
                  <c:v>41372</c:v>
                </c:pt>
                <c:pt idx="2136">
                  <c:v>41373</c:v>
                </c:pt>
                <c:pt idx="2137">
                  <c:v>41374</c:v>
                </c:pt>
                <c:pt idx="2138">
                  <c:v>41375</c:v>
                </c:pt>
                <c:pt idx="2139">
                  <c:v>41376</c:v>
                </c:pt>
                <c:pt idx="2140">
                  <c:v>41379</c:v>
                </c:pt>
                <c:pt idx="2141">
                  <c:v>41380</c:v>
                </c:pt>
                <c:pt idx="2142">
                  <c:v>41381</c:v>
                </c:pt>
                <c:pt idx="2143">
                  <c:v>41382</c:v>
                </c:pt>
                <c:pt idx="2144">
                  <c:v>41383</c:v>
                </c:pt>
                <c:pt idx="2145">
                  <c:v>41386</c:v>
                </c:pt>
                <c:pt idx="2146">
                  <c:v>41387</c:v>
                </c:pt>
                <c:pt idx="2147">
                  <c:v>41388</c:v>
                </c:pt>
                <c:pt idx="2148">
                  <c:v>41389</c:v>
                </c:pt>
                <c:pt idx="2149">
                  <c:v>41390</c:v>
                </c:pt>
                <c:pt idx="2150">
                  <c:v>41393</c:v>
                </c:pt>
                <c:pt idx="2151">
                  <c:v>41394</c:v>
                </c:pt>
                <c:pt idx="2152">
                  <c:v>41395</c:v>
                </c:pt>
                <c:pt idx="2153">
                  <c:v>41396</c:v>
                </c:pt>
                <c:pt idx="2154">
                  <c:v>41397</c:v>
                </c:pt>
                <c:pt idx="2155">
                  <c:v>41400</c:v>
                </c:pt>
                <c:pt idx="2156">
                  <c:v>41401</c:v>
                </c:pt>
                <c:pt idx="2157">
                  <c:v>41402</c:v>
                </c:pt>
                <c:pt idx="2158">
                  <c:v>41403</c:v>
                </c:pt>
                <c:pt idx="2159">
                  <c:v>41404</c:v>
                </c:pt>
                <c:pt idx="2160">
                  <c:v>41407</c:v>
                </c:pt>
                <c:pt idx="2161">
                  <c:v>41408</c:v>
                </c:pt>
                <c:pt idx="2162">
                  <c:v>41409</c:v>
                </c:pt>
                <c:pt idx="2163">
                  <c:v>41410</c:v>
                </c:pt>
                <c:pt idx="2164">
                  <c:v>41411</c:v>
                </c:pt>
                <c:pt idx="2165">
                  <c:v>41414</c:v>
                </c:pt>
                <c:pt idx="2166">
                  <c:v>41415</c:v>
                </c:pt>
                <c:pt idx="2167">
                  <c:v>41416</c:v>
                </c:pt>
                <c:pt idx="2168">
                  <c:v>41417</c:v>
                </c:pt>
                <c:pt idx="2169">
                  <c:v>41418</c:v>
                </c:pt>
                <c:pt idx="2170">
                  <c:v>41421</c:v>
                </c:pt>
                <c:pt idx="2171">
                  <c:v>41422</c:v>
                </c:pt>
                <c:pt idx="2172">
                  <c:v>41423</c:v>
                </c:pt>
                <c:pt idx="2173">
                  <c:v>41424</c:v>
                </c:pt>
                <c:pt idx="2174">
                  <c:v>41425</c:v>
                </c:pt>
                <c:pt idx="2175">
                  <c:v>41428</c:v>
                </c:pt>
                <c:pt idx="2176">
                  <c:v>41429</c:v>
                </c:pt>
                <c:pt idx="2177">
                  <c:v>41430</c:v>
                </c:pt>
                <c:pt idx="2178">
                  <c:v>41431</c:v>
                </c:pt>
                <c:pt idx="2179">
                  <c:v>41432</c:v>
                </c:pt>
                <c:pt idx="2180">
                  <c:v>41435</c:v>
                </c:pt>
                <c:pt idx="2181">
                  <c:v>41436</c:v>
                </c:pt>
                <c:pt idx="2182">
                  <c:v>41437</c:v>
                </c:pt>
                <c:pt idx="2183">
                  <c:v>41438</c:v>
                </c:pt>
                <c:pt idx="2184">
                  <c:v>41439</c:v>
                </c:pt>
                <c:pt idx="2185">
                  <c:v>41442</c:v>
                </c:pt>
                <c:pt idx="2186">
                  <c:v>41443</c:v>
                </c:pt>
                <c:pt idx="2187">
                  <c:v>41444</c:v>
                </c:pt>
                <c:pt idx="2188">
                  <c:v>41445</c:v>
                </c:pt>
                <c:pt idx="2189">
                  <c:v>41446</c:v>
                </c:pt>
                <c:pt idx="2190">
                  <c:v>41449</c:v>
                </c:pt>
                <c:pt idx="2191">
                  <c:v>41450</c:v>
                </c:pt>
                <c:pt idx="2192">
                  <c:v>41451</c:v>
                </c:pt>
                <c:pt idx="2193">
                  <c:v>41452</c:v>
                </c:pt>
                <c:pt idx="2194">
                  <c:v>41453</c:v>
                </c:pt>
                <c:pt idx="2195">
                  <c:v>41456</c:v>
                </c:pt>
                <c:pt idx="2196">
                  <c:v>41457</c:v>
                </c:pt>
                <c:pt idx="2197">
                  <c:v>41458</c:v>
                </c:pt>
                <c:pt idx="2198">
                  <c:v>41459</c:v>
                </c:pt>
                <c:pt idx="2199">
                  <c:v>41460</c:v>
                </c:pt>
                <c:pt idx="2200">
                  <c:v>41463</c:v>
                </c:pt>
                <c:pt idx="2201">
                  <c:v>41464</c:v>
                </c:pt>
                <c:pt idx="2202">
                  <c:v>41465</c:v>
                </c:pt>
                <c:pt idx="2203">
                  <c:v>41466</c:v>
                </c:pt>
                <c:pt idx="2204">
                  <c:v>41467</c:v>
                </c:pt>
                <c:pt idx="2205">
                  <c:v>41470</c:v>
                </c:pt>
                <c:pt idx="2206">
                  <c:v>41471</c:v>
                </c:pt>
                <c:pt idx="2207">
                  <c:v>41472</c:v>
                </c:pt>
                <c:pt idx="2208">
                  <c:v>41473</c:v>
                </c:pt>
                <c:pt idx="2209">
                  <c:v>41474</c:v>
                </c:pt>
                <c:pt idx="2210">
                  <c:v>41477</c:v>
                </c:pt>
                <c:pt idx="2211">
                  <c:v>41478</c:v>
                </c:pt>
                <c:pt idx="2212">
                  <c:v>41479</c:v>
                </c:pt>
                <c:pt idx="2213">
                  <c:v>41480</c:v>
                </c:pt>
                <c:pt idx="2214">
                  <c:v>41481</c:v>
                </c:pt>
                <c:pt idx="2215">
                  <c:v>41484</c:v>
                </c:pt>
                <c:pt idx="2216">
                  <c:v>41485</c:v>
                </c:pt>
                <c:pt idx="2217">
                  <c:v>41486</c:v>
                </c:pt>
                <c:pt idx="2218">
                  <c:v>41487</c:v>
                </c:pt>
                <c:pt idx="2219">
                  <c:v>41488</c:v>
                </c:pt>
                <c:pt idx="2220">
                  <c:v>41491</c:v>
                </c:pt>
                <c:pt idx="2221">
                  <c:v>41492</c:v>
                </c:pt>
                <c:pt idx="2222">
                  <c:v>41493</c:v>
                </c:pt>
                <c:pt idx="2223">
                  <c:v>41494</c:v>
                </c:pt>
                <c:pt idx="2224">
                  <c:v>41495</c:v>
                </c:pt>
                <c:pt idx="2225">
                  <c:v>41498</c:v>
                </c:pt>
                <c:pt idx="2226">
                  <c:v>41499</c:v>
                </c:pt>
                <c:pt idx="2227">
                  <c:v>41500</c:v>
                </c:pt>
                <c:pt idx="2228">
                  <c:v>41501</c:v>
                </c:pt>
                <c:pt idx="2229">
                  <c:v>41502</c:v>
                </c:pt>
                <c:pt idx="2230">
                  <c:v>41505</c:v>
                </c:pt>
                <c:pt idx="2231">
                  <c:v>41506</c:v>
                </c:pt>
                <c:pt idx="2232">
                  <c:v>41507</c:v>
                </c:pt>
                <c:pt idx="2233">
                  <c:v>41508</c:v>
                </c:pt>
                <c:pt idx="2234">
                  <c:v>41509</c:v>
                </c:pt>
                <c:pt idx="2235">
                  <c:v>41512</c:v>
                </c:pt>
                <c:pt idx="2236">
                  <c:v>41513</c:v>
                </c:pt>
                <c:pt idx="2237">
                  <c:v>41514</c:v>
                </c:pt>
                <c:pt idx="2238">
                  <c:v>41515</c:v>
                </c:pt>
                <c:pt idx="2239">
                  <c:v>41516</c:v>
                </c:pt>
                <c:pt idx="2240">
                  <c:v>41519</c:v>
                </c:pt>
                <c:pt idx="2241">
                  <c:v>41520</c:v>
                </c:pt>
                <c:pt idx="2242">
                  <c:v>41521</c:v>
                </c:pt>
                <c:pt idx="2243">
                  <c:v>41522</c:v>
                </c:pt>
                <c:pt idx="2244">
                  <c:v>41523</c:v>
                </c:pt>
                <c:pt idx="2245">
                  <c:v>41526</c:v>
                </c:pt>
                <c:pt idx="2246">
                  <c:v>41527</c:v>
                </c:pt>
                <c:pt idx="2247">
                  <c:v>41528</c:v>
                </c:pt>
                <c:pt idx="2248">
                  <c:v>41529</c:v>
                </c:pt>
                <c:pt idx="2249">
                  <c:v>41530</c:v>
                </c:pt>
                <c:pt idx="2250">
                  <c:v>41533</c:v>
                </c:pt>
                <c:pt idx="2251">
                  <c:v>41534</c:v>
                </c:pt>
                <c:pt idx="2252">
                  <c:v>41535</c:v>
                </c:pt>
                <c:pt idx="2253">
                  <c:v>41536</c:v>
                </c:pt>
                <c:pt idx="2254">
                  <c:v>41537</c:v>
                </c:pt>
                <c:pt idx="2255">
                  <c:v>41540</c:v>
                </c:pt>
                <c:pt idx="2256">
                  <c:v>41541</c:v>
                </c:pt>
                <c:pt idx="2257">
                  <c:v>41542</c:v>
                </c:pt>
                <c:pt idx="2258">
                  <c:v>41543</c:v>
                </c:pt>
                <c:pt idx="2259">
                  <c:v>41544</c:v>
                </c:pt>
                <c:pt idx="2260">
                  <c:v>41547</c:v>
                </c:pt>
                <c:pt idx="2261">
                  <c:v>41548</c:v>
                </c:pt>
                <c:pt idx="2262">
                  <c:v>41549</c:v>
                </c:pt>
                <c:pt idx="2263">
                  <c:v>41550</c:v>
                </c:pt>
                <c:pt idx="2264">
                  <c:v>41551</c:v>
                </c:pt>
                <c:pt idx="2265">
                  <c:v>41554</c:v>
                </c:pt>
                <c:pt idx="2266">
                  <c:v>41555</c:v>
                </c:pt>
                <c:pt idx="2267">
                  <c:v>41556</c:v>
                </c:pt>
                <c:pt idx="2268">
                  <c:v>41557</c:v>
                </c:pt>
                <c:pt idx="2269">
                  <c:v>41558</c:v>
                </c:pt>
                <c:pt idx="2270">
                  <c:v>41561</c:v>
                </c:pt>
                <c:pt idx="2271">
                  <c:v>41562</c:v>
                </c:pt>
                <c:pt idx="2272">
                  <c:v>41563</c:v>
                </c:pt>
                <c:pt idx="2273">
                  <c:v>41564</c:v>
                </c:pt>
                <c:pt idx="2274">
                  <c:v>41565</c:v>
                </c:pt>
                <c:pt idx="2275">
                  <c:v>41568</c:v>
                </c:pt>
                <c:pt idx="2276">
                  <c:v>41569</c:v>
                </c:pt>
                <c:pt idx="2277">
                  <c:v>41570</c:v>
                </c:pt>
                <c:pt idx="2278">
                  <c:v>41571</c:v>
                </c:pt>
                <c:pt idx="2279">
                  <c:v>41572</c:v>
                </c:pt>
                <c:pt idx="2280">
                  <c:v>41575</c:v>
                </c:pt>
                <c:pt idx="2281">
                  <c:v>41576</c:v>
                </c:pt>
                <c:pt idx="2282">
                  <c:v>41577</c:v>
                </c:pt>
                <c:pt idx="2283">
                  <c:v>41578</c:v>
                </c:pt>
                <c:pt idx="2284">
                  <c:v>41579</c:v>
                </c:pt>
                <c:pt idx="2285">
                  <c:v>41582</c:v>
                </c:pt>
                <c:pt idx="2286">
                  <c:v>41583</c:v>
                </c:pt>
                <c:pt idx="2287">
                  <c:v>41584</c:v>
                </c:pt>
                <c:pt idx="2288">
                  <c:v>41585</c:v>
                </c:pt>
                <c:pt idx="2289">
                  <c:v>41586</c:v>
                </c:pt>
                <c:pt idx="2290">
                  <c:v>41589</c:v>
                </c:pt>
                <c:pt idx="2291">
                  <c:v>41590</c:v>
                </c:pt>
                <c:pt idx="2292">
                  <c:v>41591</c:v>
                </c:pt>
                <c:pt idx="2293">
                  <c:v>41592</c:v>
                </c:pt>
                <c:pt idx="2294">
                  <c:v>41593</c:v>
                </c:pt>
                <c:pt idx="2295">
                  <c:v>41596</c:v>
                </c:pt>
                <c:pt idx="2296">
                  <c:v>41597</c:v>
                </c:pt>
                <c:pt idx="2297">
                  <c:v>41598</c:v>
                </c:pt>
                <c:pt idx="2298">
                  <c:v>41599</c:v>
                </c:pt>
                <c:pt idx="2299">
                  <c:v>41600</c:v>
                </c:pt>
                <c:pt idx="2300">
                  <c:v>41603</c:v>
                </c:pt>
                <c:pt idx="2301">
                  <c:v>41604</c:v>
                </c:pt>
                <c:pt idx="2302">
                  <c:v>41605</c:v>
                </c:pt>
                <c:pt idx="2303">
                  <c:v>41606</c:v>
                </c:pt>
                <c:pt idx="2304">
                  <c:v>41607</c:v>
                </c:pt>
                <c:pt idx="2305">
                  <c:v>41610</c:v>
                </c:pt>
                <c:pt idx="2306">
                  <c:v>41611</c:v>
                </c:pt>
                <c:pt idx="2307">
                  <c:v>41612</c:v>
                </c:pt>
                <c:pt idx="2308">
                  <c:v>41613</c:v>
                </c:pt>
                <c:pt idx="2309">
                  <c:v>41614</c:v>
                </c:pt>
                <c:pt idx="2310">
                  <c:v>41617</c:v>
                </c:pt>
                <c:pt idx="2311">
                  <c:v>41618</c:v>
                </c:pt>
                <c:pt idx="2312">
                  <c:v>41619</c:v>
                </c:pt>
                <c:pt idx="2313">
                  <c:v>41620</c:v>
                </c:pt>
                <c:pt idx="2314">
                  <c:v>41621</c:v>
                </c:pt>
                <c:pt idx="2315">
                  <c:v>41624</c:v>
                </c:pt>
                <c:pt idx="2316">
                  <c:v>41625</c:v>
                </c:pt>
                <c:pt idx="2317">
                  <c:v>41626</c:v>
                </c:pt>
                <c:pt idx="2318">
                  <c:v>41627</c:v>
                </c:pt>
                <c:pt idx="2319">
                  <c:v>41628</c:v>
                </c:pt>
                <c:pt idx="2320">
                  <c:v>41631</c:v>
                </c:pt>
                <c:pt idx="2321">
                  <c:v>41632</c:v>
                </c:pt>
                <c:pt idx="2322">
                  <c:v>41634</c:v>
                </c:pt>
                <c:pt idx="2323">
                  <c:v>41635</c:v>
                </c:pt>
                <c:pt idx="2324">
                  <c:v>41638</c:v>
                </c:pt>
                <c:pt idx="2325">
                  <c:v>41639</c:v>
                </c:pt>
                <c:pt idx="2326">
                  <c:v>41641</c:v>
                </c:pt>
                <c:pt idx="2327">
                  <c:v>41642</c:v>
                </c:pt>
                <c:pt idx="2328">
                  <c:v>41645</c:v>
                </c:pt>
                <c:pt idx="2329">
                  <c:v>41646</c:v>
                </c:pt>
                <c:pt idx="2330">
                  <c:v>41647</c:v>
                </c:pt>
                <c:pt idx="2331">
                  <c:v>41648</c:v>
                </c:pt>
                <c:pt idx="2332">
                  <c:v>41649</c:v>
                </c:pt>
                <c:pt idx="2333">
                  <c:v>41652</c:v>
                </c:pt>
                <c:pt idx="2334">
                  <c:v>41653</c:v>
                </c:pt>
                <c:pt idx="2335">
                  <c:v>41654</c:v>
                </c:pt>
                <c:pt idx="2336">
                  <c:v>41655</c:v>
                </c:pt>
                <c:pt idx="2337">
                  <c:v>41656</c:v>
                </c:pt>
                <c:pt idx="2338">
                  <c:v>41659</c:v>
                </c:pt>
                <c:pt idx="2339">
                  <c:v>41660</c:v>
                </c:pt>
                <c:pt idx="2340">
                  <c:v>41661</c:v>
                </c:pt>
                <c:pt idx="2341">
                  <c:v>41662</c:v>
                </c:pt>
                <c:pt idx="2342">
                  <c:v>41663</c:v>
                </c:pt>
                <c:pt idx="2343">
                  <c:v>41666</c:v>
                </c:pt>
                <c:pt idx="2344">
                  <c:v>41667</c:v>
                </c:pt>
                <c:pt idx="2345">
                  <c:v>41668</c:v>
                </c:pt>
                <c:pt idx="2346">
                  <c:v>41669</c:v>
                </c:pt>
                <c:pt idx="2347">
                  <c:v>41670</c:v>
                </c:pt>
                <c:pt idx="2348">
                  <c:v>41673</c:v>
                </c:pt>
                <c:pt idx="2349">
                  <c:v>41674</c:v>
                </c:pt>
                <c:pt idx="2350">
                  <c:v>41675</c:v>
                </c:pt>
                <c:pt idx="2351">
                  <c:v>41676</c:v>
                </c:pt>
                <c:pt idx="2352">
                  <c:v>41677</c:v>
                </c:pt>
                <c:pt idx="2353">
                  <c:v>41680</c:v>
                </c:pt>
                <c:pt idx="2354">
                  <c:v>41681</c:v>
                </c:pt>
                <c:pt idx="2355">
                  <c:v>41682</c:v>
                </c:pt>
                <c:pt idx="2356">
                  <c:v>41683</c:v>
                </c:pt>
                <c:pt idx="2357">
                  <c:v>41684</c:v>
                </c:pt>
                <c:pt idx="2358">
                  <c:v>41687</c:v>
                </c:pt>
                <c:pt idx="2359">
                  <c:v>41688</c:v>
                </c:pt>
                <c:pt idx="2360">
                  <c:v>41689</c:v>
                </c:pt>
                <c:pt idx="2361">
                  <c:v>41690</c:v>
                </c:pt>
                <c:pt idx="2362">
                  <c:v>41691</c:v>
                </c:pt>
                <c:pt idx="2363">
                  <c:v>41694</c:v>
                </c:pt>
                <c:pt idx="2364">
                  <c:v>41695</c:v>
                </c:pt>
                <c:pt idx="2365">
                  <c:v>41696</c:v>
                </c:pt>
                <c:pt idx="2366">
                  <c:v>41697</c:v>
                </c:pt>
                <c:pt idx="2367">
                  <c:v>41698</c:v>
                </c:pt>
                <c:pt idx="2368">
                  <c:v>41701</c:v>
                </c:pt>
                <c:pt idx="2369">
                  <c:v>41702</c:v>
                </c:pt>
                <c:pt idx="2370">
                  <c:v>41703</c:v>
                </c:pt>
                <c:pt idx="2371">
                  <c:v>41704</c:v>
                </c:pt>
                <c:pt idx="2372">
                  <c:v>41705</c:v>
                </c:pt>
                <c:pt idx="2373">
                  <c:v>41708</c:v>
                </c:pt>
                <c:pt idx="2374">
                  <c:v>41709</c:v>
                </c:pt>
                <c:pt idx="2375">
                  <c:v>41710</c:v>
                </c:pt>
                <c:pt idx="2376">
                  <c:v>41711</c:v>
                </c:pt>
                <c:pt idx="2377">
                  <c:v>41712</c:v>
                </c:pt>
                <c:pt idx="2378">
                  <c:v>41715</c:v>
                </c:pt>
                <c:pt idx="2379">
                  <c:v>41716</c:v>
                </c:pt>
                <c:pt idx="2380">
                  <c:v>41717</c:v>
                </c:pt>
                <c:pt idx="2381">
                  <c:v>41718</c:v>
                </c:pt>
                <c:pt idx="2382">
                  <c:v>41719</c:v>
                </c:pt>
                <c:pt idx="2383">
                  <c:v>41722</c:v>
                </c:pt>
                <c:pt idx="2384">
                  <c:v>41723</c:v>
                </c:pt>
                <c:pt idx="2385">
                  <c:v>41724</c:v>
                </c:pt>
                <c:pt idx="2386">
                  <c:v>41725</c:v>
                </c:pt>
                <c:pt idx="2387">
                  <c:v>41726</c:v>
                </c:pt>
                <c:pt idx="2388">
                  <c:v>41729</c:v>
                </c:pt>
                <c:pt idx="2389">
                  <c:v>41730</c:v>
                </c:pt>
                <c:pt idx="2390">
                  <c:v>41731</c:v>
                </c:pt>
                <c:pt idx="2391">
                  <c:v>41732</c:v>
                </c:pt>
                <c:pt idx="2392">
                  <c:v>41733</c:v>
                </c:pt>
                <c:pt idx="2393">
                  <c:v>41736</c:v>
                </c:pt>
                <c:pt idx="2394">
                  <c:v>41737</c:v>
                </c:pt>
                <c:pt idx="2395">
                  <c:v>41738</c:v>
                </c:pt>
                <c:pt idx="2396">
                  <c:v>41739</c:v>
                </c:pt>
                <c:pt idx="2397">
                  <c:v>41740</c:v>
                </c:pt>
                <c:pt idx="2398">
                  <c:v>41743</c:v>
                </c:pt>
                <c:pt idx="2399">
                  <c:v>41744</c:v>
                </c:pt>
                <c:pt idx="2400">
                  <c:v>41745</c:v>
                </c:pt>
                <c:pt idx="2401">
                  <c:v>41746</c:v>
                </c:pt>
                <c:pt idx="2402">
                  <c:v>41750</c:v>
                </c:pt>
                <c:pt idx="2403">
                  <c:v>41751</c:v>
                </c:pt>
                <c:pt idx="2404">
                  <c:v>41752</c:v>
                </c:pt>
                <c:pt idx="2405">
                  <c:v>41753</c:v>
                </c:pt>
                <c:pt idx="2406">
                  <c:v>41754</c:v>
                </c:pt>
                <c:pt idx="2407">
                  <c:v>41757</c:v>
                </c:pt>
                <c:pt idx="2408">
                  <c:v>41758</c:v>
                </c:pt>
                <c:pt idx="2409">
                  <c:v>41759</c:v>
                </c:pt>
                <c:pt idx="2410">
                  <c:v>41760</c:v>
                </c:pt>
                <c:pt idx="2411">
                  <c:v>41761</c:v>
                </c:pt>
                <c:pt idx="2412">
                  <c:v>41764</c:v>
                </c:pt>
                <c:pt idx="2413">
                  <c:v>41765</c:v>
                </c:pt>
                <c:pt idx="2414">
                  <c:v>41766</c:v>
                </c:pt>
                <c:pt idx="2415">
                  <c:v>41767</c:v>
                </c:pt>
                <c:pt idx="2416">
                  <c:v>41768</c:v>
                </c:pt>
                <c:pt idx="2417">
                  <c:v>41771</c:v>
                </c:pt>
                <c:pt idx="2418">
                  <c:v>41772</c:v>
                </c:pt>
                <c:pt idx="2419">
                  <c:v>41773</c:v>
                </c:pt>
                <c:pt idx="2420">
                  <c:v>41774</c:v>
                </c:pt>
                <c:pt idx="2421">
                  <c:v>41775</c:v>
                </c:pt>
                <c:pt idx="2422">
                  <c:v>41778</c:v>
                </c:pt>
                <c:pt idx="2423">
                  <c:v>41779</c:v>
                </c:pt>
                <c:pt idx="2424">
                  <c:v>41780</c:v>
                </c:pt>
                <c:pt idx="2425">
                  <c:v>41781</c:v>
                </c:pt>
                <c:pt idx="2426">
                  <c:v>41782</c:v>
                </c:pt>
                <c:pt idx="2427">
                  <c:v>41785</c:v>
                </c:pt>
                <c:pt idx="2428">
                  <c:v>41786</c:v>
                </c:pt>
                <c:pt idx="2429">
                  <c:v>41787</c:v>
                </c:pt>
                <c:pt idx="2430">
                  <c:v>41788</c:v>
                </c:pt>
                <c:pt idx="2431">
                  <c:v>41789</c:v>
                </c:pt>
                <c:pt idx="2432">
                  <c:v>41792</c:v>
                </c:pt>
                <c:pt idx="2433">
                  <c:v>41793</c:v>
                </c:pt>
                <c:pt idx="2434">
                  <c:v>41794</c:v>
                </c:pt>
                <c:pt idx="2435">
                  <c:v>41795</c:v>
                </c:pt>
                <c:pt idx="2436">
                  <c:v>41796</c:v>
                </c:pt>
                <c:pt idx="2437">
                  <c:v>41799</c:v>
                </c:pt>
                <c:pt idx="2438">
                  <c:v>41800</c:v>
                </c:pt>
                <c:pt idx="2439">
                  <c:v>41801</c:v>
                </c:pt>
                <c:pt idx="2440">
                  <c:v>41802</c:v>
                </c:pt>
                <c:pt idx="2441">
                  <c:v>41803</c:v>
                </c:pt>
                <c:pt idx="2442">
                  <c:v>41806</c:v>
                </c:pt>
                <c:pt idx="2443">
                  <c:v>41807</c:v>
                </c:pt>
                <c:pt idx="2444">
                  <c:v>41808</c:v>
                </c:pt>
                <c:pt idx="2445">
                  <c:v>41809</c:v>
                </c:pt>
                <c:pt idx="2446">
                  <c:v>41810</c:v>
                </c:pt>
                <c:pt idx="2447">
                  <c:v>41813</c:v>
                </c:pt>
                <c:pt idx="2448">
                  <c:v>41814</c:v>
                </c:pt>
                <c:pt idx="2449">
                  <c:v>41815</c:v>
                </c:pt>
                <c:pt idx="2450">
                  <c:v>41816</c:v>
                </c:pt>
                <c:pt idx="2451">
                  <c:v>41817</c:v>
                </c:pt>
                <c:pt idx="2452">
                  <c:v>41820</c:v>
                </c:pt>
                <c:pt idx="2453">
                  <c:v>41821</c:v>
                </c:pt>
                <c:pt idx="2454">
                  <c:v>41822</c:v>
                </c:pt>
                <c:pt idx="2455">
                  <c:v>41823</c:v>
                </c:pt>
                <c:pt idx="2456">
                  <c:v>41824</c:v>
                </c:pt>
                <c:pt idx="2457">
                  <c:v>41827</c:v>
                </c:pt>
                <c:pt idx="2458">
                  <c:v>41828</c:v>
                </c:pt>
                <c:pt idx="2459">
                  <c:v>41829</c:v>
                </c:pt>
                <c:pt idx="2460">
                  <c:v>41830</c:v>
                </c:pt>
                <c:pt idx="2461">
                  <c:v>41831</c:v>
                </c:pt>
                <c:pt idx="2462">
                  <c:v>41834</c:v>
                </c:pt>
                <c:pt idx="2463">
                  <c:v>41835</c:v>
                </c:pt>
                <c:pt idx="2464">
                  <c:v>41836</c:v>
                </c:pt>
                <c:pt idx="2465">
                  <c:v>41837</c:v>
                </c:pt>
                <c:pt idx="2466">
                  <c:v>41838</c:v>
                </c:pt>
                <c:pt idx="2467">
                  <c:v>41841</c:v>
                </c:pt>
                <c:pt idx="2468">
                  <c:v>41842</c:v>
                </c:pt>
                <c:pt idx="2469">
                  <c:v>41843</c:v>
                </c:pt>
                <c:pt idx="2470">
                  <c:v>41844</c:v>
                </c:pt>
                <c:pt idx="2471">
                  <c:v>41845</c:v>
                </c:pt>
                <c:pt idx="2472">
                  <c:v>41848</c:v>
                </c:pt>
                <c:pt idx="2473">
                  <c:v>41849</c:v>
                </c:pt>
                <c:pt idx="2474">
                  <c:v>41850</c:v>
                </c:pt>
                <c:pt idx="2475">
                  <c:v>41851</c:v>
                </c:pt>
                <c:pt idx="2476">
                  <c:v>41852</c:v>
                </c:pt>
                <c:pt idx="2477">
                  <c:v>41855</c:v>
                </c:pt>
                <c:pt idx="2478">
                  <c:v>41856</c:v>
                </c:pt>
                <c:pt idx="2479">
                  <c:v>41857</c:v>
                </c:pt>
                <c:pt idx="2480">
                  <c:v>41858</c:v>
                </c:pt>
                <c:pt idx="2481">
                  <c:v>41859</c:v>
                </c:pt>
                <c:pt idx="2482">
                  <c:v>41862</c:v>
                </c:pt>
                <c:pt idx="2483">
                  <c:v>41863</c:v>
                </c:pt>
                <c:pt idx="2484">
                  <c:v>41864</c:v>
                </c:pt>
                <c:pt idx="2485">
                  <c:v>41865</c:v>
                </c:pt>
                <c:pt idx="2486">
                  <c:v>41866</c:v>
                </c:pt>
                <c:pt idx="2487">
                  <c:v>41869</c:v>
                </c:pt>
                <c:pt idx="2488">
                  <c:v>41870</c:v>
                </c:pt>
                <c:pt idx="2489">
                  <c:v>41871</c:v>
                </c:pt>
                <c:pt idx="2490">
                  <c:v>41872</c:v>
                </c:pt>
                <c:pt idx="2491">
                  <c:v>41873</c:v>
                </c:pt>
                <c:pt idx="2492">
                  <c:v>41876</c:v>
                </c:pt>
                <c:pt idx="2493">
                  <c:v>41877</c:v>
                </c:pt>
                <c:pt idx="2494">
                  <c:v>41878</c:v>
                </c:pt>
                <c:pt idx="2495">
                  <c:v>41879</c:v>
                </c:pt>
                <c:pt idx="2496">
                  <c:v>41880</c:v>
                </c:pt>
                <c:pt idx="2497">
                  <c:v>41883</c:v>
                </c:pt>
                <c:pt idx="2498">
                  <c:v>41884</c:v>
                </c:pt>
                <c:pt idx="2499">
                  <c:v>41885</c:v>
                </c:pt>
                <c:pt idx="2500">
                  <c:v>41886</c:v>
                </c:pt>
                <c:pt idx="2501">
                  <c:v>41887</c:v>
                </c:pt>
                <c:pt idx="2502">
                  <c:v>41890</c:v>
                </c:pt>
                <c:pt idx="2503">
                  <c:v>41891</c:v>
                </c:pt>
                <c:pt idx="2504">
                  <c:v>41892</c:v>
                </c:pt>
                <c:pt idx="2505">
                  <c:v>41893</c:v>
                </c:pt>
                <c:pt idx="2506">
                  <c:v>41894</c:v>
                </c:pt>
                <c:pt idx="2507">
                  <c:v>41897</c:v>
                </c:pt>
                <c:pt idx="2508">
                  <c:v>41898</c:v>
                </c:pt>
                <c:pt idx="2509">
                  <c:v>41899</c:v>
                </c:pt>
                <c:pt idx="2510">
                  <c:v>41900</c:v>
                </c:pt>
                <c:pt idx="2511">
                  <c:v>41901</c:v>
                </c:pt>
                <c:pt idx="2512">
                  <c:v>41904</c:v>
                </c:pt>
                <c:pt idx="2513">
                  <c:v>41905</c:v>
                </c:pt>
                <c:pt idx="2514">
                  <c:v>41906</c:v>
                </c:pt>
                <c:pt idx="2515">
                  <c:v>41907</c:v>
                </c:pt>
                <c:pt idx="2516">
                  <c:v>41908</c:v>
                </c:pt>
                <c:pt idx="2517">
                  <c:v>41911</c:v>
                </c:pt>
                <c:pt idx="2518">
                  <c:v>41912</c:v>
                </c:pt>
                <c:pt idx="2519">
                  <c:v>41913</c:v>
                </c:pt>
                <c:pt idx="2520">
                  <c:v>41914</c:v>
                </c:pt>
                <c:pt idx="2521">
                  <c:v>41915</c:v>
                </c:pt>
                <c:pt idx="2522">
                  <c:v>41918</c:v>
                </c:pt>
                <c:pt idx="2523">
                  <c:v>41919</c:v>
                </c:pt>
                <c:pt idx="2524">
                  <c:v>41920</c:v>
                </c:pt>
                <c:pt idx="2525">
                  <c:v>41921</c:v>
                </c:pt>
                <c:pt idx="2526">
                  <c:v>41922</c:v>
                </c:pt>
                <c:pt idx="2527">
                  <c:v>41925</c:v>
                </c:pt>
                <c:pt idx="2528">
                  <c:v>41926</c:v>
                </c:pt>
                <c:pt idx="2529">
                  <c:v>41927</c:v>
                </c:pt>
                <c:pt idx="2530">
                  <c:v>41928</c:v>
                </c:pt>
                <c:pt idx="2531">
                  <c:v>41929</c:v>
                </c:pt>
                <c:pt idx="2532">
                  <c:v>41932</c:v>
                </c:pt>
                <c:pt idx="2533">
                  <c:v>41933</c:v>
                </c:pt>
                <c:pt idx="2534">
                  <c:v>41934</c:v>
                </c:pt>
                <c:pt idx="2535">
                  <c:v>41935</c:v>
                </c:pt>
                <c:pt idx="2536">
                  <c:v>41936</c:v>
                </c:pt>
                <c:pt idx="2537">
                  <c:v>41939</c:v>
                </c:pt>
                <c:pt idx="2538">
                  <c:v>41940</c:v>
                </c:pt>
                <c:pt idx="2539">
                  <c:v>41941</c:v>
                </c:pt>
                <c:pt idx="2540">
                  <c:v>41942</c:v>
                </c:pt>
                <c:pt idx="2541">
                  <c:v>41943</c:v>
                </c:pt>
                <c:pt idx="2542">
                  <c:v>41946</c:v>
                </c:pt>
                <c:pt idx="2543">
                  <c:v>41947</c:v>
                </c:pt>
                <c:pt idx="2544">
                  <c:v>41948</c:v>
                </c:pt>
                <c:pt idx="2545">
                  <c:v>41949</c:v>
                </c:pt>
                <c:pt idx="2546">
                  <c:v>41950</c:v>
                </c:pt>
                <c:pt idx="2547">
                  <c:v>41953</c:v>
                </c:pt>
                <c:pt idx="2548">
                  <c:v>41954</c:v>
                </c:pt>
                <c:pt idx="2549">
                  <c:v>41955</c:v>
                </c:pt>
                <c:pt idx="2550">
                  <c:v>41956</c:v>
                </c:pt>
                <c:pt idx="2551">
                  <c:v>41957</c:v>
                </c:pt>
                <c:pt idx="2552">
                  <c:v>41960</c:v>
                </c:pt>
                <c:pt idx="2553">
                  <c:v>41961</c:v>
                </c:pt>
                <c:pt idx="2554">
                  <c:v>41962</c:v>
                </c:pt>
                <c:pt idx="2555">
                  <c:v>41963</c:v>
                </c:pt>
                <c:pt idx="2556">
                  <c:v>41964</c:v>
                </c:pt>
                <c:pt idx="2557">
                  <c:v>41967</c:v>
                </c:pt>
                <c:pt idx="2558">
                  <c:v>41968</c:v>
                </c:pt>
                <c:pt idx="2559">
                  <c:v>41969</c:v>
                </c:pt>
                <c:pt idx="2560">
                  <c:v>41970</c:v>
                </c:pt>
                <c:pt idx="2561">
                  <c:v>41971</c:v>
                </c:pt>
                <c:pt idx="2562">
                  <c:v>41974</c:v>
                </c:pt>
                <c:pt idx="2563">
                  <c:v>41975</c:v>
                </c:pt>
                <c:pt idx="2564">
                  <c:v>41976</c:v>
                </c:pt>
                <c:pt idx="2565">
                  <c:v>41977</c:v>
                </c:pt>
                <c:pt idx="2566">
                  <c:v>41978</c:v>
                </c:pt>
                <c:pt idx="2567">
                  <c:v>41981</c:v>
                </c:pt>
                <c:pt idx="2568">
                  <c:v>41982</c:v>
                </c:pt>
                <c:pt idx="2569">
                  <c:v>41983</c:v>
                </c:pt>
                <c:pt idx="2570">
                  <c:v>41984</c:v>
                </c:pt>
                <c:pt idx="2571">
                  <c:v>41985</c:v>
                </c:pt>
                <c:pt idx="2572">
                  <c:v>41988</c:v>
                </c:pt>
                <c:pt idx="2573">
                  <c:v>41989</c:v>
                </c:pt>
                <c:pt idx="2574">
                  <c:v>41990</c:v>
                </c:pt>
                <c:pt idx="2575">
                  <c:v>41991</c:v>
                </c:pt>
                <c:pt idx="2576">
                  <c:v>41992</c:v>
                </c:pt>
                <c:pt idx="2577">
                  <c:v>41995</c:v>
                </c:pt>
                <c:pt idx="2578">
                  <c:v>41996</c:v>
                </c:pt>
                <c:pt idx="2579">
                  <c:v>41997</c:v>
                </c:pt>
                <c:pt idx="2580">
                  <c:v>41999</c:v>
                </c:pt>
                <c:pt idx="2581">
                  <c:v>42002</c:v>
                </c:pt>
                <c:pt idx="2582">
                  <c:v>42003</c:v>
                </c:pt>
                <c:pt idx="2583">
                  <c:v>42004</c:v>
                </c:pt>
                <c:pt idx="2584">
                  <c:v>42006</c:v>
                </c:pt>
                <c:pt idx="2585">
                  <c:v>42009</c:v>
                </c:pt>
                <c:pt idx="2586">
                  <c:v>42010</c:v>
                </c:pt>
                <c:pt idx="2587">
                  <c:v>42011</c:v>
                </c:pt>
                <c:pt idx="2588">
                  <c:v>42012</c:v>
                </c:pt>
                <c:pt idx="2589">
                  <c:v>42013</c:v>
                </c:pt>
                <c:pt idx="2590">
                  <c:v>42016</c:v>
                </c:pt>
                <c:pt idx="2591">
                  <c:v>42017</c:v>
                </c:pt>
                <c:pt idx="2592">
                  <c:v>42018</c:v>
                </c:pt>
                <c:pt idx="2593">
                  <c:v>42019</c:v>
                </c:pt>
                <c:pt idx="2594">
                  <c:v>42020</c:v>
                </c:pt>
                <c:pt idx="2595">
                  <c:v>42023</c:v>
                </c:pt>
                <c:pt idx="2596">
                  <c:v>42024</c:v>
                </c:pt>
                <c:pt idx="2597">
                  <c:v>42025</c:v>
                </c:pt>
                <c:pt idx="2598">
                  <c:v>42026</c:v>
                </c:pt>
                <c:pt idx="2599">
                  <c:v>42027</c:v>
                </c:pt>
                <c:pt idx="2600">
                  <c:v>42030</c:v>
                </c:pt>
                <c:pt idx="2601">
                  <c:v>42031</c:v>
                </c:pt>
                <c:pt idx="2602">
                  <c:v>42032</c:v>
                </c:pt>
                <c:pt idx="2603">
                  <c:v>42033</c:v>
                </c:pt>
                <c:pt idx="2604">
                  <c:v>42034</c:v>
                </c:pt>
                <c:pt idx="2605">
                  <c:v>42037</c:v>
                </c:pt>
                <c:pt idx="2606">
                  <c:v>42038</c:v>
                </c:pt>
                <c:pt idx="2607">
                  <c:v>42039</c:v>
                </c:pt>
                <c:pt idx="2608">
                  <c:v>42040</c:v>
                </c:pt>
                <c:pt idx="2609">
                  <c:v>42041</c:v>
                </c:pt>
                <c:pt idx="2610">
                  <c:v>42044</c:v>
                </c:pt>
                <c:pt idx="2611">
                  <c:v>42045</c:v>
                </c:pt>
                <c:pt idx="2612">
                  <c:v>42046</c:v>
                </c:pt>
                <c:pt idx="2613">
                  <c:v>42047</c:v>
                </c:pt>
                <c:pt idx="2614">
                  <c:v>42048</c:v>
                </c:pt>
                <c:pt idx="2615">
                  <c:v>42051</c:v>
                </c:pt>
                <c:pt idx="2616">
                  <c:v>42052</c:v>
                </c:pt>
                <c:pt idx="2617">
                  <c:v>42053</c:v>
                </c:pt>
                <c:pt idx="2618">
                  <c:v>42054</c:v>
                </c:pt>
                <c:pt idx="2619">
                  <c:v>42055</c:v>
                </c:pt>
                <c:pt idx="2620">
                  <c:v>42058</c:v>
                </c:pt>
                <c:pt idx="2621">
                  <c:v>42059</c:v>
                </c:pt>
                <c:pt idx="2622">
                  <c:v>42060</c:v>
                </c:pt>
                <c:pt idx="2623">
                  <c:v>42061</c:v>
                </c:pt>
                <c:pt idx="2624">
                  <c:v>42062</c:v>
                </c:pt>
                <c:pt idx="2625">
                  <c:v>42065</c:v>
                </c:pt>
                <c:pt idx="2626">
                  <c:v>42066</c:v>
                </c:pt>
                <c:pt idx="2627">
                  <c:v>42067</c:v>
                </c:pt>
                <c:pt idx="2628">
                  <c:v>42068</c:v>
                </c:pt>
                <c:pt idx="2629">
                  <c:v>42069</c:v>
                </c:pt>
                <c:pt idx="2630">
                  <c:v>42072</c:v>
                </c:pt>
                <c:pt idx="2631">
                  <c:v>42073</c:v>
                </c:pt>
                <c:pt idx="2632">
                  <c:v>42074</c:v>
                </c:pt>
                <c:pt idx="2633">
                  <c:v>42075</c:v>
                </c:pt>
                <c:pt idx="2634">
                  <c:v>42076</c:v>
                </c:pt>
                <c:pt idx="2635">
                  <c:v>42079</c:v>
                </c:pt>
                <c:pt idx="2636">
                  <c:v>42080</c:v>
                </c:pt>
                <c:pt idx="2637">
                  <c:v>42081</c:v>
                </c:pt>
                <c:pt idx="2638">
                  <c:v>42082</c:v>
                </c:pt>
                <c:pt idx="2639">
                  <c:v>42083</c:v>
                </c:pt>
                <c:pt idx="2640">
                  <c:v>42086</c:v>
                </c:pt>
                <c:pt idx="2641">
                  <c:v>42087</c:v>
                </c:pt>
                <c:pt idx="2642">
                  <c:v>42088</c:v>
                </c:pt>
                <c:pt idx="2643">
                  <c:v>42089</c:v>
                </c:pt>
                <c:pt idx="2644">
                  <c:v>42090</c:v>
                </c:pt>
                <c:pt idx="2645">
                  <c:v>42093</c:v>
                </c:pt>
                <c:pt idx="2646">
                  <c:v>42094</c:v>
                </c:pt>
                <c:pt idx="2647">
                  <c:v>42095</c:v>
                </c:pt>
                <c:pt idx="2648">
                  <c:v>42096</c:v>
                </c:pt>
                <c:pt idx="2649">
                  <c:v>42100</c:v>
                </c:pt>
                <c:pt idx="2650">
                  <c:v>42101</c:v>
                </c:pt>
                <c:pt idx="2651">
                  <c:v>42102</c:v>
                </c:pt>
                <c:pt idx="2652">
                  <c:v>42103</c:v>
                </c:pt>
                <c:pt idx="2653">
                  <c:v>42104</c:v>
                </c:pt>
                <c:pt idx="2654">
                  <c:v>42107</c:v>
                </c:pt>
                <c:pt idx="2655">
                  <c:v>42108</c:v>
                </c:pt>
                <c:pt idx="2656">
                  <c:v>42109</c:v>
                </c:pt>
                <c:pt idx="2657">
                  <c:v>42110</c:v>
                </c:pt>
                <c:pt idx="2658">
                  <c:v>42111</c:v>
                </c:pt>
                <c:pt idx="2659">
                  <c:v>42114</c:v>
                </c:pt>
                <c:pt idx="2660">
                  <c:v>42115</c:v>
                </c:pt>
                <c:pt idx="2661">
                  <c:v>42116</c:v>
                </c:pt>
                <c:pt idx="2662">
                  <c:v>42117</c:v>
                </c:pt>
                <c:pt idx="2663">
                  <c:v>42118</c:v>
                </c:pt>
                <c:pt idx="2664">
                  <c:v>42121</c:v>
                </c:pt>
                <c:pt idx="2665">
                  <c:v>42122</c:v>
                </c:pt>
                <c:pt idx="2666">
                  <c:v>42123</c:v>
                </c:pt>
                <c:pt idx="2667">
                  <c:v>42124</c:v>
                </c:pt>
                <c:pt idx="2668">
                  <c:v>42125</c:v>
                </c:pt>
                <c:pt idx="2669">
                  <c:v>42128</c:v>
                </c:pt>
                <c:pt idx="2670">
                  <c:v>42129</c:v>
                </c:pt>
                <c:pt idx="2671">
                  <c:v>42130</c:v>
                </c:pt>
                <c:pt idx="2672">
                  <c:v>42131</c:v>
                </c:pt>
                <c:pt idx="2673">
                  <c:v>42132</c:v>
                </c:pt>
                <c:pt idx="2674">
                  <c:v>42135</c:v>
                </c:pt>
                <c:pt idx="2675">
                  <c:v>42136</c:v>
                </c:pt>
                <c:pt idx="2676">
                  <c:v>42137</c:v>
                </c:pt>
                <c:pt idx="2677">
                  <c:v>42138</c:v>
                </c:pt>
                <c:pt idx="2678">
                  <c:v>42139</c:v>
                </c:pt>
                <c:pt idx="2679">
                  <c:v>42142</c:v>
                </c:pt>
                <c:pt idx="2680">
                  <c:v>42143</c:v>
                </c:pt>
                <c:pt idx="2681">
                  <c:v>42144</c:v>
                </c:pt>
                <c:pt idx="2682">
                  <c:v>42145</c:v>
                </c:pt>
                <c:pt idx="2683">
                  <c:v>42146</c:v>
                </c:pt>
                <c:pt idx="2684">
                  <c:v>42149</c:v>
                </c:pt>
                <c:pt idx="2685">
                  <c:v>42150</c:v>
                </c:pt>
                <c:pt idx="2686">
                  <c:v>42151</c:v>
                </c:pt>
                <c:pt idx="2687">
                  <c:v>42152</c:v>
                </c:pt>
                <c:pt idx="2688">
                  <c:v>42153</c:v>
                </c:pt>
                <c:pt idx="2689">
                  <c:v>42156</c:v>
                </c:pt>
                <c:pt idx="2690">
                  <c:v>42157</c:v>
                </c:pt>
                <c:pt idx="2691">
                  <c:v>42158</c:v>
                </c:pt>
                <c:pt idx="2692">
                  <c:v>42159</c:v>
                </c:pt>
                <c:pt idx="2693">
                  <c:v>42160</c:v>
                </c:pt>
                <c:pt idx="2694">
                  <c:v>42163</c:v>
                </c:pt>
                <c:pt idx="2695">
                  <c:v>42164</c:v>
                </c:pt>
                <c:pt idx="2696">
                  <c:v>42165</c:v>
                </c:pt>
                <c:pt idx="2697">
                  <c:v>42166</c:v>
                </c:pt>
                <c:pt idx="2698">
                  <c:v>42167</c:v>
                </c:pt>
                <c:pt idx="2699">
                  <c:v>42170</c:v>
                </c:pt>
                <c:pt idx="2700">
                  <c:v>42171</c:v>
                </c:pt>
                <c:pt idx="2701">
                  <c:v>42172</c:v>
                </c:pt>
                <c:pt idx="2702">
                  <c:v>42173</c:v>
                </c:pt>
                <c:pt idx="2703">
                  <c:v>42174</c:v>
                </c:pt>
                <c:pt idx="2704">
                  <c:v>42177</c:v>
                </c:pt>
                <c:pt idx="2705">
                  <c:v>42178</c:v>
                </c:pt>
                <c:pt idx="2706">
                  <c:v>42179</c:v>
                </c:pt>
                <c:pt idx="2707">
                  <c:v>42180</c:v>
                </c:pt>
                <c:pt idx="2708">
                  <c:v>42181</c:v>
                </c:pt>
                <c:pt idx="2709">
                  <c:v>42184</c:v>
                </c:pt>
                <c:pt idx="2710">
                  <c:v>42185</c:v>
                </c:pt>
                <c:pt idx="2711">
                  <c:v>42186</c:v>
                </c:pt>
                <c:pt idx="2712">
                  <c:v>42187</c:v>
                </c:pt>
                <c:pt idx="2713">
                  <c:v>42188</c:v>
                </c:pt>
                <c:pt idx="2714">
                  <c:v>42191</c:v>
                </c:pt>
                <c:pt idx="2715">
                  <c:v>42192</c:v>
                </c:pt>
                <c:pt idx="2716">
                  <c:v>42193</c:v>
                </c:pt>
                <c:pt idx="2717">
                  <c:v>42194</c:v>
                </c:pt>
                <c:pt idx="2718">
                  <c:v>42195</c:v>
                </c:pt>
                <c:pt idx="2719">
                  <c:v>42198</c:v>
                </c:pt>
                <c:pt idx="2720">
                  <c:v>42199</c:v>
                </c:pt>
                <c:pt idx="2721">
                  <c:v>42200</c:v>
                </c:pt>
                <c:pt idx="2722">
                  <c:v>42201</c:v>
                </c:pt>
                <c:pt idx="2723">
                  <c:v>42202</c:v>
                </c:pt>
                <c:pt idx="2724">
                  <c:v>42205</c:v>
                </c:pt>
                <c:pt idx="2725">
                  <c:v>42206</c:v>
                </c:pt>
                <c:pt idx="2726">
                  <c:v>42207</c:v>
                </c:pt>
                <c:pt idx="2727">
                  <c:v>42208</c:v>
                </c:pt>
                <c:pt idx="2728">
                  <c:v>42209</c:v>
                </c:pt>
                <c:pt idx="2729">
                  <c:v>42212</c:v>
                </c:pt>
                <c:pt idx="2730">
                  <c:v>42213</c:v>
                </c:pt>
                <c:pt idx="2731">
                  <c:v>42214</c:v>
                </c:pt>
                <c:pt idx="2732">
                  <c:v>42215</c:v>
                </c:pt>
                <c:pt idx="2733">
                  <c:v>42216</c:v>
                </c:pt>
                <c:pt idx="2734">
                  <c:v>42219</c:v>
                </c:pt>
                <c:pt idx="2735">
                  <c:v>42220</c:v>
                </c:pt>
                <c:pt idx="2736">
                  <c:v>42221</c:v>
                </c:pt>
                <c:pt idx="2737">
                  <c:v>42222</c:v>
                </c:pt>
                <c:pt idx="2738">
                  <c:v>42223</c:v>
                </c:pt>
                <c:pt idx="2739">
                  <c:v>42226</c:v>
                </c:pt>
                <c:pt idx="2740">
                  <c:v>42227</c:v>
                </c:pt>
                <c:pt idx="2741">
                  <c:v>42228</c:v>
                </c:pt>
                <c:pt idx="2742">
                  <c:v>42229</c:v>
                </c:pt>
                <c:pt idx="2743">
                  <c:v>42230</c:v>
                </c:pt>
                <c:pt idx="2744">
                  <c:v>42233</c:v>
                </c:pt>
                <c:pt idx="2745">
                  <c:v>42234</c:v>
                </c:pt>
                <c:pt idx="2746">
                  <c:v>42235</c:v>
                </c:pt>
                <c:pt idx="2747">
                  <c:v>42236</c:v>
                </c:pt>
                <c:pt idx="2748">
                  <c:v>42237</c:v>
                </c:pt>
                <c:pt idx="2749">
                  <c:v>42240</c:v>
                </c:pt>
                <c:pt idx="2750">
                  <c:v>42241</c:v>
                </c:pt>
                <c:pt idx="2751">
                  <c:v>42242</c:v>
                </c:pt>
                <c:pt idx="2752">
                  <c:v>42243</c:v>
                </c:pt>
                <c:pt idx="2753">
                  <c:v>42244</c:v>
                </c:pt>
                <c:pt idx="2754">
                  <c:v>42247</c:v>
                </c:pt>
                <c:pt idx="2755">
                  <c:v>42248</c:v>
                </c:pt>
                <c:pt idx="2756">
                  <c:v>42249</c:v>
                </c:pt>
                <c:pt idx="2757">
                  <c:v>42250</c:v>
                </c:pt>
                <c:pt idx="2758">
                  <c:v>42251</c:v>
                </c:pt>
                <c:pt idx="2759">
                  <c:v>42254</c:v>
                </c:pt>
                <c:pt idx="2760">
                  <c:v>42255</c:v>
                </c:pt>
                <c:pt idx="2761">
                  <c:v>42256</c:v>
                </c:pt>
                <c:pt idx="2762">
                  <c:v>42257</c:v>
                </c:pt>
                <c:pt idx="2763">
                  <c:v>42258</c:v>
                </c:pt>
                <c:pt idx="2764">
                  <c:v>42261</c:v>
                </c:pt>
                <c:pt idx="2765">
                  <c:v>42262</c:v>
                </c:pt>
                <c:pt idx="2766">
                  <c:v>42263</c:v>
                </c:pt>
                <c:pt idx="2767">
                  <c:v>42264</c:v>
                </c:pt>
                <c:pt idx="2768">
                  <c:v>42265</c:v>
                </c:pt>
                <c:pt idx="2769">
                  <c:v>42268</c:v>
                </c:pt>
                <c:pt idx="2770">
                  <c:v>42269</c:v>
                </c:pt>
                <c:pt idx="2771">
                  <c:v>42270</c:v>
                </c:pt>
                <c:pt idx="2772">
                  <c:v>42271</c:v>
                </c:pt>
                <c:pt idx="2773">
                  <c:v>42272</c:v>
                </c:pt>
                <c:pt idx="2774">
                  <c:v>42275</c:v>
                </c:pt>
                <c:pt idx="2775">
                  <c:v>42276</c:v>
                </c:pt>
                <c:pt idx="2776">
                  <c:v>42277</c:v>
                </c:pt>
                <c:pt idx="2777">
                  <c:v>42278</c:v>
                </c:pt>
                <c:pt idx="2778">
                  <c:v>42279</c:v>
                </c:pt>
                <c:pt idx="2779">
                  <c:v>42282</c:v>
                </c:pt>
                <c:pt idx="2780">
                  <c:v>42283</c:v>
                </c:pt>
                <c:pt idx="2781">
                  <c:v>42284</c:v>
                </c:pt>
                <c:pt idx="2782">
                  <c:v>42285</c:v>
                </c:pt>
                <c:pt idx="2783">
                  <c:v>42286</c:v>
                </c:pt>
                <c:pt idx="2784">
                  <c:v>42289</c:v>
                </c:pt>
                <c:pt idx="2785">
                  <c:v>42290</c:v>
                </c:pt>
                <c:pt idx="2786">
                  <c:v>42291</c:v>
                </c:pt>
                <c:pt idx="2787">
                  <c:v>42292</c:v>
                </c:pt>
                <c:pt idx="2788">
                  <c:v>42293</c:v>
                </c:pt>
                <c:pt idx="2789">
                  <c:v>42296</c:v>
                </c:pt>
                <c:pt idx="2790">
                  <c:v>42297</c:v>
                </c:pt>
                <c:pt idx="2791">
                  <c:v>42298</c:v>
                </c:pt>
                <c:pt idx="2792">
                  <c:v>42299</c:v>
                </c:pt>
                <c:pt idx="2793">
                  <c:v>42300</c:v>
                </c:pt>
                <c:pt idx="2794">
                  <c:v>42303</c:v>
                </c:pt>
                <c:pt idx="2795">
                  <c:v>42304</c:v>
                </c:pt>
                <c:pt idx="2796">
                  <c:v>42305</c:v>
                </c:pt>
                <c:pt idx="2797">
                  <c:v>42306</c:v>
                </c:pt>
                <c:pt idx="2798">
                  <c:v>42307</c:v>
                </c:pt>
                <c:pt idx="2799">
                  <c:v>42310</c:v>
                </c:pt>
                <c:pt idx="2800">
                  <c:v>42311</c:v>
                </c:pt>
                <c:pt idx="2801">
                  <c:v>42312</c:v>
                </c:pt>
                <c:pt idx="2802">
                  <c:v>42313</c:v>
                </c:pt>
                <c:pt idx="2803">
                  <c:v>42314</c:v>
                </c:pt>
                <c:pt idx="2804">
                  <c:v>42317</c:v>
                </c:pt>
                <c:pt idx="2805">
                  <c:v>42318</c:v>
                </c:pt>
                <c:pt idx="2806">
                  <c:v>42319</c:v>
                </c:pt>
                <c:pt idx="2807">
                  <c:v>42320</c:v>
                </c:pt>
                <c:pt idx="2808">
                  <c:v>42321</c:v>
                </c:pt>
                <c:pt idx="2809">
                  <c:v>42324</c:v>
                </c:pt>
                <c:pt idx="2810">
                  <c:v>42325</c:v>
                </c:pt>
                <c:pt idx="2811">
                  <c:v>42326</c:v>
                </c:pt>
                <c:pt idx="2812">
                  <c:v>42327</c:v>
                </c:pt>
                <c:pt idx="2813">
                  <c:v>42328</c:v>
                </c:pt>
                <c:pt idx="2814">
                  <c:v>42331</c:v>
                </c:pt>
                <c:pt idx="2815">
                  <c:v>42332</c:v>
                </c:pt>
                <c:pt idx="2816">
                  <c:v>42333</c:v>
                </c:pt>
                <c:pt idx="2817">
                  <c:v>42334</c:v>
                </c:pt>
                <c:pt idx="2818">
                  <c:v>42335</c:v>
                </c:pt>
                <c:pt idx="2819">
                  <c:v>42338</c:v>
                </c:pt>
                <c:pt idx="2820">
                  <c:v>42339</c:v>
                </c:pt>
                <c:pt idx="2821">
                  <c:v>42340</c:v>
                </c:pt>
                <c:pt idx="2822">
                  <c:v>42341</c:v>
                </c:pt>
                <c:pt idx="2823">
                  <c:v>42342</c:v>
                </c:pt>
                <c:pt idx="2824">
                  <c:v>42345</c:v>
                </c:pt>
                <c:pt idx="2825">
                  <c:v>42346</c:v>
                </c:pt>
                <c:pt idx="2826">
                  <c:v>42347</c:v>
                </c:pt>
                <c:pt idx="2827">
                  <c:v>42348</c:v>
                </c:pt>
                <c:pt idx="2828">
                  <c:v>42349</c:v>
                </c:pt>
                <c:pt idx="2829">
                  <c:v>42352</c:v>
                </c:pt>
                <c:pt idx="2830">
                  <c:v>42353</c:v>
                </c:pt>
                <c:pt idx="2831">
                  <c:v>42354</c:v>
                </c:pt>
                <c:pt idx="2832">
                  <c:v>42355</c:v>
                </c:pt>
                <c:pt idx="2833">
                  <c:v>42356</c:v>
                </c:pt>
                <c:pt idx="2834">
                  <c:v>42359</c:v>
                </c:pt>
                <c:pt idx="2835">
                  <c:v>42360</c:v>
                </c:pt>
                <c:pt idx="2836">
                  <c:v>42361</c:v>
                </c:pt>
                <c:pt idx="2837">
                  <c:v>42362</c:v>
                </c:pt>
                <c:pt idx="2838">
                  <c:v>42366</c:v>
                </c:pt>
                <c:pt idx="2839">
                  <c:v>42367</c:v>
                </c:pt>
                <c:pt idx="2840">
                  <c:v>42368</c:v>
                </c:pt>
                <c:pt idx="2841">
                  <c:v>42369</c:v>
                </c:pt>
                <c:pt idx="2842">
                  <c:v>42373</c:v>
                </c:pt>
                <c:pt idx="2843">
                  <c:v>42374</c:v>
                </c:pt>
                <c:pt idx="2844">
                  <c:v>42375</c:v>
                </c:pt>
                <c:pt idx="2845">
                  <c:v>42376</c:v>
                </c:pt>
                <c:pt idx="2846">
                  <c:v>42377</c:v>
                </c:pt>
                <c:pt idx="2847">
                  <c:v>42380</c:v>
                </c:pt>
                <c:pt idx="2848">
                  <c:v>42381</c:v>
                </c:pt>
                <c:pt idx="2849">
                  <c:v>42382</c:v>
                </c:pt>
                <c:pt idx="2850">
                  <c:v>42383</c:v>
                </c:pt>
                <c:pt idx="2851">
                  <c:v>42384</c:v>
                </c:pt>
                <c:pt idx="2852">
                  <c:v>42387</c:v>
                </c:pt>
                <c:pt idx="2853">
                  <c:v>42388</c:v>
                </c:pt>
                <c:pt idx="2854">
                  <c:v>42389</c:v>
                </c:pt>
                <c:pt idx="2855">
                  <c:v>42390</c:v>
                </c:pt>
                <c:pt idx="2856">
                  <c:v>42391</c:v>
                </c:pt>
                <c:pt idx="2857">
                  <c:v>42394</c:v>
                </c:pt>
                <c:pt idx="2858">
                  <c:v>42395</c:v>
                </c:pt>
                <c:pt idx="2859">
                  <c:v>42396</c:v>
                </c:pt>
                <c:pt idx="2860">
                  <c:v>42397</c:v>
                </c:pt>
                <c:pt idx="2861">
                  <c:v>42398</c:v>
                </c:pt>
                <c:pt idx="2862">
                  <c:v>42401</c:v>
                </c:pt>
                <c:pt idx="2863">
                  <c:v>42402</c:v>
                </c:pt>
                <c:pt idx="2864">
                  <c:v>42403</c:v>
                </c:pt>
                <c:pt idx="2865">
                  <c:v>42404</c:v>
                </c:pt>
                <c:pt idx="2866">
                  <c:v>42405</c:v>
                </c:pt>
                <c:pt idx="2867">
                  <c:v>42408</c:v>
                </c:pt>
                <c:pt idx="2868">
                  <c:v>42409</c:v>
                </c:pt>
                <c:pt idx="2869">
                  <c:v>42410</c:v>
                </c:pt>
                <c:pt idx="2870">
                  <c:v>42411</c:v>
                </c:pt>
                <c:pt idx="2871">
                  <c:v>42412</c:v>
                </c:pt>
                <c:pt idx="2872">
                  <c:v>42415</c:v>
                </c:pt>
                <c:pt idx="2873">
                  <c:v>42416</c:v>
                </c:pt>
                <c:pt idx="2874">
                  <c:v>42417</c:v>
                </c:pt>
                <c:pt idx="2875">
                  <c:v>42418</c:v>
                </c:pt>
                <c:pt idx="2876">
                  <c:v>42419</c:v>
                </c:pt>
                <c:pt idx="2877">
                  <c:v>42422</c:v>
                </c:pt>
                <c:pt idx="2878">
                  <c:v>42423</c:v>
                </c:pt>
                <c:pt idx="2879">
                  <c:v>42424</c:v>
                </c:pt>
                <c:pt idx="2880">
                  <c:v>42425</c:v>
                </c:pt>
                <c:pt idx="2881">
                  <c:v>42426</c:v>
                </c:pt>
                <c:pt idx="2882">
                  <c:v>42429</c:v>
                </c:pt>
                <c:pt idx="2883">
                  <c:v>42430</c:v>
                </c:pt>
                <c:pt idx="2884">
                  <c:v>42431</c:v>
                </c:pt>
                <c:pt idx="2885">
                  <c:v>42432</c:v>
                </c:pt>
                <c:pt idx="2886">
                  <c:v>42433</c:v>
                </c:pt>
                <c:pt idx="2887">
                  <c:v>42436</c:v>
                </c:pt>
                <c:pt idx="2888">
                  <c:v>42437</c:v>
                </c:pt>
                <c:pt idx="2889">
                  <c:v>42438</c:v>
                </c:pt>
                <c:pt idx="2890">
                  <c:v>42439</c:v>
                </c:pt>
                <c:pt idx="2891">
                  <c:v>42440</c:v>
                </c:pt>
                <c:pt idx="2892">
                  <c:v>42443</c:v>
                </c:pt>
                <c:pt idx="2893">
                  <c:v>42444</c:v>
                </c:pt>
                <c:pt idx="2894">
                  <c:v>42445</c:v>
                </c:pt>
                <c:pt idx="2895">
                  <c:v>42446</c:v>
                </c:pt>
                <c:pt idx="2896">
                  <c:v>42447</c:v>
                </c:pt>
                <c:pt idx="2897">
                  <c:v>42450</c:v>
                </c:pt>
                <c:pt idx="2898">
                  <c:v>42451</c:v>
                </c:pt>
                <c:pt idx="2899">
                  <c:v>42452</c:v>
                </c:pt>
                <c:pt idx="2900">
                  <c:v>42453</c:v>
                </c:pt>
                <c:pt idx="2901">
                  <c:v>42457</c:v>
                </c:pt>
                <c:pt idx="2902">
                  <c:v>42458</c:v>
                </c:pt>
                <c:pt idx="2903">
                  <c:v>42459</c:v>
                </c:pt>
                <c:pt idx="2904">
                  <c:v>42460</c:v>
                </c:pt>
                <c:pt idx="2905">
                  <c:v>42461</c:v>
                </c:pt>
                <c:pt idx="2906">
                  <c:v>42464</c:v>
                </c:pt>
                <c:pt idx="2907">
                  <c:v>42465</c:v>
                </c:pt>
                <c:pt idx="2908">
                  <c:v>42466</c:v>
                </c:pt>
                <c:pt idx="2909">
                  <c:v>42467</c:v>
                </c:pt>
                <c:pt idx="2910">
                  <c:v>42468</c:v>
                </c:pt>
                <c:pt idx="2911">
                  <c:v>42471</c:v>
                </c:pt>
                <c:pt idx="2912">
                  <c:v>42472</c:v>
                </c:pt>
                <c:pt idx="2913">
                  <c:v>42473</c:v>
                </c:pt>
                <c:pt idx="2914">
                  <c:v>42474</c:v>
                </c:pt>
                <c:pt idx="2915">
                  <c:v>42475</c:v>
                </c:pt>
                <c:pt idx="2916">
                  <c:v>42478</c:v>
                </c:pt>
                <c:pt idx="2917">
                  <c:v>42479</c:v>
                </c:pt>
                <c:pt idx="2918">
                  <c:v>42480</c:v>
                </c:pt>
                <c:pt idx="2919">
                  <c:v>42481</c:v>
                </c:pt>
                <c:pt idx="2920">
                  <c:v>42482</c:v>
                </c:pt>
                <c:pt idx="2921">
                  <c:v>42485</c:v>
                </c:pt>
                <c:pt idx="2922">
                  <c:v>42486</c:v>
                </c:pt>
                <c:pt idx="2923">
                  <c:v>42487</c:v>
                </c:pt>
                <c:pt idx="2924">
                  <c:v>42488</c:v>
                </c:pt>
                <c:pt idx="2925">
                  <c:v>42489</c:v>
                </c:pt>
                <c:pt idx="2926">
                  <c:v>42492</c:v>
                </c:pt>
                <c:pt idx="2927">
                  <c:v>42493</c:v>
                </c:pt>
                <c:pt idx="2928">
                  <c:v>42494</c:v>
                </c:pt>
                <c:pt idx="2929">
                  <c:v>42495</c:v>
                </c:pt>
                <c:pt idx="2930">
                  <c:v>42496</c:v>
                </c:pt>
                <c:pt idx="2931">
                  <c:v>42499</c:v>
                </c:pt>
                <c:pt idx="2932">
                  <c:v>42500</c:v>
                </c:pt>
                <c:pt idx="2933">
                  <c:v>42501</c:v>
                </c:pt>
                <c:pt idx="2934">
                  <c:v>42502</c:v>
                </c:pt>
                <c:pt idx="2935">
                  <c:v>42503</c:v>
                </c:pt>
                <c:pt idx="2936">
                  <c:v>42506</c:v>
                </c:pt>
                <c:pt idx="2937">
                  <c:v>42507</c:v>
                </c:pt>
                <c:pt idx="2938">
                  <c:v>42508</c:v>
                </c:pt>
                <c:pt idx="2939">
                  <c:v>42509</c:v>
                </c:pt>
                <c:pt idx="2940">
                  <c:v>42510</c:v>
                </c:pt>
                <c:pt idx="2941">
                  <c:v>42513</c:v>
                </c:pt>
                <c:pt idx="2942">
                  <c:v>42514</c:v>
                </c:pt>
                <c:pt idx="2943">
                  <c:v>42515</c:v>
                </c:pt>
                <c:pt idx="2944">
                  <c:v>42516</c:v>
                </c:pt>
                <c:pt idx="2945">
                  <c:v>42517</c:v>
                </c:pt>
                <c:pt idx="2946">
                  <c:v>42520</c:v>
                </c:pt>
                <c:pt idx="2947">
                  <c:v>42521</c:v>
                </c:pt>
                <c:pt idx="2948">
                  <c:v>42522</c:v>
                </c:pt>
                <c:pt idx="2949">
                  <c:v>42523</c:v>
                </c:pt>
                <c:pt idx="2950">
                  <c:v>42524</c:v>
                </c:pt>
                <c:pt idx="2951">
                  <c:v>42527</c:v>
                </c:pt>
                <c:pt idx="2952">
                  <c:v>42528</c:v>
                </c:pt>
                <c:pt idx="2953">
                  <c:v>42529</c:v>
                </c:pt>
                <c:pt idx="2954">
                  <c:v>42530</c:v>
                </c:pt>
                <c:pt idx="2955">
                  <c:v>42531</c:v>
                </c:pt>
                <c:pt idx="2956">
                  <c:v>42534</c:v>
                </c:pt>
                <c:pt idx="2957">
                  <c:v>42535</c:v>
                </c:pt>
                <c:pt idx="2958">
                  <c:v>42536</c:v>
                </c:pt>
                <c:pt idx="2959">
                  <c:v>42537</c:v>
                </c:pt>
                <c:pt idx="2960">
                  <c:v>42538</c:v>
                </c:pt>
                <c:pt idx="2961">
                  <c:v>42541</c:v>
                </c:pt>
                <c:pt idx="2962">
                  <c:v>42542</c:v>
                </c:pt>
                <c:pt idx="2963">
                  <c:v>42543</c:v>
                </c:pt>
                <c:pt idx="2964">
                  <c:v>42544</c:v>
                </c:pt>
                <c:pt idx="2965">
                  <c:v>42545</c:v>
                </c:pt>
                <c:pt idx="2966">
                  <c:v>42548</c:v>
                </c:pt>
                <c:pt idx="2967">
                  <c:v>42549</c:v>
                </c:pt>
                <c:pt idx="2968">
                  <c:v>42550</c:v>
                </c:pt>
                <c:pt idx="2969">
                  <c:v>42551</c:v>
                </c:pt>
                <c:pt idx="2970">
                  <c:v>42552</c:v>
                </c:pt>
                <c:pt idx="2971">
                  <c:v>42555</c:v>
                </c:pt>
                <c:pt idx="2972">
                  <c:v>42556</c:v>
                </c:pt>
                <c:pt idx="2973">
                  <c:v>42557</c:v>
                </c:pt>
                <c:pt idx="2974">
                  <c:v>42558</c:v>
                </c:pt>
                <c:pt idx="2975">
                  <c:v>42559</c:v>
                </c:pt>
                <c:pt idx="2976">
                  <c:v>42562</c:v>
                </c:pt>
                <c:pt idx="2977">
                  <c:v>42563</c:v>
                </c:pt>
                <c:pt idx="2978">
                  <c:v>42564</c:v>
                </c:pt>
                <c:pt idx="2979">
                  <c:v>42565</c:v>
                </c:pt>
                <c:pt idx="2980">
                  <c:v>42566</c:v>
                </c:pt>
                <c:pt idx="2981">
                  <c:v>42569</c:v>
                </c:pt>
                <c:pt idx="2982">
                  <c:v>42570</c:v>
                </c:pt>
                <c:pt idx="2983">
                  <c:v>42571</c:v>
                </c:pt>
                <c:pt idx="2984">
                  <c:v>42572</c:v>
                </c:pt>
                <c:pt idx="2985">
                  <c:v>42573</c:v>
                </c:pt>
                <c:pt idx="2986">
                  <c:v>42576</c:v>
                </c:pt>
                <c:pt idx="2987">
                  <c:v>42577</c:v>
                </c:pt>
                <c:pt idx="2988">
                  <c:v>42578</c:v>
                </c:pt>
                <c:pt idx="2989">
                  <c:v>42579</c:v>
                </c:pt>
                <c:pt idx="2990">
                  <c:v>42580</c:v>
                </c:pt>
                <c:pt idx="2991">
                  <c:v>42583</c:v>
                </c:pt>
                <c:pt idx="2992">
                  <c:v>42584</c:v>
                </c:pt>
                <c:pt idx="2993">
                  <c:v>42585</c:v>
                </c:pt>
                <c:pt idx="2994">
                  <c:v>42586</c:v>
                </c:pt>
                <c:pt idx="2995">
                  <c:v>42587</c:v>
                </c:pt>
                <c:pt idx="2996">
                  <c:v>42590</c:v>
                </c:pt>
                <c:pt idx="2997">
                  <c:v>42591</c:v>
                </c:pt>
                <c:pt idx="2998">
                  <c:v>42592</c:v>
                </c:pt>
                <c:pt idx="2999">
                  <c:v>42593</c:v>
                </c:pt>
                <c:pt idx="3000">
                  <c:v>42594</c:v>
                </c:pt>
                <c:pt idx="3001">
                  <c:v>42597</c:v>
                </c:pt>
                <c:pt idx="3002">
                  <c:v>42598</c:v>
                </c:pt>
                <c:pt idx="3003">
                  <c:v>42599</c:v>
                </c:pt>
                <c:pt idx="3004">
                  <c:v>42600</c:v>
                </c:pt>
                <c:pt idx="3005">
                  <c:v>42601</c:v>
                </c:pt>
                <c:pt idx="3006">
                  <c:v>42604</c:v>
                </c:pt>
                <c:pt idx="3007">
                  <c:v>42605</c:v>
                </c:pt>
                <c:pt idx="3008">
                  <c:v>42606</c:v>
                </c:pt>
                <c:pt idx="3009">
                  <c:v>42607</c:v>
                </c:pt>
                <c:pt idx="3010">
                  <c:v>42608</c:v>
                </c:pt>
                <c:pt idx="3011">
                  <c:v>42611</c:v>
                </c:pt>
                <c:pt idx="3012">
                  <c:v>42612</c:v>
                </c:pt>
                <c:pt idx="3013">
                  <c:v>42613</c:v>
                </c:pt>
                <c:pt idx="3014">
                  <c:v>42614</c:v>
                </c:pt>
                <c:pt idx="3015">
                  <c:v>42615</c:v>
                </c:pt>
                <c:pt idx="3016">
                  <c:v>42618</c:v>
                </c:pt>
                <c:pt idx="3017">
                  <c:v>42619</c:v>
                </c:pt>
                <c:pt idx="3018">
                  <c:v>42620</c:v>
                </c:pt>
                <c:pt idx="3019">
                  <c:v>42621</c:v>
                </c:pt>
                <c:pt idx="3020">
                  <c:v>42622</c:v>
                </c:pt>
                <c:pt idx="3021">
                  <c:v>42625</c:v>
                </c:pt>
                <c:pt idx="3022">
                  <c:v>42626</c:v>
                </c:pt>
                <c:pt idx="3023">
                  <c:v>42627</c:v>
                </c:pt>
                <c:pt idx="3024">
                  <c:v>42628</c:v>
                </c:pt>
                <c:pt idx="3025">
                  <c:v>42629</c:v>
                </c:pt>
                <c:pt idx="3026">
                  <c:v>42632</c:v>
                </c:pt>
                <c:pt idx="3027">
                  <c:v>42633</c:v>
                </c:pt>
                <c:pt idx="3028">
                  <c:v>42634</c:v>
                </c:pt>
                <c:pt idx="3029">
                  <c:v>42635</c:v>
                </c:pt>
                <c:pt idx="3030">
                  <c:v>42636</c:v>
                </c:pt>
                <c:pt idx="3031">
                  <c:v>42639</c:v>
                </c:pt>
                <c:pt idx="3032">
                  <c:v>42640</c:v>
                </c:pt>
                <c:pt idx="3033">
                  <c:v>42641</c:v>
                </c:pt>
                <c:pt idx="3034">
                  <c:v>42642</c:v>
                </c:pt>
                <c:pt idx="3035">
                  <c:v>42643</c:v>
                </c:pt>
                <c:pt idx="3036">
                  <c:v>42646</c:v>
                </c:pt>
                <c:pt idx="3037">
                  <c:v>42647</c:v>
                </c:pt>
                <c:pt idx="3038">
                  <c:v>42648</c:v>
                </c:pt>
                <c:pt idx="3039">
                  <c:v>42649</c:v>
                </c:pt>
                <c:pt idx="3040">
                  <c:v>42650</c:v>
                </c:pt>
                <c:pt idx="3041">
                  <c:v>42653</c:v>
                </c:pt>
                <c:pt idx="3042">
                  <c:v>42654</c:v>
                </c:pt>
                <c:pt idx="3043">
                  <c:v>42655</c:v>
                </c:pt>
                <c:pt idx="3044">
                  <c:v>42656</c:v>
                </c:pt>
                <c:pt idx="3045">
                  <c:v>42657</c:v>
                </c:pt>
                <c:pt idx="3046">
                  <c:v>42660</c:v>
                </c:pt>
                <c:pt idx="3047">
                  <c:v>42661</c:v>
                </c:pt>
                <c:pt idx="3048">
                  <c:v>42662</c:v>
                </c:pt>
                <c:pt idx="3049">
                  <c:v>42663</c:v>
                </c:pt>
                <c:pt idx="3050">
                  <c:v>42664</c:v>
                </c:pt>
                <c:pt idx="3051">
                  <c:v>42667</c:v>
                </c:pt>
                <c:pt idx="3052">
                  <c:v>42668</c:v>
                </c:pt>
                <c:pt idx="3053">
                  <c:v>42669</c:v>
                </c:pt>
                <c:pt idx="3054">
                  <c:v>42670</c:v>
                </c:pt>
                <c:pt idx="3055">
                  <c:v>42671</c:v>
                </c:pt>
                <c:pt idx="3056">
                  <c:v>42674</c:v>
                </c:pt>
                <c:pt idx="3057">
                  <c:v>42675</c:v>
                </c:pt>
                <c:pt idx="3058">
                  <c:v>42676</c:v>
                </c:pt>
                <c:pt idx="3059">
                  <c:v>42677</c:v>
                </c:pt>
                <c:pt idx="3060">
                  <c:v>42678</c:v>
                </c:pt>
                <c:pt idx="3061">
                  <c:v>42681</c:v>
                </c:pt>
                <c:pt idx="3062">
                  <c:v>42682</c:v>
                </c:pt>
                <c:pt idx="3063">
                  <c:v>42683</c:v>
                </c:pt>
                <c:pt idx="3064">
                  <c:v>42684</c:v>
                </c:pt>
                <c:pt idx="3065">
                  <c:v>42685</c:v>
                </c:pt>
                <c:pt idx="3066">
                  <c:v>42688</c:v>
                </c:pt>
                <c:pt idx="3067">
                  <c:v>42689</c:v>
                </c:pt>
                <c:pt idx="3068">
                  <c:v>42690</c:v>
                </c:pt>
                <c:pt idx="3069">
                  <c:v>42691</c:v>
                </c:pt>
                <c:pt idx="3070">
                  <c:v>42692</c:v>
                </c:pt>
                <c:pt idx="3071">
                  <c:v>42695</c:v>
                </c:pt>
                <c:pt idx="3072">
                  <c:v>42696</c:v>
                </c:pt>
                <c:pt idx="3073">
                  <c:v>42697</c:v>
                </c:pt>
                <c:pt idx="3074">
                  <c:v>42698</c:v>
                </c:pt>
                <c:pt idx="3075">
                  <c:v>42699</c:v>
                </c:pt>
                <c:pt idx="3076">
                  <c:v>42702</c:v>
                </c:pt>
                <c:pt idx="3077">
                  <c:v>42703</c:v>
                </c:pt>
                <c:pt idx="3078">
                  <c:v>42704</c:v>
                </c:pt>
                <c:pt idx="3079">
                  <c:v>42705</c:v>
                </c:pt>
                <c:pt idx="3080">
                  <c:v>42706</c:v>
                </c:pt>
                <c:pt idx="3081">
                  <c:v>42709</c:v>
                </c:pt>
                <c:pt idx="3082">
                  <c:v>42710</c:v>
                </c:pt>
                <c:pt idx="3083">
                  <c:v>42711</c:v>
                </c:pt>
                <c:pt idx="3084">
                  <c:v>42712</c:v>
                </c:pt>
                <c:pt idx="3085">
                  <c:v>42713</c:v>
                </c:pt>
                <c:pt idx="3086">
                  <c:v>42716</c:v>
                </c:pt>
                <c:pt idx="3087">
                  <c:v>42717</c:v>
                </c:pt>
                <c:pt idx="3088">
                  <c:v>42718</c:v>
                </c:pt>
                <c:pt idx="3089">
                  <c:v>42719</c:v>
                </c:pt>
                <c:pt idx="3090">
                  <c:v>42720</c:v>
                </c:pt>
                <c:pt idx="3091">
                  <c:v>42723</c:v>
                </c:pt>
                <c:pt idx="3092">
                  <c:v>42724</c:v>
                </c:pt>
                <c:pt idx="3093">
                  <c:v>42725</c:v>
                </c:pt>
                <c:pt idx="3094">
                  <c:v>42726</c:v>
                </c:pt>
                <c:pt idx="3095">
                  <c:v>42727</c:v>
                </c:pt>
                <c:pt idx="3096">
                  <c:v>42730</c:v>
                </c:pt>
                <c:pt idx="3097">
                  <c:v>42731</c:v>
                </c:pt>
                <c:pt idx="3098">
                  <c:v>42732</c:v>
                </c:pt>
                <c:pt idx="3099">
                  <c:v>42733</c:v>
                </c:pt>
                <c:pt idx="3100">
                  <c:v>42734</c:v>
                </c:pt>
                <c:pt idx="3101">
                  <c:v>42737</c:v>
                </c:pt>
                <c:pt idx="3102">
                  <c:v>42738</c:v>
                </c:pt>
                <c:pt idx="3103">
                  <c:v>42739</c:v>
                </c:pt>
                <c:pt idx="3104">
                  <c:v>42740</c:v>
                </c:pt>
                <c:pt idx="3105">
                  <c:v>42741</c:v>
                </c:pt>
                <c:pt idx="3106">
                  <c:v>42744</c:v>
                </c:pt>
                <c:pt idx="3107">
                  <c:v>42745</c:v>
                </c:pt>
                <c:pt idx="3108">
                  <c:v>42746</c:v>
                </c:pt>
                <c:pt idx="3109">
                  <c:v>42747</c:v>
                </c:pt>
                <c:pt idx="3110">
                  <c:v>42748</c:v>
                </c:pt>
                <c:pt idx="3111">
                  <c:v>42751</c:v>
                </c:pt>
                <c:pt idx="3112">
                  <c:v>42752</c:v>
                </c:pt>
                <c:pt idx="3113">
                  <c:v>42753</c:v>
                </c:pt>
                <c:pt idx="3114">
                  <c:v>42754</c:v>
                </c:pt>
                <c:pt idx="3115">
                  <c:v>42755</c:v>
                </c:pt>
                <c:pt idx="3116">
                  <c:v>42758</c:v>
                </c:pt>
                <c:pt idx="3117">
                  <c:v>42759</c:v>
                </c:pt>
                <c:pt idx="3118">
                  <c:v>42760</c:v>
                </c:pt>
                <c:pt idx="3119">
                  <c:v>42761</c:v>
                </c:pt>
                <c:pt idx="3120">
                  <c:v>42762</c:v>
                </c:pt>
                <c:pt idx="3121">
                  <c:v>42765</c:v>
                </c:pt>
                <c:pt idx="3122">
                  <c:v>42766</c:v>
                </c:pt>
                <c:pt idx="3123">
                  <c:v>42767</c:v>
                </c:pt>
                <c:pt idx="3124">
                  <c:v>42768</c:v>
                </c:pt>
                <c:pt idx="3125">
                  <c:v>42769</c:v>
                </c:pt>
                <c:pt idx="3126">
                  <c:v>42772</c:v>
                </c:pt>
                <c:pt idx="3127">
                  <c:v>42773</c:v>
                </c:pt>
                <c:pt idx="3128">
                  <c:v>42774</c:v>
                </c:pt>
                <c:pt idx="3129">
                  <c:v>42775</c:v>
                </c:pt>
                <c:pt idx="3130">
                  <c:v>42776</c:v>
                </c:pt>
                <c:pt idx="3131">
                  <c:v>42779</c:v>
                </c:pt>
                <c:pt idx="3132">
                  <c:v>42780</c:v>
                </c:pt>
                <c:pt idx="3133">
                  <c:v>42781</c:v>
                </c:pt>
                <c:pt idx="3134">
                  <c:v>42782</c:v>
                </c:pt>
                <c:pt idx="3135">
                  <c:v>42783</c:v>
                </c:pt>
                <c:pt idx="3136">
                  <c:v>42786</c:v>
                </c:pt>
                <c:pt idx="3137">
                  <c:v>42787</c:v>
                </c:pt>
                <c:pt idx="3138">
                  <c:v>42788</c:v>
                </c:pt>
                <c:pt idx="3139">
                  <c:v>42789</c:v>
                </c:pt>
                <c:pt idx="3140">
                  <c:v>42790</c:v>
                </c:pt>
                <c:pt idx="3141">
                  <c:v>42793</c:v>
                </c:pt>
                <c:pt idx="3142">
                  <c:v>42794</c:v>
                </c:pt>
                <c:pt idx="3143">
                  <c:v>42795</c:v>
                </c:pt>
                <c:pt idx="3144">
                  <c:v>42796</c:v>
                </c:pt>
                <c:pt idx="3145">
                  <c:v>42797</c:v>
                </c:pt>
                <c:pt idx="3146">
                  <c:v>42800</c:v>
                </c:pt>
                <c:pt idx="3147">
                  <c:v>42801</c:v>
                </c:pt>
                <c:pt idx="3148">
                  <c:v>42802</c:v>
                </c:pt>
                <c:pt idx="3149">
                  <c:v>42803</c:v>
                </c:pt>
                <c:pt idx="3150">
                  <c:v>42804</c:v>
                </c:pt>
                <c:pt idx="3151">
                  <c:v>42807</c:v>
                </c:pt>
                <c:pt idx="3152">
                  <c:v>42808</c:v>
                </c:pt>
                <c:pt idx="3153">
                  <c:v>42809</c:v>
                </c:pt>
                <c:pt idx="3154">
                  <c:v>42810</c:v>
                </c:pt>
                <c:pt idx="3155">
                  <c:v>42811</c:v>
                </c:pt>
                <c:pt idx="3156">
                  <c:v>42814</c:v>
                </c:pt>
                <c:pt idx="3157">
                  <c:v>42815</c:v>
                </c:pt>
                <c:pt idx="3158">
                  <c:v>42816</c:v>
                </c:pt>
                <c:pt idx="3159">
                  <c:v>42817</c:v>
                </c:pt>
                <c:pt idx="3160">
                  <c:v>42818</c:v>
                </c:pt>
                <c:pt idx="3161">
                  <c:v>42821</c:v>
                </c:pt>
                <c:pt idx="3162">
                  <c:v>42822</c:v>
                </c:pt>
                <c:pt idx="3163">
                  <c:v>42823</c:v>
                </c:pt>
                <c:pt idx="3164">
                  <c:v>42824</c:v>
                </c:pt>
                <c:pt idx="3165">
                  <c:v>42825</c:v>
                </c:pt>
                <c:pt idx="3166">
                  <c:v>42828</c:v>
                </c:pt>
                <c:pt idx="3167">
                  <c:v>42829</c:v>
                </c:pt>
                <c:pt idx="3168">
                  <c:v>42830</c:v>
                </c:pt>
                <c:pt idx="3169">
                  <c:v>42831</c:v>
                </c:pt>
                <c:pt idx="3170">
                  <c:v>42832</c:v>
                </c:pt>
                <c:pt idx="3171">
                  <c:v>42835</c:v>
                </c:pt>
                <c:pt idx="3172">
                  <c:v>42836</c:v>
                </c:pt>
                <c:pt idx="3173">
                  <c:v>42837</c:v>
                </c:pt>
                <c:pt idx="3174">
                  <c:v>42838</c:v>
                </c:pt>
                <c:pt idx="3175">
                  <c:v>42842</c:v>
                </c:pt>
                <c:pt idx="3176">
                  <c:v>42843</c:v>
                </c:pt>
                <c:pt idx="3177">
                  <c:v>42844</c:v>
                </c:pt>
                <c:pt idx="3178">
                  <c:v>42845</c:v>
                </c:pt>
                <c:pt idx="3179">
                  <c:v>42846</c:v>
                </c:pt>
                <c:pt idx="3180">
                  <c:v>42849</c:v>
                </c:pt>
                <c:pt idx="3181">
                  <c:v>42850</c:v>
                </c:pt>
                <c:pt idx="3182">
                  <c:v>42851</c:v>
                </c:pt>
                <c:pt idx="3183">
                  <c:v>42852</c:v>
                </c:pt>
                <c:pt idx="3184">
                  <c:v>42853</c:v>
                </c:pt>
                <c:pt idx="3185">
                  <c:v>42856</c:v>
                </c:pt>
                <c:pt idx="3186">
                  <c:v>42857</c:v>
                </c:pt>
                <c:pt idx="3187">
                  <c:v>42858</c:v>
                </c:pt>
                <c:pt idx="3188">
                  <c:v>42859</c:v>
                </c:pt>
                <c:pt idx="3189">
                  <c:v>42860</c:v>
                </c:pt>
                <c:pt idx="3190">
                  <c:v>42863</c:v>
                </c:pt>
                <c:pt idx="3191">
                  <c:v>42864</c:v>
                </c:pt>
                <c:pt idx="3192">
                  <c:v>42865</c:v>
                </c:pt>
                <c:pt idx="3193">
                  <c:v>42866</c:v>
                </c:pt>
                <c:pt idx="3194">
                  <c:v>42867</c:v>
                </c:pt>
                <c:pt idx="3195">
                  <c:v>42870</c:v>
                </c:pt>
                <c:pt idx="3196">
                  <c:v>42871</c:v>
                </c:pt>
                <c:pt idx="3197">
                  <c:v>42872</c:v>
                </c:pt>
                <c:pt idx="3198">
                  <c:v>42873</c:v>
                </c:pt>
                <c:pt idx="3199">
                  <c:v>42874</c:v>
                </c:pt>
                <c:pt idx="3200">
                  <c:v>42877</c:v>
                </c:pt>
                <c:pt idx="3201">
                  <c:v>42878</c:v>
                </c:pt>
                <c:pt idx="3202">
                  <c:v>42879</c:v>
                </c:pt>
                <c:pt idx="3203">
                  <c:v>42880</c:v>
                </c:pt>
                <c:pt idx="3204">
                  <c:v>42881</c:v>
                </c:pt>
                <c:pt idx="3205">
                  <c:v>42884</c:v>
                </c:pt>
                <c:pt idx="3206">
                  <c:v>42885</c:v>
                </c:pt>
                <c:pt idx="3207">
                  <c:v>42886</c:v>
                </c:pt>
                <c:pt idx="3208">
                  <c:v>42887</c:v>
                </c:pt>
                <c:pt idx="3209">
                  <c:v>42888</c:v>
                </c:pt>
                <c:pt idx="3210">
                  <c:v>42891</c:v>
                </c:pt>
                <c:pt idx="3211">
                  <c:v>42892</c:v>
                </c:pt>
                <c:pt idx="3212">
                  <c:v>42893</c:v>
                </c:pt>
                <c:pt idx="3213">
                  <c:v>42894</c:v>
                </c:pt>
                <c:pt idx="3214">
                  <c:v>42895</c:v>
                </c:pt>
                <c:pt idx="3215">
                  <c:v>42898</c:v>
                </c:pt>
                <c:pt idx="3216">
                  <c:v>42899</c:v>
                </c:pt>
                <c:pt idx="3217">
                  <c:v>42900</c:v>
                </c:pt>
                <c:pt idx="3218">
                  <c:v>42901</c:v>
                </c:pt>
                <c:pt idx="3219">
                  <c:v>42902</c:v>
                </c:pt>
                <c:pt idx="3220">
                  <c:v>42905</c:v>
                </c:pt>
                <c:pt idx="3221">
                  <c:v>42906</c:v>
                </c:pt>
                <c:pt idx="3222">
                  <c:v>42907</c:v>
                </c:pt>
                <c:pt idx="3223">
                  <c:v>42908</c:v>
                </c:pt>
                <c:pt idx="3224">
                  <c:v>42909</c:v>
                </c:pt>
                <c:pt idx="3225">
                  <c:v>42912</c:v>
                </c:pt>
                <c:pt idx="3226">
                  <c:v>42913</c:v>
                </c:pt>
                <c:pt idx="3227">
                  <c:v>42914</c:v>
                </c:pt>
                <c:pt idx="3228">
                  <c:v>42915</c:v>
                </c:pt>
                <c:pt idx="3229">
                  <c:v>42916</c:v>
                </c:pt>
                <c:pt idx="3230">
                  <c:v>42919</c:v>
                </c:pt>
                <c:pt idx="3231">
                  <c:v>42920</c:v>
                </c:pt>
                <c:pt idx="3232">
                  <c:v>42921</c:v>
                </c:pt>
                <c:pt idx="3233">
                  <c:v>42922</c:v>
                </c:pt>
                <c:pt idx="3234">
                  <c:v>42923</c:v>
                </c:pt>
                <c:pt idx="3235">
                  <c:v>42926</c:v>
                </c:pt>
                <c:pt idx="3236">
                  <c:v>42927</c:v>
                </c:pt>
                <c:pt idx="3237">
                  <c:v>42928</c:v>
                </c:pt>
                <c:pt idx="3238">
                  <c:v>42929</c:v>
                </c:pt>
                <c:pt idx="3239">
                  <c:v>42930</c:v>
                </c:pt>
                <c:pt idx="3240">
                  <c:v>42933</c:v>
                </c:pt>
                <c:pt idx="3241">
                  <c:v>42934</c:v>
                </c:pt>
                <c:pt idx="3242">
                  <c:v>42935</c:v>
                </c:pt>
                <c:pt idx="3243">
                  <c:v>42936</c:v>
                </c:pt>
                <c:pt idx="3244">
                  <c:v>42937</c:v>
                </c:pt>
                <c:pt idx="3245">
                  <c:v>42940</c:v>
                </c:pt>
                <c:pt idx="3246">
                  <c:v>42941</c:v>
                </c:pt>
                <c:pt idx="3247">
                  <c:v>42942</c:v>
                </c:pt>
                <c:pt idx="3248">
                  <c:v>42943</c:v>
                </c:pt>
                <c:pt idx="3249">
                  <c:v>42944</c:v>
                </c:pt>
                <c:pt idx="3250">
                  <c:v>42947</c:v>
                </c:pt>
                <c:pt idx="3251">
                  <c:v>42948</c:v>
                </c:pt>
                <c:pt idx="3252">
                  <c:v>42949</c:v>
                </c:pt>
                <c:pt idx="3253">
                  <c:v>42950</c:v>
                </c:pt>
                <c:pt idx="3254">
                  <c:v>42951</c:v>
                </c:pt>
                <c:pt idx="3255">
                  <c:v>42954</c:v>
                </c:pt>
                <c:pt idx="3256">
                  <c:v>42955</c:v>
                </c:pt>
                <c:pt idx="3257">
                  <c:v>42956</c:v>
                </c:pt>
                <c:pt idx="3258">
                  <c:v>42957</c:v>
                </c:pt>
                <c:pt idx="3259">
                  <c:v>42958</c:v>
                </c:pt>
                <c:pt idx="3260">
                  <c:v>42961</c:v>
                </c:pt>
                <c:pt idx="3261">
                  <c:v>42962</c:v>
                </c:pt>
                <c:pt idx="3262">
                  <c:v>42963</c:v>
                </c:pt>
                <c:pt idx="3263">
                  <c:v>42964</c:v>
                </c:pt>
                <c:pt idx="3264">
                  <c:v>42965</c:v>
                </c:pt>
                <c:pt idx="3265">
                  <c:v>42968</c:v>
                </c:pt>
                <c:pt idx="3266">
                  <c:v>42969</c:v>
                </c:pt>
                <c:pt idx="3267">
                  <c:v>42970</c:v>
                </c:pt>
                <c:pt idx="3268">
                  <c:v>42971</c:v>
                </c:pt>
                <c:pt idx="3269">
                  <c:v>42972</c:v>
                </c:pt>
                <c:pt idx="3270">
                  <c:v>42975</c:v>
                </c:pt>
                <c:pt idx="3271">
                  <c:v>42976</c:v>
                </c:pt>
                <c:pt idx="3272">
                  <c:v>42977</c:v>
                </c:pt>
                <c:pt idx="3273">
                  <c:v>42978</c:v>
                </c:pt>
                <c:pt idx="3274">
                  <c:v>42979</c:v>
                </c:pt>
                <c:pt idx="3275">
                  <c:v>42982</c:v>
                </c:pt>
                <c:pt idx="3276">
                  <c:v>42983</c:v>
                </c:pt>
                <c:pt idx="3277">
                  <c:v>42984</c:v>
                </c:pt>
                <c:pt idx="3278">
                  <c:v>42985</c:v>
                </c:pt>
                <c:pt idx="3279">
                  <c:v>42986</c:v>
                </c:pt>
                <c:pt idx="3280">
                  <c:v>42989</c:v>
                </c:pt>
                <c:pt idx="3281">
                  <c:v>42990</c:v>
                </c:pt>
                <c:pt idx="3282">
                  <c:v>42991</c:v>
                </c:pt>
                <c:pt idx="3283">
                  <c:v>42992</c:v>
                </c:pt>
                <c:pt idx="3284">
                  <c:v>42993</c:v>
                </c:pt>
                <c:pt idx="3285">
                  <c:v>42996</c:v>
                </c:pt>
                <c:pt idx="3286">
                  <c:v>42997</c:v>
                </c:pt>
                <c:pt idx="3287">
                  <c:v>42998</c:v>
                </c:pt>
                <c:pt idx="3288">
                  <c:v>42999</c:v>
                </c:pt>
                <c:pt idx="3289">
                  <c:v>43000</c:v>
                </c:pt>
                <c:pt idx="3290">
                  <c:v>43003</c:v>
                </c:pt>
                <c:pt idx="3291">
                  <c:v>43004</c:v>
                </c:pt>
                <c:pt idx="3292">
                  <c:v>43005</c:v>
                </c:pt>
                <c:pt idx="3293">
                  <c:v>43006</c:v>
                </c:pt>
                <c:pt idx="3294">
                  <c:v>43007</c:v>
                </c:pt>
                <c:pt idx="3295">
                  <c:v>43010</c:v>
                </c:pt>
                <c:pt idx="3296">
                  <c:v>43011</c:v>
                </c:pt>
                <c:pt idx="3297">
                  <c:v>43012</c:v>
                </c:pt>
                <c:pt idx="3298">
                  <c:v>43013</c:v>
                </c:pt>
                <c:pt idx="3299">
                  <c:v>43014</c:v>
                </c:pt>
                <c:pt idx="3300">
                  <c:v>43017</c:v>
                </c:pt>
                <c:pt idx="3301">
                  <c:v>43018</c:v>
                </c:pt>
                <c:pt idx="3302">
                  <c:v>43019</c:v>
                </c:pt>
                <c:pt idx="3303">
                  <c:v>43020</c:v>
                </c:pt>
                <c:pt idx="3304">
                  <c:v>43021</c:v>
                </c:pt>
                <c:pt idx="3305">
                  <c:v>43024</c:v>
                </c:pt>
                <c:pt idx="3306">
                  <c:v>43025</c:v>
                </c:pt>
                <c:pt idx="3307">
                  <c:v>43026</c:v>
                </c:pt>
                <c:pt idx="3308">
                  <c:v>43027</c:v>
                </c:pt>
                <c:pt idx="3309">
                  <c:v>43028</c:v>
                </c:pt>
                <c:pt idx="3310">
                  <c:v>43031</c:v>
                </c:pt>
                <c:pt idx="3311">
                  <c:v>43032</c:v>
                </c:pt>
                <c:pt idx="3312">
                  <c:v>43033</c:v>
                </c:pt>
                <c:pt idx="3313">
                  <c:v>43034</c:v>
                </c:pt>
                <c:pt idx="3314">
                  <c:v>43035</c:v>
                </c:pt>
                <c:pt idx="3315">
                  <c:v>43038</c:v>
                </c:pt>
                <c:pt idx="3316">
                  <c:v>43039</c:v>
                </c:pt>
                <c:pt idx="3317">
                  <c:v>43040</c:v>
                </c:pt>
                <c:pt idx="3318">
                  <c:v>43041</c:v>
                </c:pt>
                <c:pt idx="3319">
                  <c:v>43042</c:v>
                </c:pt>
                <c:pt idx="3320">
                  <c:v>43045</c:v>
                </c:pt>
                <c:pt idx="3321">
                  <c:v>43046</c:v>
                </c:pt>
                <c:pt idx="3322">
                  <c:v>43047</c:v>
                </c:pt>
                <c:pt idx="3323">
                  <c:v>43048</c:v>
                </c:pt>
                <c:pt idx="3324">
                  <c:v>43049</c:v>
                </c:pt>
                <c:pt idx="3325">
                  <c:v>43052</c:v>
                </c:pt>
                <c:pt idx="3326">
                  <c:v>43053</c:v>
                </c:pt>
                <c:pt idx="3327">
                  <c:v>43054</c:v>
                </c:pt>
                <c:pt idx="3328">
                  <c:v>43055</c:v>
                </c:pt>
                <c:pt idx="3329">
                  <c:v>43056</c:v>
                </c:pt>
                <c:pt idx="3330">
                  <c:v>43059</c:v>
                </c:pt>
                <c:pt idx="3331">
                  <c:v>43060</c:v>
                </c:pt>
                <c:pt idx="3332">
                  <c:v>43061</c:v>
                </c:pt>
                <c:pt idx="3333">
                  <c:v>43062</c:v>
                </c:pt>
                <c:pt idx="3334">
                  <c:v>43063</c:v>
                </c:pt>
                <c:pt idx="3335">
                  <c:v>43066</c:v>
                </c:pt>
                <c:pt idx="3336">
                  <c:v>43067</c:v>
                </c:pt>
                <c:pt idx="3337">
                  <c:v>43068</c:v>
                </c:pt>
                <c:pt idx="3338">
                  <c:v>43069</c:v>
                </c:pt>
                <c:pt idx="3339">
                  <c:v>43070</c:v>
                </c:pt>
                <c:pt idx="3340">
                  <c:v>43073</c:v>
                </c:pt>
                <c:pt idx="3341">
                  <c:v>43074</c:v>
                </c:pt>
                <c:pt idx="3342">
                  <c:v>43075</c:v>
                </c:pt>
                <c:pt idx="3343">
                  <c:v>43076</c:v>
                </c:pt>
                <c:pt idx="3344">
                  <c:v>43077</c:v>
                </c:pt>
                <c:pt idx="3345">
                  <c:v>43080</c:v>
                </c:pt>
                <c:pt idx="3346">
                  <c:v>43081</c:v>
                </c:pt>
                <c:pt idx="3347">
                  <c:v>43082</c:v>
                </c:pt>
                <c:pt idx="3348">
                  <c:v>43083</c:v>
                </c:pt>
                <c:pt idx="3349">
                  <c:v>43084</c:v>
                </c:pt>
                <c:pt idx="3350">
                  <c:v>43087</c:v>
                </c:pt>
                <c:pt idx="3351">
                  <c:v>43088</c:v>
                </c:pt>
                <c:pt idx="3352">
                  <c:v>43089</c:v>
                </c:pt>
                <c:pt idx="3353">
                  <c:v>43090</c:v>
                </c:pt>
                <c:pt idx="3354">
                  <c:v>43091</c:v>
                </c:pt>
                <c:pt idx="3355">
                  <c:v>43095</c:v>
                </c:pt>
                <c:pt idx="3356">
                  <c:v>43096</c:v>
                </c:pt>
                <c:pt idx="3357">
                  <c:v>43097</c:v>
                </c:pt>
                <c:pt idx="3358">
                  <c:v>43098</c:v>
                </c:pt>
                <c:pt idx="3359">
                  <c:v>43102</c:v>
                </c:pt>
                <c:pt idx="3360">
                  <c:v>43103</c:v>
                </c:pt>
                <c:pt idx="3361">
                  <c:v>43104</c:v>
                </c:pt>
                <c:pt idx="3362">
                  <c:v>43105</c:v>
                </c:pt>
                <c:pt idx="3363">
                  <c:v>43108</c:v>
                </c:pt>
                <c:pt idx="3364">
                  <c:v>43109</c:v>
                </c:pt>
                <c:pt idx="3365">
                  <c:v>43110</c:v>
                </c:pt>
                <c:pt idx="3366">
                  <c:v>43111</c:v>
                </c:pt>
                <c:pt idx="3367">
                  <c:v>43112</c:v>
                </c:pt>
                <c:pt idx="3368">
                  <c:v>43115</c:v>
                </c:pt>
                <c:pt idx="3369">
                  <c:v>43116</c:v>
                </c:pt>
                <c:pt idx="3370">
                  <c:v>43117</c:v>
                </c:pt>
                <c:pt idx="3371">
                  <c:v>43118</c:v>
                </c:pt>
                <c:pt idx="3372">
                  <c:v>43119</c:v>
                </c:pt>
                <c:pt idx="3373">
                  <c:v>43122</c:v>
                </c:pt>
                <c:pt idx="3374">
                  <c:v>43123</c:v>
                </c:pt>
                <c:pt idx="3375">
                  <c:v>43124</c:v>
                </c:pt>
                <c:pt idx="3376">
                  <c:v>43125</c:v>
                </c:pt>
                <c:pt idx="3377">
                  <c:v>43126</c:v>
                </c:pt>
                <c:pt idx="3378">
                  <c:v>43129</c:v>
                </c:pt>
                <c:pt idx="3379">
                  <c:v>43130</c:v>
                </c:pt>
                <c:pt idx="3380">
                  <c:v>43131</c:v>
                </c:pt>
                <c:pt idx="3381">
                  <c:v>43132</c:v>
                </c:pt>
                <c:pt idx="3382">
                  <c:v>43133</c:v>
                </c:pt>
                <c:pt idx="3383">
                  <c:v>43136</c:v>
                </c:pt>
                <c:pt idx="3384">
                  <c:v>43137</c:v>
                </c:pt>
                <c:pt idx="3385">
                  <c:v>43138</c:v>
                </c:pt>
                <c:pt idx="3386">
                  <c:v>43139</c:v>
                </c:pt>
                <c:pt idx="3387">
                  <c:v>43140</c:v>
                </c:pt>
                <c:pt idx="3388">
                  <c:v>43143</c:v>
                </c:pt>
                <c:pt idx="3389">
                  <c:v>43144</c:v>
                </c:pt>
                <c:pt idx="3390">
                  <c:v>43145</c:v>
                </c:pt>
                <c:pt idx="3391">
                  <c:v>43146</c:v>
                </c:pt>
                <c:pt idx="3392">
                  <c:v>43147</c:v>
                </c:pt>
                <c:pt idx="3393">
                  <c:v>43150</c:v>
                </c:pt>
                <c:pt idx="3394">
                  <c:v>43151</c:v>
                </c:pt>
                <c:pt idx="3395">
                  <c:v>43152</c:v>
                </c:pt>
                <c:pt idx="3396">
                  <c:v>43153</c:v>
                </c:pt>
                <c:pt idx="3397">
                  <c:v>43154</c:v>
                </c:pt>
                <c:pt idx="3398">
                  <c:v>43157</c:v>
                </c:pt>
                <c:pt idx="3399">
                  <c:v>43158</c:v>
                </c:pt>
                <c:pt idx="3400">
                  <c:v>43159</c:v>
                </c:pt>
                <c:pt idx="3401">
                  <c:v>43160</c:v>
                </c:pt>
                <c:pt idx="3402">
                  <c:v>43161</c:v>
                </c:pt>
                <c:pt idx="3403">
                  <c:v>43164</c:v>
                </c:pt>
                <c:pt idx="3404">
                  <c:v>43165</c:v>
                </c:pt>
                <c:pt idx="3405">
                  <c:v>43166</c:v>
                </c:pt>
                <c:pt idx="3406">
                  <c:v>43167</c:v>
                </c:pt>
                <c:pt idx="3407">
                  <c:v>43168</c:v>
                </c:pt>
                <c:pt idx="3408">
                  <c:v>43171</c:v>
                </c:pt>
                <c:pt idx="3409">
                  <c:v>43172</c:v>
                </c:pt>
                <c:pt idx="3410">
                  <c:v>43173</c:v>
                </c:pt>
                <c:pt idx="3411">
                  <c:v>43174</c:v>
                </c:pt>
                <c:pt idx="3412">
                  <c:v>43175</c:v>
                </c:pt>
                <c:pt idx="3413">
                  <c:v>43178</c:v>
                </c:pt>
                <c:pt idx="3414">
                  <c:v>43179</c:v>
                </c:pt>
                <c:pt idx="3415">
                  <c:v>43180</c:v>
                </c:pt>
                <c:pt idx="3416">
                  <c:v>43181</c:v>
                </c:pt>
                <c:pt idx="3417">
                  <c:v>43182</c:v>
                </c:pt>
                <c:pt idx="3418">
                  <c:v>43185</c:v>
                </c:pt>
                <c:pt idx="3419">
                  <c:v>43186</c:v>
                </c:pt>
                <c:pt idx="3420">
                  <c:v>43187</c:v>
                </c:pt>
                <c:pt idx="3421">
                  <c:v>43188</c:v>
                </c:pt>
                <c:pt idx="3422">
                  <c:v>43192</c:v>
                </c:pt>
                <c:pt idx="3423">
                  <c:v>43193</c:v>
                </c:pt>
                <c:pt idx="3424">
                  <c:v>43194</c:v>
                </c:pt>
                <c:pt idx="3425">
                  <c:v>43195</c:v>
                </c:pt>
                <c:pt idx="3426">
                  <c:v>43196</c:v>
                </c:pt>
                <c:pt idx="3427">
                  <c:v>43199</c:v>
                </c:pt>
                <c:pt idx="3428">
                  <c:v>43200</c:v>
                </c:pt>
                <c:pt idx="3429">
                  <c:v>43201</c:v>
                </c:pt>
                <c:pt idx="3430">
                  <c:v>43202</c:v>
                </c:pt>
                <c:pt idx="3431">
                  <c:v>43203</c:v>
                </c:pt>
                <c:pt idx="3432">
                  <c:v>43206</c:v>
                </c:pt>
                <c:pt idx="3433">
                  <c:v>43207</c:v>
                </c:pt>
                <c:pt idx="3434">
                  <c:v>43208</c:v>
                </c:pt>
                <c:pt idx="3435">
                  <c:v>43209</c:v>
                </c:pt>
                <c:pt idx="3436">
                  <c:v>43210</c:v>
                </c:pt>
                <c:pt idx="3437">
                  <c:v>43213</c:v>
                </c:pt>
                <c:pt idx="3438">
                  <c:v>43214</c:v>
                </c:pt>
                <c:pt idx="3439">
                  <c:v>43215</c:v>
                </c:pt>
                <c:pt idx="3440">
                  <c:v>43216</c:v>
                </c:pt>
                <c:pt idx="3441">
                  <c:v>43217</c:v>
                </c:pt>
                <c:pt idx="3442">
                  <c:v>43220</c:v>
                </c:pt>
                <c:pt idx="3443">
                  <c:v>43221</c:v>
                </c:pt>
                <c:pt idx="3444">
                  <c:v>43222</c:v>
                </c:pt>
                <c:pt idx="3445">
                  <c:v>43223</c:v>
                </c:pt>
                <c:pt idx="3446">
                  <c:v>43224</c:v>
                </c:pt>
                <c:pt idx="3447">
                  <c:v>43227</c:v>
                </c:pt>
                <c:pt idx="3448">
                  <c:v>43228</c:v>
                </c:pt>
                <c:pt idx="3449">
                  <c:v>43229</c:v>
                </c:pt>
                <c:pt idx="3450">
                  <c:v>43230</c:v>
                </c:pt>
                <c:pt idx="3451">
                  <c:v>43231</c:v>
                </c:pt>
                <c:pt idx="3452">
                  <c:v>43234</c:v>
                </c:pt>
                <c:pt idx="3453">
                  <c:v>43235</c:v>
                </c:pt>
                <c:pt idx="3454">
                  <c:v>43236</c:v>
                </c:pt>
                <c:pt idx="3455">
                  <c:v>43237</c:v>
                </c:pt>
                <c:pt idx="3456">
                  <c:v>43238</c:v>
                </c:pt>
                <c:pt idx="3457">
                  <c:v>43241</c:v>
                </c:pt>
                <c:pt idx="3458">
                  <c:v>43242</c:v>
                </c:pt>
                <c:pt idx="3459">
                  <c:v>43243</c:v>
                </c:pt>
                <c:pt idx="3460">
                  <c:v>43244</c:v>
                </c:pt>
                <c:pt idx="3461">
                  <c:v>43245</c:v>
                </c:pt>
                <c:pt idx="3462">
                  <c:v>43248</c:v>
                </c:pt>
                <c:pt idx="3463">
                  <c:v>43249</c:v>
                </c:pt>
                <c:pt idx="3464">
                  <c:v>43250</c:v>
                </c:pt>
                <c:pt idx="3465">
                  <c:v>43251</c:v>
                </c:pt>
                <c:pt idx="3466">
                  <c:v>43252</c:v>
                </c:pt>
                <c:pt idx="3467">
                  <c:v>43255</c:v>
                </c:pt>
                <c:pt idx="3468">
                  <c:v>43256</c:v>
                </c:pt>
                <c:pt idx="3469">
                  <c:v>43257</c:v>
                </c:pt>
                <c:pt idx="3470">
                  <c:v>43258</c:v>
                </c:pt>
                <c:pt idx="3471">
                  <c:v>43259</c:v>
                </c:pt>
                <c:pt idx="3472">
                  <c:v>43262</c:v>
                </c:pt>
                <c:pt idx="3473">
                  <c:v>43263</c:v>
                </c:pt>
                <c:pt idx="3474">
                  <c:v>43264</c:v>
                </c:pt>
                <c:pt idx="3475">
                  <c:v>43265</c:v>
                </c:pt>
                <c:pt idx="3476">
                  <c:v>43266</c:v>
                </c:pt>
                <c:pt idx="3477">
                  <c:v>43269</c:v>
                </c:pt>
                <c:pt idx="3478">
                  <c:v>43270</c:v>
                </c:pt>
                <c:pt idx="3479">
                  <c:v>43271</c:v>
                </c:pt>
                <c:pt idx="3480">
                  <c:v>43272</c:v>
                </c:pt>
                <c:pt idx="3481">
                  <c:v>43273</c:v>
                </c:pt>
                <c:pt idx="3482">
                  <c:v>43276</c:v>
                </c:pt>
                <c:pt idx="3483">
                  <c:v>43277</c:v>
                </c:pt>
                <c:pt idx="3484">
                  <c:v>43278</c:v>
                </c:pt>
                <c:pt idx="3485">
                  <c:v>43279</c:v>
                </c:pt>
                <c:pt idx="3486">
                  <c:v>43280</c:v>
                </c:pt>
                <c:pt idx="3487">
                  <c:v>43283</c:v>
                </c:pt>
                <c:pt idx="3488">
                  <c:v>43284</c:v>
                </c:pt>
                <c:pt idx="3489">
                  <c:v>43285</c:v>
                </c:pt>
                <c:pt idx="3490">
                  <c:v>43286</c:v>
                </c:pt>
                <c:pt idx="3491">
                  <c:v>43287</c:v>
                </c:pt>
                <c:pt idx="3492">
                  <c:v>43290</c:v>
                </c:pt>
                <c:pt idx="3493">
                  <c:v>43291</c:v>
                </c:pt>
                <c:pt idx="3494">
                  <c:v>43292</c:v>
                </c:pt>
                <c:pt idx="3495">
                  <c:v>43293</c:v>
                </c:pt>
                <c:pt idx="3496">
                  <c:v>43294</c:v>
                </c:pt>
                <c:pt idx="3497">
                  <c:v>43297</c:v>
                </c:pt>
                <c:pt idx="3498">
                  <c:v>43298</c:v>
                </c:pt>
                <c:pt idx="3499">
                  <c:v>43299</c:v>
                </c:pt>
                <c:pt idx="3500">
                  <c:v>43300</c:v>
                </c:pt>
                <c:pt idx="3501">
                  <c:v>43301</c:v>
                </c:pt>
                <c:pt idx="3502">
                  <c:v>43304</c:v>
                </c:pt>
                <c:pt idx="3503">
                  <c:v>43305</c:v>
                </c:pt>
                <c:pt idx="3504">
                  <c:v>43306</c:v>
                </c:pt>
                <c:pt idx="3505">
                  <c:v>43307</c:v>
                </c:pt>
                <c:pt idx="3506">
                  <c:v>43308</c:v>
                </c:pt>
                <c:pt idx="3507">
                  <c:v>43311</c:v>
                </c:pt>
                <c:pt idx="3508">
                  <c:v>43312</c:v>
                </c:pt>
                <c:pt idx="3509">
                  <c:v>43313</c:v>
                </c:pt>
                <c:pt idx="3510">
                  <c:v>43314</c:v>
                </c:pt>
                <c:pt idx="3511">
                  <c:v>43315</c:v>
                </c:pt>
                <c:pt idx="3512">
                  <c:v>43318</c:v>
                </c:pt>
                <c:pt idx="3513">
                  <c:v>43319</c:v>
                </c:pt>
                <c:pt idx="3514">
                  <c:v>43320</c:v>
                </c:pt>
                <c:pt idx="3515">
                  <c:v>43321</c:v>
                </c:pt>
                <c:pt idx="3516">
                  <c:v>43322</c:v>
                </c:pt>
                <c:pt idx="3517">
                  <c:v>43325</c:v>
                </c:pt>
                <c:pt idx="3518">
                  <c:v>43326</c:v>
                </c:pt>
                <c:pt idx="3519">
                  <c:v>43327</c:v>
                </c:pt>
                <c:pt idx="3520">
                  <c:v>43328</c:v>
                </c:pt>
                <c:pt idx="3521">
                  <c:v>43329</c:v>
                </c:pt>
                <c:pt idx="3522">
                  <c:v>43332</c:v>
                </c:pt>
                <c:pt idx="3523">
                  <c:v>43333</c:v>
                </c:pt>
                <c:pt idx="3524">
                  <c:v>43334</c:v>
                </c:pt>
                <c:pt idx="3525">
                  <c:v>43335</c:v>
                </c:pt>
                <c:pt idx="3526">
                  <c:v>43336</c:v>
                </c:pt>
                <c:pt idx="3527">
                  <c:v>43339</c:v>
                </c:pt>
                <c:pt idx="3528">
                  <c:v>43340</c:v>
                </c:pt>
                <c:pt idx="3529">
                  <c:v>43341</c:v>
                </c:pt>
                <c:pt idx="3530">
                  <c:v>43342</c:v>
                </c:pt>
                <c:pt idx="3531">
                  <c:v>43343</c:v>
                </c:pt>
                <c:pt idx="3532">
                  <c:v>43346</c:v>
                </c:pt>
                <c:pt idx="3533">
                  <c:v>43347</c:v>
                </c:pt>
                <c:pt idx="3534">
                  <c:v>43348</c:v>
                </c:pt>
                <c:pt idx="3535">
                  <c:v>43349</c:v>
                </c:pt>
                <c:pt idx="3536">
                  <c:v>43350</c:v>
                </c:pt>
                <c:pt idx="3537">
                  <c:v>43353</c:v>
                </c:pt>
              </c:numCache>
            </c:numRef>
          </c:cat>
          <c:val>
            <c:numRef>
              <c:f>Sheet1!$E$2:$E$4267</c:f>
              <c:numCache>
                <c:formatCode>General</c:formatCode>
                <c:ptCount val="4266"/>
                <c:pt idx="0">
                  <c:v>232.625</c:v>
                </c:pt>
                <c:pt idx="1">
                  <c:v>240</c:v>
                </c:pt>
                <c:pt idx="2">
                  <c:v>244.167</c:v>
                </c:pt>
                <c:pt idx="3">
                  <c:v>240.97200000000001</c:v>
                </c:pt>
                <c:pt idx="4">
                  <c:v>245</c:v>
                </c:pt>
                <c:pt idx="5">
                  <c:v>254.625</c:v>
                </c:pt>
                <c:pt idx="6">
                  <c:v>250.25</c:v>
                </c:pt>
                <c:pt idx="7">
                  <c:v>246.6</c:v>
                </c:pt>
                <c:pt idx="8">
                  <c:v>247.38900000000001</c:v>
                </c:pt>
                <c:pt idx="9">
                  <c:v>255.875</c:v>
                </c:pt>
                <c:pt idx="10">
                  <c:v>259.89999999999998</c:v>
                </c:pt>
                <c:pt idx="11">
                  <c:v>260.875</c:v>
                </c:pt>
                <c:pt idx="12">
                  <c:v>263.91699999999997</c:v>
                </c:pt>
                <c:pt idx="13">
                  <c:v>249.708</c:v>
                </c:pt>
                <c:pt idx="14">
                  <c:v>260.18799999999999</c:v>
                </c:pt>
                <c:pt idx="15">
                  <c:v>256.10000000000002</c:v>
                </c:pt>
                <c:pt idx="16">
                  <c:v>251.375</c:v>
                </c:pt>
                <c:pt idx="17">
                  <c:v>252.333</c:v>
                </c:pt>
                <c:pt idx="18">
                  <c:v>251.86099999999999</c:v>
                </c:pt>
                <c:pt idx="19">
                  <c:v>254.5</c:v>
                </c:pt>
                <c:pt idx="20">
                  <c:v>256.54199999999997</c:v>
                </c:pt>
                <c:pt idx="21">
                  <c:v>253.917</c:v>
                </c:pt>
                <c:pt idx="22">
                  <c:v>250.63900000000001</c:v>
                </c:pt>
                <c:pt idx="23">
                  <c:v>246.52799999999999</c:v>
                </c:pt>
                <c:pt idx="24">
                  <c:v>242.958</c:v>
                </c:pt>
                <c:pt idx="25">
                  <c:v>239.714</c:v>
                </c:pt>
                <c:pt idx="26">
                  <c:v>239.143</c:v>
                </c:pt>
                <c:pt idx="27">
                  <c:v>240</c:v>
                </c:pt>
                <c:pt idx="28">
                  <c:v>237.875</c:v>
                </c:pt>
                <c:pt idx="29">
                  <c:v>240</c:v>
                </c:pt>
                <c:pt idx="30">
                  <c:v>231.1</c:v>
                </c:pt>
                <c:pt idx="31">
                  <c:v>232.667</c:v>
                </c:pt>
                <c:pt idx="32">
                  <c:v>231</c:v>
                </c:pt>
                <c:pt idx="33">
                  <c:v>228</c:v>
                </c:pt>
                <c:pt idx="34">
                  <c:v>228.833</c:v>
                </c:pt>
                <c:pt idx="35">
                  <c:v>229.5</c:v>
                </c:pt>
                <c:pt idx="36">
                  <c:v>230.1</c:v>
                </c:pt>
                <c:pt idx="37">
                  <c:v>220.917</c:v>
                </c:pt>
                <c:pt idx="38">
                  <c:v>213</c:v>
                </c:pt>
                <c:pt idx="39">
                  <c:v>204.875</c:v>
                </c:pt>
                <c:pt idx="40">
                  <c:v>204.3</c:v>
                </c:pt>
                <c:pt idx="41">
                  <c:v>202.9</c:v>
                </c:pt>
                <c:pt idx="42">
                  <c:v>201.3</c:v>
                </c:pt>
                <c:pt idx="43">
                  <c:v>194.1</c:v>
                </c:pt>
                <c:pt idx="44">
                  <c:v>191.25</c:v>
                </c:pt>
                <c:pt idx="45">
                  <c:v>189.875</c:v>
                </c:pt>
                <c:pt idx="46">
                  <c:v>194.125</c:v>
                </c:pt>
                <c:pt idx="47">
                  <c:v>199.465</c:v>
                </c:pt>
                <c:pt idx="48">
                  <c:v>205.5</c:v>
                </c:pt>
                <c:pt idx="49">
                  <c:v>234.875</c:v>
                </c:pt>
                <c:pt idx="50">
                  <c:v>242.1</c:v>
                </c:pt>
                <c:pt idx="51">
                  <c:v>257.75</c:v>
                </c:pt>
                <c:pt idx="52">
                  <c:v>251.75</c:v>
                </c:pt>
                <c:pt idx="53">
                  <c:v>250.5</c:v>
                </c:pt>
                <c:pt idx="54">
                  <c:v>268.375</c:v>
                </c:pt>
                <c:pt idx="55">
                  <c:v>271.5</c:v>
                </c:pt>
                <c:pt idx="56">
                  <c:v>295.5</c:v>
                </c:pt>
                <c:pt idx="57">
                  <c:v>302.39999999999998</c:v>
                </c:pt>
                <c:pt idx="58">
                  <c:v>304</c:v>
                </c:pt>
                <c:pt idx="59">
                  <c:v>332</c:v>
                </c:pt>
                <c:pt idx="60">
                  <c:v>314.7</c:v>
                </c:pt>
                <c:pt idx="61">
                  <c:v>306.60000000000002</c:v>
                </c:pt>
                <c:pt idx="62">
                  <c:v>307.39999999999998</c:v>
                </c:pt>
                <c:pt idx="63">
                  <c:v>332.4</c:v>
                </c:pt>
                <c:pt idx="64">
                  <c:v>329.5</c:v>
                </c:pt>
                <c:pt idx="65">
                  <c:v>311.41699999999997</c:v>
                </c:pt>
                <c:pt idx="66">
                  <c:v>305.41699999999997</c:v>
                </c:pt>
                <c:pt idx="67">
                  <c:v>312.75</c:v>
                </c:pt>
                <c:pt idx="68">
                  <c:v>315</c:v>
                </c:pt>
                <c:pt idx="69">
                  <c:v>291.33300000000003</c:v>
                </c:pt>
                <c:pt idx="70">
                  <c:v>309.60000000000002</c:v>
                </c:pt>
                <c:pt idx="71">
                  <c:v>326.625</c:v>
                </c:pt>
                <c:pt idx="72">
                  <c:v>347.625</c:v>
                </c:pt>
                <c:pt idx="73">
                  <c:v>365.9</c:v>
                </c:pt>
                <c:pt idx="74">
                  <c:v>354.6</c:v>
                </c:pt>
                <c:pt idx="75">
                  <c:v>341</c:v>
                </c:pt>
                <c:pt idx="76">
                  <c:v>340.375</c:v>
                </c:pt>
                <c:pt idx="77">
                  <c:v>331.625</c:v>
                </c:pt>
                <c:pt idx="78">
                  <c:v>333.5</c:v>
                </c:pt>
                <c:pt idx="79">
                  <c:v>336.5</c:v>
                </c:pt>
                <c:pt idx="80">
                  <c:v>341.08300000000003</c:v>
                </c:pt>
                <c:pt idx="81">
                  <c:v>357</c:v>
                </c:pt>
                <c:pt idx="82">
                  <c:v>374.125</c:v>
                </c:pt>
                <c:pt idx="83">
                  <c:v>371</c:v>
                </c:pt>
                <c:pt idx="84">
                  <c:v>363</c:v>
                </c:pt>
                <c:pt idx="85">
                  <c:v>330.5</c:v>
                </c:pt>
                <c:pt idx="86">
                  <c:v>319.5</c:v>
                </c:pt>
                <c:pt idx="87">
                  <c:v>316.875</c:v>
                </c:pt>
                <c:pt idx="88">
                  <c:v>317.625</c:v>
                </c:pt>
                <c:pt idx="89">
                  <c:v>322.66699999999997</c:v>
                </c:pt>
                <c:pt idx="90">
                  <c:v>332.875</c:v>
                </c:pt>
                <c:pt idx="91">
                  <c:v>322.375</c:v>
                </c:pt>
                <c:pt idx="92">
                  <c:v>331.83300000000003</c:v>
                </c:pt>
                <c:pt idx="93">
                  <c:v>343.16699999999997</c:v>
                </c:pt>
                <c:pt idx="94">
                  <c:v>347.875</c:v>
                </c:pt>
                <c:pt idx="95">
                  <c:v>336.75</c:v>
                </c:pt>
                <c:pt idx="96">
                  <c:v>334.2</c:v>
                </c:pt>
                <c:pt idx="97">
                  <c:v>328.3</c:v>
                </c:pt>
                <c:pt idx="98">
                  <c:v>334.3</c:v>
                </c:pt>
                <c:pt idx="99">
                  <c:v>339.75</c:v>
                </c:pt>
                <c:pt idx="100">
                  <c:v>335.8</c:v>
                </c:pt>
                <c:pt idx="101">
                  <c:v>325.39999999999998</c:v>
                </c:pt>
                <c:pt idx="102">
                  <c:v>316.7</c:v>
                </c:pt>
                <c:pt idx="103">
                  <c:v>308.75</c:v>
                </c:pt>
                <c:pt idx="104">
                  <c:v>300.625</c:v>
                </c:pt>
                <c:pt idx="105">
                  <c:v>293.66699999999997</c:v>
                </c:pt>
                <c:pt idx="106">
                  <c:v>276.875</c:v>
                </c:pt>
                <c:pt idx="107">
                  <c:v>275.16699999999997</c:v>
                </c:pt>
                <c:pt idx="108">
                  <c:v>287.83300000000003</c:v>
                </c:pt>
                <c:pt idx="109">
                  <c:v>291.5</c:v>
                </c:pt>
                <c:pt idx="110">
                  <c:v>296.08300000000003</c:v>
                </c:pt>
                <c:pt idx="111">
                  <c:v>297</c:v>
                </c:pt>
                <c:pt idx="112">
                  <c:v>289.25</c:v>
                </c:pt>
                <c:pt idx="113">
                  <c:v>287.33300000000003</c:v>
                </c:pt>
                <c:pt idx="114">
                  <c:v>282.3</c:v>
                </c:pt>
                <c:pt idx="115">
                  <c:v>276.5</c:v>
                </c:pt>
                <c:pt idx="116">
                  <c:v>271.39999999999998</c:v>
                </c:pt>
                <c:pt idx="117">
                  <c:v>269</c:v>
                </c:pt>
                <c:pt idx="118">
                  <c:v>270.83300000000003</c:v>
                </c:pt>
                <c:pt idx="119">
                  <c:v>270.375</c:v>
                </c:pt>
                <c:pt idx="120">
                  <c:v>266.125</c:v>
                </c:pt>
                <c:pt idx="121">
                  <c:v>271.41699999999997</c:v>
                </c:pt>
                <c:pt idx="122">
                  <c:v>276.60000000000002</c:v>
                </c:pt>
                <c:pt idx="123">
                  <c:v>279.5</c:v>
                </c:pt>
                <c:pt idx="124">
                  <c:v>277</c:v>
                </c:pt>
                <c:pt idx="125">
                  <c:v>272.10000000000002</c:v>
                </c:pt>
                <c:pt idx="126">
                  <c:v>261.05</c:v>
                </c:pt>
                <c:pt idx="127">
                  <c:v>254.833</c:v>
                </c:pt>
                <c:pt idx="128">
                  <c:v>255</c:v>
                </c:pt>
                <c:pt idx="129">
                  <c:v>259.375</c:v>
                </c:pt>
                <c:pt idx="130">
                  <c:v>261.06299999999999</c:v>
                </c:pt>
                <c:pt idx="131">
                  <c:v>264.25</c:v>
                </c:pt>
                <c:pt idx="132">
                  <c:v>260.60000000000002</c:v>
                </c:pt>
                <c:pt idx="133">
                  <c:v>260.8</c:v>
                </c:pt>
                <c:pt idx="134">
                  <c:v>257.7</c:v>
                </c:pt>
                <c:pt idx="135">
                  <c:v>250.625</c:v>
                </c:pt>
                <c:pt idx="136">
                  <c:v>249.5</c:v>
                </c:pt>
                <c:pt idx="137">
                  <c:v>251</c:v>
                </c:pt>
                <c:pt idx="138">
                  <c:v>259.125</c:v>
                </c:pt>
                <c:pt idx="139">
                  <c:v>260.625</c:v>
                </c:pt>
                <c:pt idx="140">
                  <c:v>261.33300000000003</c:v>
                </c:pt>
                <c:pt idx="141">
                  <c:v>257.75</c:v>
                </c:pt>
                <c:pt idx="142">
                  <c:v>256.16699999999997</c:v>
                </c:pt>
                <c:pt idx="143">
                  <c:v>256.16699999999997</c:v>
                </c:pt>
                <c:pt idx="144">
                  <c:v>263.375</c:v>
                </c:pt>
                <c:pt idx="145">
                  <c:v>254.333</c:v>
                </c:pt>
                <c:pt idx="146">
                  <c:v>250.875</c:v>
                </c:pt>
                <c:pt idx="147">
                  <c:v>246.75</c:v>
                </c:pt>
                <c:pt idx="148">
                  <c:v>243.875</c:v>
                </c:pt>
                <c:pt idx="149">
                  <c:v>240.333</c:v>
                </c:pt>
                <c:pt idx="150">
                  <c:v>236.56299999999999</c:v>
                </c:pt>
                <c:pt idx="151">
                  <c:v>232.375</c:v>
                </c:pt>
                <c:pt idx="152">
                  <c:v>231.5</c:v>
                </c:pt>
                <c:pt idx="153">
                  <c:v>237.25</c:v>
                </c:pt>
                <c:pt idx="154">
                  <c:v>241.06299999999999</c:v>
                </c:pt>
                <c:pt idx="155">
                  <c:v>238.5</c:v>
                </c:pt>
                <c:pt idx="156">
                  <c:v>242.7</c:v>
                </c:pt>
                <c:pt idx="157">
                  <c:v>254.25</c:v>
                </c:pt>
                <c:pt idx="158">
                  <c:v>256.375</c:v>
                </c:pt>
                <c:pt idx="159">
                  <c:v>254.5</c:v>
                </c:pt>
                <c:pt idx="160">
                  <c:v>264.75</c:v>
                </c:pt>
                <c:pt idx="161">
                  <c:v>262.75</c:v>
                </c:pt>
                <c:pt idx="162">
                  <c:v>267.10000000000002</c:v>
                </c:pt>
                <c:pt idx="163">
                  <c:v>267</c:v>
                </c:pt>
                <c:pt idx="164">
                  <c:v>268.3</c:v>
                </c:pt>
                <c:pt idx="165">
                  <c:v>275.16699999999997</c:v>
                </c:pt>
                <c:pt idx="166">
                  <c:v>280.3</c:v>
                </c:pt>
                <c:pt idx="167">
                  <c:v>278.25</c:v>
                </c:pt>
                <c:pt idx="168">
                  <c:v>263</c:v>
                </c:pt>
                <c:pt idx="169">
                  <c:v>269</c:v>
                </c:pt>
                <c:pt idx="170">
                  <c:v>265.5</c:v>
                </c:pt>
                <c:pt idx="171">
                  <c:v>262.58300000000003</c:v>
                </c:pt>
                <c:pt idx="172">
                  <c:v>258.5</c:v>
                </c:pt>
                <c:pt idx="173">
                  <c:v>254.667</c:v>
                </c:pt>
                <c:pt idx="174">
                  <c:v>251.5</c:v>
                </c:pt>
                <c:pt idx="175">
                  <c:v>248.667</c:v>
                </c:pt>
                <c:pt idx="176">
                  <c:v>244.75</c:v>
                </c:pt>
                <c:pt idx="177">
                  <c:v>236.5</c:v>
                </c:pt>
                <c:pt idx="178">
                  <c:v>235.5</c:v>
                </c:pt>
                <c:pt idx="179">
                  <c:v>232.8</c:v>
                </c:pt>
                <c:pt idx="180">
                  <c:v>236.214</c:v>
                </c:pt>
                <c:pt idx="181">
                  <c:v>232.167</c:v>
                </c:pt>
                <c:pt idx="182">
                  <c:v>227.875</c:v>
                </c:pt>
                <c:pt idx="183">
                  <c:v>224</c:v>
                </c:pt>
                <c:pt idx="184">
                  <c:v>221</c:v>
                </c:pt>
                <c:pt idx="185">
                  <c:v>217.417</c:v>
                </c:pt>
                <c:pt idx="186">
                  <c:v>217.68299999999999</c:v>
                </c:pt>
                <c:pt idx="187">
                  <c:v>217.959</c:v>
                </c:pt>
                <c:pt idx="188">
                  <c:v>211.8</c:v>
                </c:pt>
                <c:pt idx="189">
                  <c:v>206.85499999999999</c:v>
                </c:pt>
                <c:pt idx="190">
                  <c:v>207.96</c:v>
                </c:pt>
                <c:pt idx="191">
                  <c:v>209.16</c:v>
                </c:pt>
                <c:pt idx="192">
                  <c:v>209.81</c:v>
                </c:pt>
                <c:pt idx="193">
                  <c:v>193</c:v>
                </c:pt>
                <c:pt idx="194">
                  <c:v>182.8</c:v>
                </c:pt>
                <c:pt idx="195">
                  <c:v>190.5</c:v>
                </c:pt>
                <c:pt idx="196">
                  <c:v>208.35</c:v>
                </c:pt>
                <c:pt idx="197">
                  <c:v>202.226</c:v>
                </c:pt>
                <c:pt idx="198">
                  <c:v>196.5</c:v>
                </c:pt>
                <c:pt idx="199">
                  <c:v>196.833</c:v>
                </c:pt>
                <c:pt idx="200">
                  <c:v>214.125</c:v>
                </c:pt>
                <c:pt idx="201">
                  <c:v>222</c:v>
                </c:pt>
                <c:pt idx="202">
                  <c:v>241.417</c:v>
                </c:pt>
                <c:pt idx="203">
                  <c:v>223.5</c:v>
                </c:pt>
                <c:pt idx="204">
                  <c:v>217.95</c:v>
                </c:pt>
                <c:pt idx="205">
                  <c:v>223.9</c:v>
                </c:pt>
                <c:pt idx="206">
                  <c:v>217.7</c:v>
                </c:pt>
                <c:pt idx="207">
                  <c:v>219.625</c:v>
                </c:pt>
                <c:pt idx="208">
                  <c:v>217.167</c:v>
                </c:pt>
                <c:pt idx="209">
                  <c:v>209</c:v>
                </c:pt>
                <c:pt idx="210">
                  <c:v>204</c:v>
                </c:pt>
                <c:pt idx="211">
                  <c:v>212.25</c:v>
                </c:pt>
                <c:pt idx="212">
                  <c:v>210.31299999999999</c:v>
                </c:pt>
                <c:pt idx="213">
                  <c:v>198.8</c:v>
                </c:pt>
                <c:pt idx="214">
                  <c:v>193.083</c:v>
                </c:pt>
                <c:pt idx="215">
                  <c:v>197.429</c:v>
                </c:pt>
                <c:pt idx="216">
                  <c:v>195.167</c:v>
                </c:pt>
                <c:pt idx="217">
                  <c:v>196.9</c:v>
                </c:pt>
                <c:pt idx="218">
                  <c:v>194.9</c:v>
                </c:pt>
                <c:pt idx="219">
                  <c:v>194</c:v>
                </c:pt>
                <c:pt idx="220">
                  <c:v>192.6</c:v>
                </c:pt>
                <c:pt idx="221">
                  <c:v>189.667</c:v>
                </c:pt>
                <c:pt idx="222">
                  <c:v>189.8</c:v>
                </c:pt>
                <c:pt idx="223">
                  <c:v>191.042</c:v>
                </c:pt>
                <c:pt idx="224">
                  <c:v>184.125</c:v>
                </c:pt>
                <c:pt idx="225">
                  <c:v>180</c:v>
                </c:pt>
                <c:pt idx="226">
                  <c:v>177.2</c:v>
                </c:pt>
                <c:pt idx="227">
                  <c:v>176.5</c:v>
                </c:pt>
                <c:pt idx="228">
                  <c:v>174.7</c:v>
                </c:pt>
                <c:pt idx="229">
                  <c:v>175.083</c:v>
                </c:pt>
                <c:pt idx="230">
                  <c:v>167.9</c:v>
                </c:pt>
                <c:pt idx="231">
                  <c:v>168.5</c:v>
                </c:pt>
                <c:pt idx="232">
                  <c:v>162.94999999999999</c:v>
                </c:pt>
                <c:pt idx="233">
                  <c:v>161.35</c:v>
                </c:pt>
                <c:pt idx="234">
                  <c:v>164.9</c:v>
                </c:pt>
                <c:pt idx="235">
                  <c:v>167.357</c:v>
                </c:pt>
                <c:pt idx="236">
                  <c:v>164.45</c:v>
                </c:pt>
                <c:pt idx="237">
                  <c:v>157.958</c:v>
                </c:pt>
                <c:pt idx="238">
                  <c:v>160.571</c:v>
                </c:pt>
                <c:pt idx="239">
                  <c:v>154.35</c:v>
                </c:pt>
                <c:pt idx="240">
                  <c:v>161.4</c:v>
                </c:pt>
                <c:pt idx="241">
                  <c:v>163.75</c:v>
                </c:pt>
                <c:pt idx="242">
                  <c:v>167.2</c:v>
                </c:pt>
                <c:pt idx="243">
                  <c:v>161.5</c:v>
                </c:pt>
                <c:pt idx="244">
                  <c:v>162.583</c:v>
                </c:pt>
                <c:pt idx="245">
                  <c:v>156.30000000000001</c:v>
                </c:pt>
                <c:pt idx="246">
                  <c:v>158.69999999999999</c:v>
                </c:pt>
                <c:pt idx="247">
                  <c:v>159.5</c:v>
                </c:pt>
                <c:pt idx="248">
                  <c:v>162.1</c:v>
                </c:pt>
                <c:pt idx="249">
                  <c:v>160.929</c:v>
                </c:pt>
                <c:pt idx="250">
                  <c:v>158.917</c:v>
                </c:pt>
                <c:pt idx="251">
                  <c:v>152.583</c:v>
                </c:pt>
                <c:pt idx="252">
                  <c:v>152.81299999999999</c:v>
                </c:pt>
                <c:pt idx="253">
                  <c:v>155.25</c:v>
                </c:pt>
                <c:pt idx="254">
                  <c:v>153</c:v>
                </c:pt>
                <c:pt idx="255">
                  <c:v>153.917</c:v>
                </c:pt>
                <c:pt idx="256">
                  <c:v>155.375</c:v>
                </c:pt>
                <c:pt idx="257">
                  <c:v>155.5</c:v>
                </c:pt>
                <c:pt idx="258">
                  <c:v>155.25</c:v>
                </c:pt>
                <c:pt idx="259">
                  <c:v>147.5</c:v>
                </c:pt>
                <c:pt idx="260">
                  <c:v>141.30000000000001</c:v>
                </c:pt>
                <c:pt idx="261">
                  <c:v>141.75</c:v>
                </c:pt>
                <c:pt idx="262">
                  <c:v>144.55000000000001</c:v>
                </c:pt>
                <c:pt idx="263">
                  <c:v>147.6</c:v>
                </c:pt>
                <c:pt idx="264">
                  <c:v>161.25</c:v>
                </c:pt>
                <c:pt idx="265">
                  <c:v>156.69999999999999</c:v>
                </c:pt>
                <c:pt idx="266">
                  <c:v>157.375</c:v>
                </c:pt>
                <c:pt idx="267">
                  <c:v>164</c:v>
                </c:pt>
                <c:pt idx="268">
                  <c:v>161.333</c:v>
                </c:pt>
                <c:pt idx="269">
                  <c:v>163.125</c:v>
                </c:pt>
                <c:pt idx="270">
                  <c:v>165.125</c:v>
                </c:pt>
                <c:pt idx="271">
                  <c:v>156.75</c:v>
                </c:pt>
                <c:pt idx="272">
                  <c:v>155.5</c:v>
                </c:pt>
                <c:pt idx="273">
                  <c:v>155</c:v>
                </c:pt>
                <c:pt idx="274">
                  <c:v>151.125</c:v>
                </c:pt>
                <c:pt idx="275">
                  <c:v>152.81299999999999</c:v>
                </c:pt>
                <c:pt idx="276">
                  <c:v>150.5</c:v>
                </c:pt>
                <c:pt idx="277">
                  <c:v>149.30000000000001</c:v>
                </c:pt>
                <c:pt idx="278">
                  <c:v>151.55000000000001</c:v>
                </c:pt>
                <c:pt idx="279">
                  <c:v>156.5</c:v>
                </c:pt>
                <c:pt idx="280">
                  <c:v>156.6</c:v>
                </c:pt>
                <c:pt idx="281">
                  <c:v>154.375</c:v>
                </c:pt>
                <c:pt idx="282">
                  <c:v>156.25</c:v>
                </c:pt>
                <c:pt idx="283">
                  <c:v>153.9</c:v>
                </c:pt>
                <c:pt idx="284">
                  <c:v>149.1</c:v>
                </c:pt>
                <c:pt idx="285">
                  <c:v>154</c:v>
                </c:pt>
                <c:pt idx="286">
                  <c:v>151.4</c:v>
                </c:pt>
                <c:pt idx="287">
                  <c:v>143.18799999999999</c:v>
                </c:pt>
                <c:pt idx="288">
                  <c:v>141.56299999999999</c:v>
                </c:pt>
                <c:pt idx="289">
                  <c:v>138.25</c:v>
                </c:pt>
                <c:pt idx="290">
                  <c:v>133</c:v>
                </c:pt>
                <c:pt idx="291">
                  <c:v>136.25</c:v>
                </c:pt>
                <c:pt idx="292">
                  <c:v>131.625</c:v>
                </c:pt>
                <c:pt idx="293">
                  <c:v>132.167</c:v>
                </c:pt>
                <c:pt idx="294">
                  <c:v>133.19999999999999</c:v>
                </c:pt>
                <c:pt idx="295">
                  <c:v>136.6</c:v>
                </c:pt>
                <c:pt idx="296">
                  <c:v>130.4</c:v>
                </c:pt>
                <c:pt idx="297">
                  <c:v>130</c:v>
                </c:pt>
                <c:pt idx="298">
                  <c:v>123</c:v>
                </c:pt>
                <c:pt idx="299">
                  <c:v>121.5</c:v>
                </c:pt>
                <c:pt idx="300">
                  <c:v>119.55</c:v>
                </c:pt>
                <c:pt idx="301">
                  <c:v>116.55</c:v>
                </c:pt>
                <c:pt idx="302">
                  <c:v>123.4</c:v>
                </c:pt>
                <c:pt idx="303">
                  <c:v>125.667</c:v>
                </c:pt>
                <c:pt idx="304">
                  <c:v>130.917</c:v>
                </c:pt>
                <c:pt idx="305">
                  <c:v>143.333</c:v>
                </c:pt>
                <c:pt idx="306">
                  <c:v>138.583</c:v>
                </c:pt>
                <c:pt idx="307">
                  <c:v>139.6</c:v>
                </c:pt>
                <c:pt idx="308">
                  <c:v>134.083</c:v>
                </c:pt>
                <c:pt idx="309">
                  <c:v>138.5</c:v>
                </c:pt>
                <c:pt idx="310">
                  <c:v>135.833</c:v>
                </c:pt>
                <c:pt idx="311">
                  <c:v>134.25</c:v>
                </c:pt>
                <c:pt idx="312">
                  <c:v>132.6</c:v>
                </c:pt>
                <c:pt idx="313">
                  <c:v>134.69999999999999</c:v>
                </c:pt>
                <c:pt idx="314">
                  <c:v>139.208</c:v>
                </c:pt>
                <c:pt idx="315">
                  <c:v>144.25</c:v>
                </c:pt>
                <c:pt idx="316">
                  <c:v>142.05000000000001</c:v>
                </c:pt>
                <c:pt idx="317">
                  <c:v>145.5</c:v>
                </c:pt>
                <c:pt idx="318">
                  <c:v>147.5</c:v>
                </c:pt>
                <c:pt idx="319">
                  <c:v>150.6</c:v>
                </c:pt>
                <c:pt idx="320">
                  <c:v>153.667</c:v>
                </c:pt>
                <c:pt idx="321">
                  <c:v>149.042</c:v>
                </c:pt>
                <c:pt idx="322">
                  <c:v>146.125</c:v>
                </c:pt>
                <c:pt idx="323">
                  <c:v>144.917</c:v>
                </c:pt>
                <c:pt idx="324">
                  <c:v>144.083</c:v>
                </c:pt>
                <c:pt idx="325">
                  <c:v>144.875</c:v>
                </c:pt>
                <c:pt idx="326">
                  <c:v>148.292</c:v>
                </c:pt>
                <c:pt idx="327">
                  <c:v>153.167</c:v>
                </c:pt>
                <c:pt idx="328">
                  <c:v>155.5</c:v>
                </c:pt>
                <c:pt idx="329">
                  <c:v>155.458</c:v>
                </c:pt>
                <c:pt idx="330">
                  <c:v>154.5</c:v>
                </c:pt>
                <c:pt idx="331">
                  <c:v>154.9</c:v>
                </c:pt>
                <c:pt idx="332">
                  <c:v>155.5</c:v>
                </c:pt>
                <c:pt idx="333">
                  <c:v>150</c:v>
                </c:pt>
                <c:pt idx="334">
                  <c:v>141.917</c:v>
                </c:pt>
                <c:pt idx="335">
                  <c:v>140.625</c:v>
                </c:pt>
                <c:pt idx="336">
                  <c:v>140.44999999999999</c:v>
                </c:pt>
                <c:pt idx="337">
                  <c:v>141.458</c:v>
                </c:pt>
                <c:pt idx="338">
                  <c:v>142.792</c:v>
                </c:pt>
                <c:pt idx="339">
                  <c:v>143.167</c:v>
                </c:pt>
                <c:pt idx="340">
                  <c:v>137.75</c:v>
                </c:pt>
                <c:pt idx="341">
                  <c:v>135.833</c:v>
                </c:pt>
                <c:pt idx="342">
                  <c:v>135.833</c:v>
                </c:pt>
                <c:pt idx="343">
                  <c:v>135.125</c:v>
                </c:pt>
                <c:pt idx="344">
                  <c:v>133.542</c:v>
                </c:pt>
                <c:pt idx="345">
                  <c:v>135.083</c:v>
                </c:pt>
                <c:pt idx="346">
                  <c:v>135.667</c:v>
                </c:pt>
                <c:pt idx="347">
                  <c:v>136.458</c:v>
                </c:pt>
                <c:pt idx="348">
                  <c:v>144.042</c:v>
                </c:pt>
                <c:pt idx="349">
                  <c:v>148.125</c:v>
                </c:pt>
                <c:pt idx="350">
                  <c:v>151</c:v>
                </c:pt>
                <c:pt idx="351">
                  <c:v>164.417</c:v>
                </c:pt>
                <c:pt idx="352">
                  <c:v>179.333</c:v>
                </c:pt>
                <c:pt idx="353">
                  <c:v>173.667</c:v>
                </c:pt>
                <c:pt idx="354">
                  <c:v>175.6</c:v>
                </c:pt>
                <c:pt idx="355">
                  <c:v>194.125</c:v>
                </c:pt>
                <c:pt idx="356">
                  <c:v>195.464</c:v>
                </c:pt>
                <c:pt idx="357">
                  <c:v>221.75</c:v>
                </c:pt>
                <c:pt idx="358">
                  <c:v>209.964</c:v>
                </c:pt>
                <c:pt idx="359">
                  <c:v>227.571</c:v>
                </c:pt>
                <c:pt idx="360">
                  <c:v>222.7</c:v>
                </c:pt>
                <c:pt idx="361">
                  <c:v>213.917</c:v>
                </c:pt>
                <c:pt idx="362">
                  <c:v>215.833</c:v>
                </c:pt>
                <c:pt idx="363">
                  <c:v>221.05</c:v>
                </c:pt>
                <c:pt idx="364">
                  <c:v>220.917</c:v>
                </c:pt>
                <c:pt idx="365">
                  <c:v>215.393</c:v>
                </c:pt>
                <c:pt idx="366">
                  <c:v>219.5</c:v>
                </c:pt>
                <c:pt idx="367">
                  <c:v>235.083</c:v>
                </c:pt>
                <c:pt idx="368">
                  <c:v>235.792</c:v>
                </c:pt>
                <c:pt idx="369">
                  <c:v>232.429</c:v>
                </c:pt>
                <c:pt idx="370">
                  <c:v>235.5</c:v>
                </c:pt>
                <c:pt idx="371">
                  <c:v>231.643</c:v>
                </c:pt>
                <c:pt idx="372">
                  <c:v>237.05</c:v>
                </c:pt>
                <c:pt idx="373">
                  <c:v>244.833</c:v>
                </c:pt>
                <c:pt idx="374">
                  <c:v>250.333</c:v>
                </c:pt>
                <c:pt idx="375">
                  <c:v>246.75</c:v>
                </c:pt>
                <c:pt idx="376">
                  <c:v>246.333</c:v>
                </c:pt>
                <c:pt idx="377">
                  <c:v>249.45</c:v>
                </c:pt>
                <c:pt idx="378">
                  <c:v>260.43799999999999</c:v>
                </c:pt>
                <c:pt idx="379">
                  <c:v>276.10000000000002</c:v>
                </c:pt>
                <c:pt idx="380">
                  <c:v>282.714</c:v>
                </c:pt>
                <c:pt idx="381">
                  <c:v>310.786</c:v>
                </c:pt>
                <c:pt idx="382">
                  <c:v>325</c:v>
                </c:pt>
                <c:pt idx="383">
                  <c:v>332.714</c:v>
                </c:pt>
                <c:pt idx="384">
                  <c:v>325.875</c:v>
                </c:pt>
                <c:pt idx="385">
                  <c:v>316.08300000000003</c:v>
                </c:pt>
                <c:pt idx="386">
                  <c:v>293.714</c:v>
                </c:pt>
                <c:pt idx="387">
                  <c:v>275.10000000000002</c:v>
                </c:pt>
                <c:pt idx="388">
                  <c:v>273.25</c:v>
                </c:pt>
                <c:pt idx="389">
                  <c:v>288.81299999999999</c:v>
                </c:pt>
                <c:pt idx="390">
                  <c:v>282.767</c:v>
                </c:pt>
                <c:pt idx="391">
                  <c:v>272.786</c:v>
                </c:pt>
                <c:pt idx="392">
                  <c:v>268.35000000000002</c:v>
                </c:pt>
                <c:pt idx="393">
                  <c:v>262.75</c:v>
                </c:pt>
                <c:pt idx="394">
                  <c:v>264.27499999999998</c:v>
                </c:pt>
                <c:pt idx="395">
                  <c:v>280.05</c:v>
                </c:pt>
                <c:pt idx="396">
                  <c:v>278.375</c:v>
                </c:pt>
                <c:pt idx="397">
                  <c:v>286.375</c:v>
                </c:pt>
                <c:pt idx="398">
                  <c:v>280.82499999999999</c:v>
                </c:pt>
                <c:pt idx="399">
                  <c:v>272.16699999999997</c:v>
                </c:pt>
                <c:pt idx="400">
                  <c:v>266.36700000000002</c:v>
                </c:pt>
                <c:pt idx="401">
                  <c:v>263.375</c:v>
                </c:pt>
                <c:pt idx="402">
                  <c:v>260.17500000000001</c:v>
                </c:pt>
                <c:pt idx="403">
                  <c:v>250.35</c:v>
                </c:pt>
                <c:pt idx="404">
                  <c:v>240.6</c:v>
                </c:pt>
                <c:pt idx="405">
                  <c:v>221.167</c:v>
                </c:pt>
                <c:pt idx="406">
                  <c:v>222.179</c:v>
                </c:pt>
                <c:pt idx="407">
                  <c:v>220.167</c:v>
                </c:pt>
                <c:pt idx="408">
                  <c:v>224.643</c:v>
                </c:pt>
                <c:pt idx="409">
                  <c:v>224.464</c:v>
                </c:pt>
                <c:pt idx="410">
                  <c:v>218.381</c:v>
                </c:pt>
                <c:pt idx="411">
                  <c:v>204.744</c:v>
                </c:pt>
                <c:pt idx="412">
                  <c:v>196.125</c:v>
                </c:pt>
                <c:pt idx="413">
                  <c:v>196.7</c:v>
                </c:pt>
                <c:pt idx="414">
                  <c:v>190.392</c:v>
                </c:pt>
                <c:pt idx="415">
                  <c:v>196.708</c:v>
                </c:pt>
                <c:pt idx="416">
                  <c:v>190.988</c:v>
                </c:pt>
                <c:pt idx="417">
                  <c:v>194.41300000000001</c:v>
                </c:pt>
                <c:pt idx="418">
                  <c:v>192.958</c:v>
                </c:pt>
                <c:pt idx="419">
                  <c:v>184.893</c:v>
                </c:pt>
                <c:pt idx="420">
                  <c:v>177.107</c:v>
                </c:pt>
                <c:pt idx="421">
                  <c:v>179.68799999999999</c:v>
                </c:pt>
                <c:pt idx="422">
                  <c:v>186.83799999999999</c:v>
                </c:pt>
                <c:pt idx="423">
                  <c:v>192.893</c:v>
                </c:pt>
                <c:pt idx="424">
                  <c:v>196.95</c:v>
                </c:pt>
                <c:pt idx="425">
                  <c:v>206.464</c:v>
                </c:pt>
                <c:pt idx="426">
                  <c:v>212.333</c:v>
                </c:pt>
                <c:pt idx="427">
                  <c:v>208</c:v>
                </c:pt>
                <c:pt idx="428">
                  <c:v>210.9</c:v>
                </c:pt>
                <c:pt idx="429">
                  <c:v>205.351</c:v>
                </c:pt>
                <c:pt idx="430">
                  <c:v>195.875</c:v>
                </c:pt>
                <c:pt idx="431">
                  <c:v>196.417</c:v>
                </c:pt>
                <c:pt idx="432">
                  <c:v>194.833</c:v>
                </c:pt>
                <c:pt idx="433">
                  <c:v>186</c:v>
                </c:pt>
                <c:pt idx="434">
                  <c:v>188.464</c:v>
                </c:pt>
                <c:pt idx="435">
                  <c:v>197.458</c:v>
                </c:pt>
                <c:pt idx="436">
                  <c:v>198.083</c:v>
                </c:pt>
                <c:pt idx="437">
                  <c:v>202.8</c:v>
                </c:pt>
                <c:pt idx="438">
                  <c:v>199.506</c:v>
                </c:pt>
                <c:pt idx="439">
                  <c:v>199.429</c:v>
                </c:pt>
                <c:pt idx="440">
                  <c:v>202.417</c:v>
                </c:pt>
                <c:pt idx="441">
                  <c:v>197.036</c:v>
                </c:pt>
                <c:pt idx="442">
                  <c:v>187.2</c:v>
                </c:pt>
                <c:pt idx="443">
                  <c:v>193.53800000000001</c:v>
                </c:pt>
                <c:pt idx="444">
                  <c:v>196</c:v>
                </c:pt>
                <c:pt idx="445">
                  <c:v>206.833</c:v>
                </c:pt>
                <c:pt idx="446">
                  <c:v>224.56299999999999</c:v>
                </c:pt>
                <c:pt idx="447">
                  <c:v>226.4</c:v>
                </c:pt>
                <c:pt idx="448">
                  <c:v>222.161</c:v>
                </c:pt>
                <c:pt idx="449">
                  <c:v>213.64699999999999</c:v>
                </c:pt>
                <c:pt idx="450">
                  <c:v>213.15199999999999</c:v>
                </c:pt>
                <c:pt idx="451">
                  <c:v>217.946</c:v>
                </c:pt>
                <c:pt idx="452">
                  <c:v>216.988</c:v>
                </c:pt>
                <c:pt idx="453">
                  <c:v>221.643</c:v>
                </c:pt>
                <c:pt idx="454">
                  <c:v>226.304</c:v>
                </c:pt>
                <c:pt idx="455">
                  <c:v>218.714</c:v>
                </c:pt>
                <c:pt idx="456">
                  <c:v>212.619</c:v>
                </c:pt>
                <c:pt idx="457">
                  <c:v>213.18799999999999</c:v>
                </c:pt>
                <c:pt idx="458">
                  <c:v>205.708</c:v>
                </c:pt>
                <c:pt idx="459">
                  <c:v>203.4</c:v>
                </c:pt>
                <c:pt idx="460">
                  <c:v>195.083</c:v>
                </c:pt>
                <c:pt idx="461">
                  <c:v>192.1</c:v>
                </c:pt>
                <c:pt idx="462">
                  <c:v>191.708</c:v>
                </c:pt>
                <c:pt idx="463">
                  <c:v>193.393</c:v>
                </c:pt>
                <c:pt idx="464">
                  <c:v>186</c:v>
                </c:pt>
                <c:pt idx="465">
                  <c:v>179.536</c:v>
                </c:pt>
                <c:pt idx="466">
                  <c:v>182.833</c:v>
                </c:pt>
                <c:pt idx="467">
                  <c:v>188.5</c:v>
                </c:pt>
                <c:pt idx="468">
                  <c:v>186.571</c:v>
                </c:pt>
                <c:pt idx="469">
                  <c:v>181.625</c:v>
                </c:pt>
                <c:pt idx="470">
                  <c:v>177.59399999999999</c:v>
                </c:pt>
                <c:pt idx="471">
                  <c:v>175</c:v>
                </c:pt>
                <c:pt idx="472">
                  <c:v>183.357</c:v>
                </c:pt>
                <c:pt idx="473">
                  <c:v>182.875</c:v>
                </c:pt>
                <c:pt idx="474">
                  <c:v>181.667</c:v>
                </c:pt>
                <c:pt idx="475">
                  <c:v>186</c:v>
                </c:pt>
                <c:pt idx="476">
                  <c:v>180.31299999999999</c:v>
                </c:pt>
                <c:pt idx="477">
                  <c:v>178.965</c:v>
                </c:pt>
                <c:pt idx="478">
                  <c:v>174.68799999999999</c:v>
                </c:pt>
                <c:pt idx="479">
                  <c:v>176.53100000000001</c:v>
                </c:pt>
                <c:pt idx="480">
                  <c:v>174.357</c:v>
                </c:pt>
                <c:pt idx="481">
                  <c:v>176.25</c:v>
                </c:pt>
                <c:pt idx="482">
                  <c:v>177.53700000000001</c:v>
                </c:pt>
                <c:pt idx="483">
                  <c:v>177.625</c:v>
                </c:pt>
                <c:pt idx="484">
                  <c:v>175.626</c:v>
                </c:pt>
                <c:pt idx="485">
                  <c:v>173.06299999999999</c:v>
                </c:pt>
                <c:pt idx="486">
                  <c:v>177.06399999999999</c:v>
                </c:pt>
                <c:pt idx="487">
                  <c:v>182</c:v>
                </c:pt>
                <c:pt idx="488">
                  <c:v>181.15700000000001</c:v>
                </c:pt>
                <c:pt idx="489">
                  <c:v>184.69399999999999</c:v>
                </c:pt>
                <c:pt idx="490">
                  <c:v>184.75200000000001</c:v>
                </c:pt>
                <c:pt idx="491">
                  <c:v>186.715</c:v>
                </c:pt>
                <c:pt idx="492">
                  <c:v>187.625</c:v>
                </c:pt>
                <c:pt idx="493">
                  <c:v>193.14400000000001</c:v>
                </c:pt>
                <c:pt idx="494">
                  <c:v>187.357</c:v>
                </c:pt>
                <c:pt idx="495">
                  <c:v>183.643</c:v>
                </c:pt>
                <c:pt idx="496">
                  <c:v>188.667</c:v>
                </c:pt>
                <c:pt idx="497">
                  <c:v>189.702</c:v>
                </c:pt>
                <c:pt idx="498">
                  <c:v>187.929</c:v>
                </c:pt>
                <c:pt idx="499">
                  <c:v>183.608</c:v>
                </c:pt>
                <c:pt idx="500">
                  <c:v>173.03700000000001</c:v>
                </c:pt>
                <c:pt idx="501">
                  <c:v>171.834</c:v>
                </c:pt>
                <c:pt idx="502">
                  <c:v>170.584</c:v>
                </c:pt>
                <c:pt idx="503">
                  <c:v>168.96899999999999</c:v>
                </c:pt>
                <c:pt idx="504">
                  <c:v>165.81299999999999</c:v>
                </c:pt>
                <c:pt idx="505">
                  <c:v>164.90700000000001</c:v>
                </c:pt>
                <c:pt idx="506">
                  <c:v>162.715</c:v>
                </c:pt>
                <c:pt idx="507">
                  <c:v>161.69999999999999</c:v>
                </c:pt>
                <c:pt idx="508">
                  <c:v>162.28100000000001</c:v>
                </c:pt>
                <c:pt idx="509">
                  <c:v>161.81299999999999</c:v>
                </c:pt>
                <c:pt idx="510">
                  <c:v>162.458</c:v>
                </c:pt>
                <c:pt idx="511">
                  <c:v>162.06299999999999</c:v>
                </c:pt>
                <c:pt idx="512">
                  <c:v>162.06299999999999</c:v>
                </c:pt>
                <c:pt idx="513">
                  <c:v>162.25</c:v>
                </c:pt>
                <c:pt idx="514">
                  <c:v>160.501</c:v>
                </c:pt>
                <c:pt idx="515">
                  <c:v>160.875</c:v>
                </c:pt>
                <c:pt idx="516">
                  <c:v>159.5</c:v>
                </c:pt>
                <c:pt idx="517">
                  <c:v>153.25</c:v>
                </c:pt>
                <c:pt idx="518">
                  <c:v>155.03100000000001</c:v>
                </c:pt>
                <c:pt idx="519">
                  <c:v>163.964</c:v>
                </c:pt>
                <c:pt idx="520">
                  <c:v>170.358</c:v>
                </c:pt>
                <c:pt idx="521">
                  <c:v>171.286</c:v>
                </c:pt>
                <c:pt idx="522">
                  <c:v>175.751</c:v>
                </c:pt>
                <c:pt idx="523">
                  <c:v>170.21899999999999</c:v>
                </c:pt>
                <c:pt idx="524">
                  <c:v>164.25</c:v>
                </c:pt>
                <c:pt idx="525">
                  <c:v>163.625</c:v>
                </c:pt>
                <c:pt idx="526">
                  <c:v>163.584</c:v>
                </c:pt>
                <c:pt idx="527">
                  <c:v>163.28700000000001</c:v>
                </c:pt>
                <c:pt idx="528">
                  <c:v>159.929</c:v>
                </c:pt>
                <c:pt idx="529">
                  <c:v>158.01900000000001</c:v>
                </c:pt>
                <c:pt idx="530">
                  <c:v>157.17599999999999</c:v>
                </c:pt>
                <c:pt idx="531">
                  <c:v>157.80000000000001</c:v>
                </c:pt>
                <c:pt idx="532">
                  <c:v>158.12</c:v>
                </c:pt>
                <c:pt idx="533">
                  <c:v>161.387</c:v>
                </c:pt>
                <c:pt idx="534">
                  <c:v>164.45099999999999</c:v>
                </c:pt>
                <c:pt idx="535">
                  <c:v>166.52600000000001</c:v>
                </c:pt>
                <c:pt idx="536">
                  <c:v>166.679</c:v>
                </c:pt>
                <c:pt idx="537">
                  <c:v>164.399</c:v>
                </c:pt>
                <c:pt idx="538">
                  <c:v>160.482</c:v>
                </c:pt>
                <c:pt idx="539">
                  <c:v>159.9</c:v>
                </c:pt>
                <c:pt idx="540">
                  <c:v>160.50200000000001</c:v>
                </c:pt>
                <c:pt idx="541">
                  <c:v>158.47</c:v>
                </c:pt>
                <c:pt idx="542">
                  <c:v>159.994</c:v>
                </c:pt>
                <c:pt idx="543">
                  <c:v>163.76300000000001</c:v>
                </c:pt>
                <c:pt idx="544">
                  <c:v>162.333</c:v>
                </c:pt>
                <c:pt idx="545">
                  <c:v>165.733</c:v>
                </c:pt>
                <c:pt idx="546">
                  <c:v>163.358</c:v>
                </c:pt>
                <c:pt idx="547">
                  <c:v>158.833</c:v>
                </c:pt>
                <c:pt idx="548">
                  <c:v>158.661</c:v>
                </c:pt>
                <c:pt idx="549">
                  <c:v>160.03299999999999</c:v>
                </c:pt>
                <c:pt idx="550">
                  <c:v>159.5</c:v>
                </c:pt>
                <c:pt idx="551">
                  <c:v>159.351</c:v>
                </c:pt>
                <c:pt idx="552">
                  <c:v>161.32499999999999</c:v>
                </c:pt>
                <c:pt idx="553">
                  <c:v>156.5</c:v>
                </c:pt>
                <c:pt idx="554">
                  <c:v>159.31</c:v>
                </c:pt>
                <c:pt idx="555">
                  <c:v>162.625</c:v>
                </c:pt>
                <c:pt idx="556">
                  <c:v>173.613</c:v>
                </c:pt>
                <c:pt idx="557">
                  <c:v>178.535</c:v>
                </c:pt>
                <c:pt idx="558">
                  <c:v>182.995</c:v>
                </c:pt>
                <c:pt idx="559">
                  <c:v>184.52600000000001</c:v>
                </c:pt>
                <c:pt idx="560">
                  <c:v>197.65</c:v>
                </c:pt>
                <c:pt idx="561">
                  <c:v>192.16800000000001</c:v>
                </c:pt>
                <c:pt idx="562">
                  <c:v>187.083</c:v>
                </c:pt>
                <c:pt idx="563">
                  <c:v>181</c:v>
                </c:pt>
                <c:pt idx="564">
                  <c:v>177.733</c:v>
                </c:pt>
                <c:pt idx="565">
                  <c:v>177.875</c:v>
                </c:pt>
                <c:pt idx="566">
                  <c:v>182.55</c:v>
                </c:pt>
                <c:pt idx="567">
                  <c:v>192.60900000000001</c:v>
                </c:pt>
                <c:pt idx="568">
                  <c:v>185.84200000000001</c:v>
                </c:pt>
                <c:pt idx="569">
                  <c:v>186.93299999999999</c:v>
                </c:pt>
                <c:pt idx="570">
                  <c:v>177.804</c:v>
                </c:pt>
                <c:pt idx="571">
                  <c:v>177.81700000000001</c:v>
                </c:pt>
                <c:pt idx="572">
                  <c:v>174.983</c:v>
                </c:pt>
                <c:pt idx="573">
                  <c:v>169.351</c:v>
                </c:pt>
                <c:pt idx="574">
                  <c:v>168.82499999999999</c:v>
                </c:pt>
                <c:pt idx="575">
                  <c:v>171.226</c:v>
                </c:pt>
                <c:pt idx="576">
                  <c:v>172.267</c:v>
                </c:pt>
                <c:pt idx="577">
                  <c:v>178.68</c:v>
                </c:pt>
                <c:pt idx="578">
                  <c:v>175.10900000000001</c:v>
                </c:pt>
                <c:pt idx="579">
                  <c:v>174.75</c:v>
                </c:pt>
                <c:pt idx="580">
                  <c:v>174.56299999999999</c:v>
                </c:pt>
                <c:pt idx="581">
                  <c:v>168.3</c:v>
                </c:pt>
                <c:pt idx="582">
                  <c:v>164.70099999999999</c:v>
                </c:pt>
                <c:pt idx="583">
                  <c:v>162.68899999999999</c:v>
                </c:pt>
                <c:pt idx="584">
                  <c:v>162.33600000000001</c:v>
                </c:pt>
                <c:pt idx="585">
                  <c:v>161.50200000000001</c:v>
                </c:pt>
                <c:pt idx="586">
                  <c:v>161.625</c:v>
                </c:pt>
                <c:pt idx="587">
                  <c:v>163.602</c:v>
                </c:pt>
                <c:pt idx="588">
                  <c:v>162.333</c:v>
                </c:pt>
                <c:pt idx="589">
                  <c:v>157.477</c:v>
                </c:pt>
                <c:pt idx="590">
                  <c:v>155.083</c:v>
                </c:pt>
                <c:pt idx="591">
                  <c:v>155.35</c:v>
                </c:pt>
                <c:pt idx="592">
                  <c:v>154.417</c:v>
                </c:pt>
                <c:pt idx="593">
                  <c:v>146.875</c:v>
                </c:pt>
                <c:pt idx="594">
                  <c:v>145.417</c:v>
                </c:pt>
                <c:pt idx="595">
                  <c:v>144.61699999999999</c:v>
                </c:pt>
                <c:pt idx="596">
                  <c:v>141.65600000000001</c:v>
                </c:pt>
                <c:pt idx="597">
                  <c:v>142.036</c:v>
                </c:pt>
                <c:pt idx="598">
                  <c:v>147.5</c:v>
                </c:pt>
                <c:pt idx="599">
                  <c:v>165.20099999999999</c:v>
                </c:pt>
                <c:pt idx="600">
                  <c:v>164.89599999999999</c:v>
                </c:pt>
                <c:pt idx="601">
                  <c:v>164.05</c:v>
                </c:pt>
                <c:pt idx="602">
                  <c:v>161.94999999999999</c:v>
                </c:pt>
                <c:pt idx="603">
                  <c:v>157.917</c:v>
                </c:pt>
                <c:pt idx="604">
                  <c:v>157.25</c:v>
                </c:pt>
                <c:pt idx="605">
                  <c:v>156.001</c:v>
                </c:pt>
                <c:pt idx="606">
                  <c:v>154.875</c:v>
                </c:pt>
                <c:pt idx="607">
                  <c:v>156.37700000000001</c:v>
                </c:pt>
                <c:pt idx="608">
                  <c:v>157.751</c:v>
                </c:pt>
                <c:pt idx="609">
                  <c:v>156.17500000000001</c:v>
                </c:pt>
                <c:pt idx="610">
                  <c:v>154.834</c:v>
                </c:pt>
                <c:pt idx="611">
                  <c:v>152.851</c:v>
                </c:pt>
                <c:pt idx="612">
                  <c:v>151.262</c:v>
                </c:pt>
                <c:pt idx="613">
                  <c:v>147.917</c:v>
                </c:pt>
                <c:pt idx="614">
                  <c:v>147.5</c:v>
                </c:pt>
                <c:pt idx="615">
                  <c:v>146.56800000000001</c:v>
                </c:pt>
                <c:pt idx="616">
                  <c:v>146.02699999999999</c:v>
                </c:pt>
                <c:pt idx="617">
                  <c:v>149.339</c:v>
                </c:pt>
                <c:pt idx="618">
                  <c:v>150.12700000000001</c:v>
                </c:pt>
                <c:pt idx="619">
                  <c:v>150.12700000000001</c:v>
                </c:pt>
                <c:pt idx="620">
                  <c:v>146.82599999999999</c:v>
                </c:pt>
                <c:pt idx="621">
                  <c:v>148.78800000000001</c:v>
                </c:pt>
                <c:pt idx="622">
                  <c:v>146.82499999999999</c:v>
                </c:pt>
                <c:pt idx="623">
                  <c:v>144.375</c:v>
                </c:pt>
                <c:pt idx="624">
                  <c:v>142.334</c:v>
                </c:pt>
                <c:pt idx="625">
                  <c:v>141.50200000000001</c:v>
                </c:pt>
                <c:pt idx="626">
                  <c:v>146.5</c:v>
                </c:pt>
                <c:pt idx="627">
                  <c:v>150.875</c:v>
                </c:pt>
                <c:pt idx="628">
                  <c:v>153.95099999999999</c:v>
                </c:pt>
                <c:pt idx="629">
                  <c:v>151.79400000000001</c:v>
                </c:pt>
                <c:pt idx="630">
                  <c:v>151.58500000000001</c:v>
                </c:pt>
                <c:pt idx="631">
                  <c:v>151.727</c:v>
                </c:pt>
                <c:pt idx="632">
                  <c:v>149.07499999999999</c:v>
                </c:pt>
                <c:pt idx="633">
                  <c:v>143.42599999999999</c:v>
                </c:pt>
                <c:pt idx="634">
                  <c:v>138.66900000000001</c:v>
                </c:pt>
                <c:pt idx="635">
                  <c:v>136.726</c:v>
                </c:pt>
                <c:pt idx="636">
                  <c:v>136.02500000000001</c:v>
                </c:pt>
                <c:pt idx="637">
                  <c:v>141.46</c:v>
                </c:pt>
                <c:pt idx="638">
                  <c:v>143.58500000000001</c:v>
                </c:pt>
                <c:pt idx="639">
                  <c:v>146.54400000000001</c:v>
                </c:pt>
                <c:pt idx="640">
                  <c:v>148.685</c:v>
                </c:pt>
                <c:pt idx="641">
                  <c:v>152.21799999999999</c:v>
                </c:pt>
                <c:pt idx="642">
                  <c:v>146.126</c:v>
                </c:pt>
                <c:pt idx="643">
                  <c:v>145.75200000000001</c:v>
                </c:pt>
                <c:pt idx="644">
                  <c:v>147.625</c:v>
                </c:pt>
                <c:pt idx="645">
                  <c:v>145.16800000000001</c:v>
                </c:pt>
                <c:pt idx="646">
                  <c:v>144.125</c:v>
                </c:pt>
                <c:pt idx="647">
                  <c:v>144.41800000000001</c:v>
                </c:pt>
                <c:pt idx="648">
                  <c:v>144.79300000000001</c:v>
                </c:pt>
                <c:pt idx="649">
                  <c:v>145.126</c:v>
                </c:pt>
                <c:pt idx="650">
                  <c:v>147.70099999999999</c:v>
                </c:pt>
                <c:pt idx="651">
                  <c:v>154.227</c:v>
                </c:pt>
                <c:pt idx="652">
                  <c:v>150.66900000000001</c:v>
                </c:pt>
                <c:pt idx="653">
                  <c:v>149.375</c:v>
                </c:pt>
                <c:pt idx="654">
                  <c:v>148.40100000000001</c:v>
                </c:pt>
                <c:pt idx="655">
                  <c:v>152.52500000000001</c:v>
                </c:pt>
                <c:pt idx="656">
                  <c:v>154.25</c:v>
                </c:pt>
                <c:pt idx="657">
                  <c:v>153.19999999999999</c:v>
                </c:pt>
                <c:pt idx="658">
                  <c:v>157.83500000000001</c:v>
                </c:pt>
                <c:pt idx="659">
                  <c:v>155.917</c:v>
                </c:pt>
                <c:pt idx="660">
                  <c:v>156.845</c:v>
                </c:pt>
                <c:pt idx="661">
                  <c:v>161.16800000000001</c:v>
                </c:pt>
                <c:pt idx="662">
                  <c:v>190.90199999999999</c:v>
                </c:pt>
                <c:pt idx="663">
                  <c:v>219.459</c:v>
                </c:pt>
                <c:pt idx="664">
                  <c:v>220.41900000000001</c:v>
                </c:pt>
                <c:pt idx="665">
                  <c:v>209.6</c:v>
                </c:pt>
                <c:pt idx="666">
                  <c:v>209.99</c:v>
                </c:pt>
                <c:pt idx="667">
                  <c:v>206.834</c:v>
                </c:pt>
                <c:pt idx="668">
                  <c:v>194.36</c:v>
                </c:pt>
                <c:pt idx="669">
                  <c:v>203.66800000000001</c:v>
                </c:pt>
                <c:pt idx="670">
                  <c:v>194.90100000000001</c:v>
                </c:pt>
                <c:pt idx="671">
                  <c:v>179.935</c:v>
                </c:pt>
                <c:pt idx="672">
                  <c:v>183.16900000000001</c:v>
                </c:pt>
                <c:pt idx="673">
                  <c:v>192.44300000000001</c:v>
                </c:pt>
                <c:pt idx="674">
                  <c:v>187.83500000000001</c:v>
                </c:pt>
                <c:pt idx="675">
                  <c:v>198.001</c:v>
                </c:pt>
                <c:pt idx="676">
                  <c:v>212.83500000000001</c:v>
                </c:pt>
                <c:pt idx="677">
                  <c:v>256.00200000000001</c:v>
                </c:pt>
                <c:pt idx="678">
                  <c:v>232.14099999999999</c:v>
                </c:pt>
                <c:pt idx="679">
                  <c:v>228.33500000000001</c:v>
                </c:pt>
                <c:pt idx="680">
                  <c:v>235.50200000000001</c:v>
                </c:pt>
                <c:pt idx="681">
                  <c:v>214.501</c:v>
                </c:pt>
                <c:pt idx="682">
                  <c:v>205.501</c:v>
                </c:pt>
                <c:pt idx="683">
                  <c:v>204.328</c:v>
                </c:pt>
                <c:pt idx="684">
                  <c:v>209.25</c:v>
                </c:pt>
                <c:pt idx="685">
                  <c:v>211.66900000000001</c:v>
                </c:pt>
                <c:pt idx="686">
                  <c:v>213.16900000000001</c:v>
                </c:pt>
                <c:pt idx="687">
                  <c:v>209.33500000000001</c:v>
                </c:pt>
                <c:pt idx="688">
                  <c:v>199.93</c:v>
                </c:pt>
                <c:pt idx="689">
                  <c:v>201.667</c:v>
                </c:pt>
                <c:pt idx="690">
                  <c:v>200.167</c:v>
                </c:pt>
                <c:pt idx="691">
                  <c:v>203.00200000000001</c:v>
                </c:pt>
                <c:pt idx="692">
                  <c:v>202.33500000000001</c:v>
                </c:pt>
                <c:pt idx="693">
                  <c:v>209.75399999999999</c:v>
                </c:pt>
                <c:pt idx="694">
                  <c:v>215.501</c:v>
                </c:pt>
                <c:pt idx="695">
                  <c:v>207.66800000000001</c:v>
                </c:pt>
                <c:pt idx="696">
                  <c:v>200.334</c:v>
                </c:pt>
                <c:pt idx="697">
                  <c:v>195.334</c:v>
                </c:pt>
                <c:pt idx="698">
                  <c:v>191.66800000000001</c:v>
                </c:pt>
                <c:pt idx="699">
                  <c:v>192.667</c:v>
                </c:pt>
                <c:pt idx="700">
                  <c:v>183.66900000000001</c:v>
                </c:pt>
                <c:pt idx="701">
                  <c:v>168.333</c:v>
                </c:pt>
                <c:pt idx="702">
                  <c:v>172.334</c:v>
                </c:pt>
                <c:pt idx="703">
                  <c:v>169.90799999999999</c:v>
                </c:pt>
                <c:pt idx="704">
                  <c:v>166.16800000000001</c:v>
                </c:pt>
                <c:pt idx="705">
                  <c:v>173</c:v>
                </c:pt>
                <c:pt idx="706">
                  <c:v>168.334</c:v>
                </c:pt>
                <c:pt idx="707">
                  <c:v>173.50299999999999</c:v>
                </c:pt>
                <c:pt idx="708">
                  <c:v>164.214</c:v>
                </c:pt>
                <c:pt idx="709">
                  <c:v>184.77500000000001</c:v>
                </c:pt>
                <c:pt idx="710">
                  <c:v>181.26300000000001</c:v>
                </c:pt>
                <c:pt idx="711">
                  <c:v>168.16800000000001</c:v>
                </c:pt>
                <c:pt idx="712">
                  <c:v>167.833</c:v>
                </c:pt>
                <c:pt idx="713">
                  <c:v>156.36600000000001</c:v>
                </c:pt>
                <c:pt idx="714">
                  <c:v>157.00200000000001</c:v>
                </c:pt>
                <c:pt idx="715">
                  <c:v>154.96899999999999</c:v>
                </c:pt>
                <c:pt idx="716">
                  <c:v>151</c:v>
                </c:pt>
                <c:pt idx="717">
                  <c:v>146.19999999999999</c:v>
                </c:pt>
                <c:pt idx="718">
                  <c:v>149.99299999999999</c:v>
                </c:pt>
                <c:pt idx="719">
                  <c:v>172</c:v>
                </c:pt>
                <c:pt idx="720">
                  <c:v>160.83500000000001</c:v>
                </c:pt>
                <c:pt idx="721">
                  <c:v>158.77699999999999</c:v>
                </c:pt>
                <c:pt idx="722">
                  <c:v>159.833</c:v>
                </c:pt>
                <c:pt idx="723">
                  <c:v>169.18799999999999</c:v>
                </c:pt>
                <c:pt idx="724">
                  <c:v>180.17</c:v>
                </c:pt>
                <c:pt idx="725">
                  <c:v>169.77199999999999</c:v>
                </c:pt>
                <c:pt idx="726">
                  <c:v>175.41399999999999</c:v>
                </c:pt>
                <c:pt idx="727">
                  <c:v>170.10400000000001</c:v>
                </c:pt>
                <c:pt idx="728">
                  <c:v>166.64500000000001</c:v>
                </c:pt>
                <c:pt idx="729">
                  <c:v>165.167</c:v>
                </c:pt>
                <c:pt idx="730">
                  <c:v>165.899</c:v>
                </c:pt>
                <c:pt idx="731">
                  <c:v>162.43199999999999</c:v>
                </c:pt>
                <c:pt idx="732">
                  <c:v>166.60900000000001</c:v>
                </c:pt>
                <c:pt idx="733">
                  <c:v>173.73599999999999</c:v>
                </c:pt>
                <c:pt idx="734">
                  <c:v>176.66300000000001</c:v>
                </c:pt>
                <c:pt idx="735">
                  <c:v>171.43199999999999</c:v>
                </c:pt>
                <c:pt idx="736">
                  <c:v>177.67</c:v>
                </c:pt>
                <c:pt idx="737">
                  <c:v>179.66900000000001</c:v>
                </c:pt>
                <c:pt idx="738">
                  <c:v>188.256</c:v>
                </c:pt>
                <c:pt idx="739">
                  <c:v>191.43199999999999</c:v>
                </c:pt>
                <c:pt idx="740">
                  <c:v>189.95</c:v>
                </c:pt>
                <c:pt idx="741">
                  <c:v>183.73599999999999</c:v>
                </c:pt>
                <c:pt idx="742">
                  <c:v>186.904</c:v>
                </c:pt>
                <c:pt idx="743">
                  <c:v>193.505</c:v>
                </c:pt>
                <c:pt idx="744">
                  <c:v>195.738</c:v>
                </c:pt>
                <c:pt idx="745">
                  <c:v>195.899</c:v>
                </c:pt>
                <c:pt idx="746">
                  <c:v>212.72499999999999</c:v>
                </c:pt>
                <c:pt idx="747">
                  <c:v>212.57499999999999</c:v>
                </c:pt>
                <c:pt idx="748">
                  <c:v>210.23099999999999</c:v>
                </c:pt>
                <c:pt idx="749">
                  <c:v>207.042</c:v>
                </c:pt>
                <c:pt idx="750">
                  <c:v>210.262</c:v>
                </c:pt>
                <c:pt idx="751">
                  <c:v>193.262</c:v>
                </c:pt>
                <c:pt idx="752">
                  <c:v>189.274</c:v>
                </c:pt>
                <c:pt idx="753">
                  <c:v>180.09399999999999</c:v>
                </c:pt>
                <c:pt idx="754">
                  <c:v>182.43700000000001</c:v>
                </c:pt>
                <c:pt idx="755">
                  <c:v>187.101</c:v>
                </c:pt>
                <c:pt idx="756">
                  <c:v>178.77199999999999</c:v>
                </c:pt>
                <c:pt idx="757">
                  <c:v>175.84</c:v>
                </c:pt>
                <c:pt idx="758">
                  <c:v>170.43700000000001</c:v>
                </c:pt>
                <c:pt idx="759">
                  <c:v>167.25</c:v>
                </c:pt>
                <c:pt idx="760">
                  <c:v>168.607</c:v>
                </c:pt>
                <c:pt idx="761">
                  <c:v>167.99799999999999</c:v>
                </c:pt>
                <c:pt idx="762">
                  <c:v>170.434</c:v>
                </c:pt>
                <c:pt idx="763">
                  <c:v>171.43700000000001</c:v>
                </c:pt>
                <c:pt idx="764">
                  <c:v>174.43199999999999</c:v>
                </c:pt>
                <c:pt idx="765">
                  <c:v>172.16300000000001</c:v>
                </c:pt>
                <c:pt idx="766">
                  <c:v>169.13</c:v>
                </c:pt>
                <c:pt idx="767">
                  <c:v>168.57</c:v>
                </c:pt>
                <c:pt idx="768">
                  <c:v>168.001</c:v>
                </c:pt>
                <c:pt idx="769">
                  <c:v>168.16800000000001</c:v>
                </c:pt>
                <c:pt idx="770">
                  <c:v>168.16800000000001</c:v>
                </c:pt>
                <c:pt idx="771">
                  <c:v>164.245</c:v>
                </c:pt>
                <c:pt idx="772">
                  <c:v>167.33799999999999</c:v>
                </c:pt>
                <c:pt idx="773">
                  <c:v>167.339</c:v>
                </c:pt>
                <c:pt idx="774">
                  <c:v>170.50899999999999</c:v>
                </c:pt>
                <c:pt idx="775">
                  <c:v>176.00399999999999</c:v>
                </c:pt>
                <c:pt idx="776">
                  <c:v>183.71600000000001</c:v>
                </c:pt>
                <c:pt idx="777">
                  <c:v>188.42599999999999</c:v>
                </c:pt>
                <c:pt idx="778">
                  <c:v>178.309</c:v>
                </c:pt>
                <c:pt idx="779">
                  <c:v>192.24</c:v>
                </c:pt>
                <c:pt idx="780">
                  <c:v>194.499</c:v>
                </c:pt>
                <c:pt idx="781">
                  <c:v>193.13399999999999</c:v>
                </c:pt>
                <c:pt idx="782">
                  <c:v>194.34</c:v>
                </c:pt>
                <c:pt idx="783">
                  <c:v>195.505</c:v>
                </c:pt>
                <c:pt idx="784">
                  <c:v>202.059</c:v>
                </c:pt>
                <c:pt idx="785">
                  <c:v>205.404</c:v>
                </c:pt>
                <c:pt idx="786">
                  <c:v>207.65600000000001</c:v>
                </c:pt>
                <c:pt idx="787">
                  <c:v>230.57300000000001</c:v>
                </c:pt>
                <c:pt idx="788">
                  <c:v>228.322</c:v>
                </c:pt>
                <c:pt idx="789">
                  <c:v>233.899</c:v>
                </c:pt>
                <c:pt idx="790">
                  <c:v>212.02699999999999</c:v>
                </c:pt>
                <c:pt idx="791">
                  <c:v>206.482</c:v>
                </c:pt>
                <c:pt idx="792">
                  <c:v>213.30699999999999</c:v>
                </c:pt>
                <c:pt idx="793">
                  <c:v>203.33500000000001</c:v>
                </c:pt>
                <c:pt idx="794">
                  <c:v>204.60900000000001</c:v>
                </c:pt>
                <c:pt idx="795">
                  <c:v>206.96899999999999</c:v>
                </c:pt>
                <c:pt idx="796">
                  <c:v>201.542</c:v>
                </c:pt>
                <c:pt idx="797">
                  <c:v>201.27500000000001</c:v>
                </c:pt>
                <c:pt idx="798">
                  <c:v>215.72800000000001</c:v>
                </c:pt>
                <c:pt idx="799">
                  <c:v>217.636</c:v>
                </c:pt>
                <c:pt idx="800">
                  <c:v>229.221</c:v>
                </c:pt>
                <c:pt idx="801">
                  <c:v>237.971</c:v>
                </c:pt>
                <c:pt idx="802">
                  <c:v>244.202</c:v>
                </c:pt>
                <c:pt idx="803">
                  <c:v>240.315</c:v>
                </c:pt>
                <c:pt idx="804">
                  <c:v>232.411</c:v>
                </c:pt>
                <c:pt idx="805">
                  <c:v>225.001</c:v>
                </c:pt>
                <c:pt idx="806">
                  <c:v>233.339</c:v>
                </c:pt>
                <c:pt idx="807">
                  <c:v>232.566</c:v>
                </c:pt>
                <c:pt idx="808">
                  <c:v>232.17500000000001</c:v>
                </c:pt>
                <c:pt idx="809">
                  <c:v>241.23500000000001</c:v>
                </c:pt>
                <c:pt idx="810">
                  <c:v>236.38399999999999</c:v>
                </c:pt>
                <c:pt idx="811">
                  <c:v>240.74</c:v>
                </c:pt>
                <c:pt idx="812">
                  <c:v>235.06800000000001</c:v>
                </c:pt>
                <c:pt idx="813">
                  <c:v>229.23599999999999</c:v>
                </c:pt>
                <c:pt idx="814">
                  <c:v>229.87200000000001</c:v>
                </c:pt>
                <c:pt idx="815">
                  <c:v>237.06899999999999</c:v>
                </c:pt>
                <c:pt idx="816">
                  <c:v>247.095</c:v>
                </c:pt>
                <c:pt idx="817">
                  <c:v>253.499</c:v>
                </c:pt>
                <c:pt idx="818">
                  <c:v>255.751</c:v>
                </c:pt>
                <c:pt idx="819">
                  <c:v>250.001</c:v>
                </c:pt>
                <c:pt idx="820">
                  <c:v>261.14999999999998</c:v>
                </c:pt>
                <c:pt idx="821">
                  <c:v>270.76499999999999</c:v>
                </c:pt>
                <c:pt idx="822">
                  <c:v>277.928</c:v>
                </c:pt>
                <c:pt idx="823">
                  <c:v>274.80200000000002</c:v>
                </c:pt>
                <c:pt idx="824">
                  <c:v>270.61599999999999</c:v>
                </c:pt>
                <c:pt idx="825">
                  <c:v>277.02600000000001</c:v>
                </c:pt>
                <c:pt idx="826">
                  <c:v>283.11799999999999</c:v>
                </c:pt>
                <c:pt idx="827">
                  <c:v>298.334</c:v>
                </c:pt>
                <c:pt idx="828">
                  <c:v>285.73</c:v>
                </c:pt>
                <c:pt idx="829">
                  <c:v>278.08699999999999</c:v>
                </c:pt>
                <c:pt idx="830">
                  <c:v>279.904</c:v>
                </c:pt>
                <c:pt idx="831">
                  <c:v>280.91399999999999</c:v>
                </c:pt>
                <c:pt idx="832">
                  <c:v>270.32600000000002</c:v>
                </c:pt>
                <c:pt idx="833">
                  <c:v>278.43400000000003</c:v>
                </c:pt>
                <c:pt idx="834">
                  <c:v>282.971</c:v>
                </c:pt>
                <c:pt idx="835">
                  <c:v>291.58600000000001</c:v>
                </c:pt>
                <c:pt idx="836">
                  <c:v>308.53199999999998</c:v>
                </c:pt>
                <c:pt idx="837">
                  <c:v>295.452</c:v>
                </c:pt>
                <c:pt idx="838">
                  <c:v>284.65100000000001</c:v>
                </c:pt>
                <c:pt idx="839">
                  <c:v>285.19600000000003</c:v>
                </c:pt>
                <c:pt idx="840">
                  <c:v>280.75900000000001</c:v>
                </c:pt>
                <c:pt idx="841">
                  <c:v>271.89999999999998</c:v>
                </c:pt>
                <c:pt idx="842">
                  <c:v>280.66899999999998</c:v>
                </c:pt>
                <c:pt idx="843">
                  <c:v>283.16899999999998</c:v>
                </c:pt>
                <c:pt idx="844">
                  <c:v>287.916</c:v>
                </c:pt>
                <c:pt idx="845">
                  <c:v>284.274</c:v>
                </c:pt>
                <c:pt idx="846">
                  <c:v>285.43</c:v>
                </c:pt>
                <c:pt idx="847">
                  <c:v>279.90600000000001</c:v>
                </c:pt>
                <c:pt idx="848">
                  <c:v>274.50099999999998</c:v>
                </c:pt>
                <c:pt idx="849">
                  <c:v>266.863</c:v>
                </c:pt>
                <c:pt idx="850">
                  <c:v>258.14400000000001</c:v>
                </c:pt>
                <c:pt idx="851">
                  <c:v>264.47800000000001</c:v>
                </c:pt>
                <c:pt idx="852">
                  <c:v>263.95100000000002</c:v>
                </c:pt>
                <c:pt idx="853">
                  <c:v>256.02600000000001</c:v>
                </c:pt>
                <c:pt idx="854">
                  <c:v>252.375</c:v>
                </c:pt>
                <c:pt idx="855">
                  <c:v>243.596</c:v>
                </c:pt>
                <c:pt idx="856">
                  <c:v>233.54900000000001</c:v>
                </c:pt>
                <c:pt idx="857">
                  <c:v>241.001</c:v>
                </c:pt>
                <c:pt idx="858">
                  <c:v>239.50200000000001</c:v>
                </c:pt>
                <c:pt idx="859">
                  <c:v>239.43299999999999</c:v>
                </c:pt>
                <c:pt idx="860">
                  <c:v>230.43199999999999</c:v>
                </c:pt>
                <c:pt idx="861">
                  <c:v>233.88800000000001</c:v>
                </c:pt>
                <c:pt idx="862">
                  <c:v>235.934</c:v>
                </c:pt>
                <c:pt idx="863">
                  <c:v>234.49799999999999</c:v>
                </c:pt>
                <c:pt idx="864">
                  <c:v>242.554</c:v>
                </c:pt>
                <c:pt idx="865">
                  <c:v>251.727</c:v>
                </c:pt>
                <c:pt idx="866">
                  <c:v>249.571</c:v>
                </c:pt>
                <c:pt idx="867">
                  <c:v>245.10400000000001</c:v>
                </c:pt>
                <c:pt idx="868">
                  <c:v>249.66800000000001</c:v>
                </c:pt>
                <c:pt idx="869">
                  <c:v>243.797</c:v>
                </c:pt>
                <c:pt idx="870">
                  <c:v>238.59100000000001</c:v>
                </c:pt>
                <c:pt idx="871">
                  <c:v>229.417</c:v>
                </c:pt>
                <c:pt idx="872">
                  <c:v>234.93700000000001</c:v>
                </c:pt>
                <c:pt idx="873">
                  <c:v>237.06899999999999</c:v>
                </c:pt>
                <c:pt idx="874">
                  <c:v>242.249</c:v>
                </c:pt>
                <c:pt idx="875">
                  <c:v>246.57900000000001</c:v>
                </c:pt>
                <c:pt idx="876">
                  <c:v>250.833</c:v>
                </c:pt>
                <c:pt idx="877">
                  <c:v>255.95</c:v>
                </c:pt>
                <c:pt idx="878">
                  <c:v>245.333</c:v>
                </c:pt>
                <c:pt idx="879">
                  <c:v>245.375</c:v>
                </c:pt>
                <c:pt idx="880">
                  <c:v>242.76900000000001</c:v>
                </c:pt>
                <c:pt idx="881">
                  <c:v>251.53200000000001</c:v>
                </c:pt>
                <c:pt idx="882">
                  <c:v>253.30199999999999</c:v>
                </c:pt>
                <c:pt idx="883">
                  <c:v>261.95</c:v>
                </c:pt>
                <c:pt idx="884">
                  <c:v>261.27999999999997</c:v>
                </c:pt>
                <c:pt idx="885">
                  <c:v>265.65600000000001</c:v>
                </c:pt>
                <c:pt idx="886">
                  <c:v>275.964</c:v>
                </c:pt>
                <c:pt idx="887">
                  <c:v>284.92399999999998</c:v>
                </c:pt>
                <c:pt idx="888">
                  <c:v>285.5</c:v>
                </c:pt>
                <c:pt idx="889">
                  <c:v>282.733</c:v>
                </c:pt>
                <c:pt idx="890">
                  <c:v>286.59899999999999</c:v>
                </c:pt>
                <c:pt idx="891">
                  <c:v>282.90100000000001</c:v>
                </c:pt>
                <c:pt idx="892">
                  <c:v>279.80200000000002</c:v>
                </c:pt>
                <c:pt idx="893">
                  <c:v>283.92599999999999</c:v>
                </c:pt>
                <c:pt idx="894">
                  <c:v>283.55200000000002</c:v>
                </c:pt>
                <c:pt idx="895">
                  <c:v>290.17200000000003</c:v>
                </c:pt>
                <c:pt idx="896">
                  <c:v>288.50700000000001</c:v>
                </c:pt>
                <c:pt idx="897">
                  <c:v>295.26900000000001</c:v>
                </c:pt>
                <c:pt idx="898">
                  <c:v>290.26600000000002</c:v>
                </c:pt>
                <c:pt idx="899">
                  <c:v>303.57100000000003</c:v>
                </c:pt>
                <c:pt idx="900">
                  <c:v>311.57299999999998</c:v>
                </c:pt>
                <c:pt idx="901">
                  <c:v>308.935</c:v>
                </c:pt>
                <c:pt idx="902">
                  <c:v>325.60000000000002</c:v>
                </c:pt>
                <c:pt idx="903">
                  <c:v>330.04</c:v>
                </c:pt>
                <c:pt idx="904">
                  <c:v>340.35899999999998</c:v>
                </c:pt>
                <c:pt idx="905">
                  <c:v>338.173</c:v>
                </c:pt>
                <c:pt idx="906">
                  <c:v>324.44400000000002</c:v>
                </c:pt>
                <c:pt idx="907">
                  <c:v>329.98899999999998</c:v>
                </c:pt>
                <c:pt idx="908">
                  <c:v>313.84399999999999</c:v>
                </c:pt>
                <c:pt idx="909">
                  <c:v>315.13099999999997</c:v>
                </c:pt>
                <c:pt idx="910">
                  <c:v>316.63200000000001</c:v>
                </c:pt>
                <c:pt idx="911">
                  <c:v>313.44099999999997</c:v>
                </c:pt>
                <c:pt idx="912">
                  <c:v>320.20100000000002</c:v>
                </c:pt>
                <c:pt idx="913">
                  <c:v>312.46899999999999</c:v>
                </c:pt>
                <c:pt idx="914">
                  <c:v>295.50099999999998</c:v>
                </c:pt>
                <c:pt idx="915">
                  <c:v>290.298</c:v>
                </c:pt>
                <c:pt idx="916">
                  <c:v>282.43900000000002</c:v>
                </c:pt>
                <c:pt idx="917">
                  <c:v>287.16699999999997</c:v>
                </c:pt>
                <c:pt idx="918">
                  <c:v>279.67099999999999</c:v>
                </c:pt>
                <c:pt idx="919">
                  <c:v>285.90600000000001</c:v>
                </c:pt>
                <c:pt idx="920">
                  <c:v>286.97000000000003</c:v>
                </c:pt>
                <c:pt idx="921">
                  <c:v>289.73599999999999</c:v>
                </c:pt>
                <c:pt idx="922">
                  <c:v>285.738</c:v>
                </c:pt>
                <c:pt idx="923">
                  <c:v>265.27800000000002</c:v>
                </c:pt>
                <c:pt idx="924">
                  <c:v>254.006</c:v>
                </c:pt>
                <c:pt idx="925">
                  <c:v>259.26799999999997</c:v>
                </c:pt>
                <c:pt idx="926">
                  <c:v>262.10500000000002</c:v>
                </c:pt>
                <c:pt idx="927">
                  <c:v>255.75899999999999</c:v>
                </c:pt>
                <c:pt idx="928">
                  <c:v>261.43799999999999</c:v>
                </c:pt>
                <c:pt idx="929">
                  <c:v>255.37299999999999</c:v>
                </c:pt>
                <c:pt idx="930">
                  <c:v>264.7</c:v>
                </c:pt>
                <c:pt idx="931">
                  <c:v>257.83</c:v>
                </c:pt>
                <c:pt idx="932">
                  <c:v>254.93600000000001</c:v>
                </c:pt>
                <c:pt idx="933">
                  <c:v>261.90699999999998</c:v>
                </c:pt>
                <c:pt idx="934">
                  <c:v>262.072</c:v>
                </c:pt>
                <c:pt idx="935">
                  <c:v>259.899</c:v>
                </c:pt>
                <c:pt idx="936">
                  <c:v>258.17</c:v>
                </c:pt>
                <c:pt idx="937">
                  <c:v>269.87200000000001</c:v>
                </c:pt>
                <c:pt idx="938">
                  <c:v>272.94099999999997</c:v>
                </c:pt>
                <c:pt idx="939">
                  <c:v>275.45600000000002</c:v>
                </c:pt>
                <c:pt idx="940">
                  <c:v>264.834</c:v>
                </c:pt>
                <c:pt idx="941">
                  <c:v>264.43599999999998</c:v>
                </c:pt>
                <c:pt idx="942">
                  <c:v>271.73700000000002</c:v>
                </c:pt>
                <c:pt idx="943">
                  <c:v>270.50599999999997</c:v>
                </c:pt>
                <c:pt idx="944">
                  <c:v>264.97000000000003</c:v>
                </c:pt>
                <c:pt idx="945">
                  <c:v>265.101</c:v>
                </c:pt>
                <c:pt idx="946">
                  <c:v>266.904</c:v>
                </c:pt>
                <c:pt idx="947">
                  <c:v>259.86500000000001</c:v>
                </c:pt>
                <c:pt idx="948">
                  <c:v>268.827</c:v>
                </c:pt>
                <c:pt idx="949">
                  <c:v>285.40100000000001</c:v>
                </c:pt>
                <c:pt idx="950">
                  <c:v>289.50299999999999</c:v>
                </c:pt>
                <c:pt idx="951">
                  <c:v>265.96300000000002</c:v>
                </c:pt>
                <c:pt idx="952">
                  <c:v>275.94299999999998</c:v>
                </c:pt>
                <c:pt idx="953">
                  <c:v>277.77199999999999</c:v>
                </c:pt>
                <c:pt idx="954">
                  <c:v>284.82900000000001</c:v>
                </c:pt>
                <c:pt idx="955">
                  <c:v>278.14499999999998</c:v>
                </c:pt>
                <c:pt idx="956">
                  <c:v>318.94799999999998</c:v>
                </c:pt>
                <c:pt idx="957">
                  <c:v>329.69</c:v>
                </c:pt>
                <c:pt idx="958">
                  <c:v>353.78800000000001</c:v>
                </c:pt>
                <c:pt idx="959">
                  <c:v>342</c:v>
                </c:pt>
                <c:pt idx="960">
                  <c:v>320.70100000000002</c:v>
                </c:pt>
                <c:pt idx="961">
                  <c:v>293.96199999999999</c:v>
                </c:pt>
                <c:pt idx="962">
                  <c:v>300.935</c:v>
                </c:pt>
                <c:pt idx="963">
                  <c:v>296.714</c:v>
                </c:pt>
                <c:pt idx="964">
                  <c:v>278.33300000000003</c:v>
                </c:pt>
                <c:pt idx="965">
                  <c:v>281.06400000000002</c:v>
                </c:pt>
                <c:pt idx="966">
                  <c:v>301.846</c:v>
                </c:pt>
                <c:pt idx="967">
                  <c:v>299.80099999999999</c:v>
                </c:pt>
                <c:pt idx="968">
                  <c:v>292.27</c:v>
                </c:pt>
                <c:pt idx="969">
                  <c:v>322.33</c:v>
                </c:pt>
                <c:pt idx="970">
                  <c:v>314.47699999999998</c:v>
                </c:pt>
                <c:pt idx="971">
                  <c:v>354.25400000000002</c:v>
                </c:pt>
                <c:pt idx="972">
                  <c:v>362.79199999999997</c:v>
                </c:pt>
                <c:pt idx="973">
                  <c:v>393.20800000000003</c:v>
                </c:pt>
                <c:pt idx="974">
                  <c:v>401.42500000000001</c:v>
                </c:pt>
                <c:pt idx="975">
                  <c:v>514.58799999999997</c:v>
                </c:pt>
                <c:pt idx="976">
                  <c:v>494.72</c:v>
                </c:pt>
                <c:pt idx="977">
                  <c:v>433.26799999999997</c:v>
                </c:pt>
                <c:pt idx="978">
                  <c:v>505.85</c:v>
                </c:pt>
                <c:pt idx="979">
                  <c:v>539.36400000000003</c:v>
                </c:pt>
                <c:pt idx="980">
                  <c:v>604.96699999999998</c:v>
                </c:pt>
                <c:pt idx="981">
                  <c:v>613.27800000000002</c:v>
                </c:pt>
                <c:pt idx="982">
                  <c:v>617.27499999999998</c:v>
                </c:pt>
                <c:pt idx="983">
                  <c:v>737.91399999999999</c:v>
                </c:pt>
                <c:pt idx="984">
                  <c:v>829.35500000000002</c:v>
                </c:pt>
                <c:pt idx="985">
                  <c:v>824.61099999999999</c:v>
                </c:pt>
                <c:pt idx="986">
                  <c:v>797.12300000000005</c:v>
                </c:pt>
                <c:pt idx="987">
                  <c:v>712.74099999999999</c:v>
                </c:pt>
                <c:pt idx="988">
                  <c:v>593.03599999999994</c:v>
                </c:pt>
                <c:pt idx="989">
                  <c:v>533.67499999999995</c:v>
                </c:pt>
                <c:pt idx="990">
                  <c:v>497.613</c:v>
                </c:pt>
                <c:pt idx="991">
                  <c:v>410.13</c:v>
                </c:pt>
                <c:pt idx="992">
                  <c:v>347.43799999999999</c:v>
                </c:pt>
                <c:pt idx="993">
                  <c:v>393.911</c:v>
                </c:pt>
                <c:pt idx="994">
                  <c:v>418.86599999999999</c:v>
                </c:pt>
                <c:pt idx="995">
                  <c:v>407.16500000000002</c:v>
                </c:pt>
                <c:pt idx="996">
                  <c:v>398.35300000000001</c:v>
                </c:pt>
                <c:pt idx="997">
                  <c:v>481.94299999999998</c:v>
                </c:pt>
                <c:pt idx="998">
                  <c:v>537.23900000000003</c:v>
                </c:pt>
                <c:pt idx="999">
                  <c:v>531.34500000000003</c:v>
                </c:pt>
                <c:pt idx="1000">
                  <c:v>522.93200000000002</c:v>
                </c:pt>
                <c:pt idx="1001">
                  <c:v>525.05399999999997</c:v>
                </c:pt>
                <c:pt idx="1002">
                  <c:v>545.74300000000005</c:v>
                </c:pt>
                <c:pt idx="1003">
                  <c:v>553.91099999999994</c:v>
                </c:pt>
                <c:pt idx="1004">
                  <c:v>577.51300000000003</c:v>
                </c:pt>
                <c:pt idx="1005">
                  <c:v>533.75599999999997</c:v>
                </c:pt>
                <c:pt idx="1006">
                  <c:v>495.42399999999998</c:v>
                </c:pt>
                <c:pt idx="1007">
                  <c:v>443.74599999999998</c:v>
                </c:pt>
                <c:pt idx="1008">
                  <c:v>449.71100000000001</c:v>
                </c:pt>
                <c:pt idx="1009">
                  <c:v>434.40600000000001</c:v>
                </c:pt>
                <c:pt idx="1010">
                  <c:v>419.01799999999997</c:v>
                </c:pt>
                <c:pt idx="1011">
                  <c:v>460</c:v>
                </c:pt>
                <c:pt idx="1012">
                  <c:v>461.089</c:v>
                </c:pt>
                <c:pt idx="1013">
                  <c:v>472.98700000000002</c:v>
                </c:pt>
                <c:pt idx="1014">
                  <c:v>462.11200000000002</c:v>
                </c:pt>
                <c:pt idx="1015">
                  <c:v>500.69299999999998</c:v>
                </c:pt>
                <c:pt idx="1016">
                  <c:v>471.54300000000001</c:v>
                </c:pt>
                <c:pt idx="1017">
                  <c:v>448.25900000000001</c:v>
                </c:pt>
                <c:pt idx="1018">
                  <c:v>433.75900000000001</c:v>
                </c:pt>
                <c:pt idx="1019">
                  <c:v>436.80599999999998</c:v>
                </c:pt>
                <c:pt idx="1020">
                  <c:v>454.21800000000002</c:v>
                </c:pt>
                <c:pt idx="1021">
                  <c:v>456.53500000000003</c:v>
                </c:pt>
                <c:pt idx="1022">
                  <c:v>458.78300000000002</c:v>
                </c:pt>
                <c:pt idx="1023">
                  <c:v>427.66800000000001</c:v>
                </c:pt>
                <c:pt idx="1024">
                  <c:v>431.16399999999999</c:v>
                </c:pt>
                <c:pt idx="1025">
                  <c:v>420.32600000000002</c:v>
                </c:pt>
                <c:pt idx="1026">
                  <c:v>419.07799999999997</c:v>
                </c:pt>
                <c:pt idx="1027">
                  <c:v>408.70499999999998</c:v>
                </c:pt>
                <c:pt idx="1028">
                  <c:v>408.70499999999998</c:v>
                </c:pt>
                <c:pt idx="1029">
                  <c:v>408.70499999999998</c:v>
                </c:pt>
                <c:pt idx="1030">
                  <c:v>410</c:v>
                </c:pt>
                <c:pt idx="1031">
                  <c:v>410.75900000000001</c:v>
                </c:pt>
                <c:pt idx="1032">
                  <c:v>410.75900000000001</c:v>
                </c:pt>
                <c:pt idx="1033">
                  <c:v>411.67500000000001</c:v>
                </c:pt>
                <c:pt idx="1034">
                  <c:v>397.55799999999999</c:v>
                </c:pt>
                <c:pt idx="1035">
                  <c:v>353.12799999999999</c:v>
                </c:pt>
                <c:pt idx="1036">
                  <c:v>349.41399999999999</c:v>
                </c:pt>
                <c:pt idx="1037">
                  <c:v>367.428</c:v>
                </c:pt>
                <c:pt idx="1038">
                  <c:v>353.96</c:v>
                </c:pt>
                <c:pt idx="1039">
                  <c:v>379.05599999999998</c:v>
                </c:pt>
                <c:pt idx="1040">
                  <c:v>380.39600000000002</c:v>
                </c:pt>
                <c:pt idx="1041">
                  <c:v>414.52300000000002</c:v>
                </c:pt>
                <c:pt idx="1042">
                  <c:v>434.56099999999998</c:v>
                </c:pt>
                <c:pt idx="1043">
                  <c:v>414.53399999999999</c:v>
                </c:pt>
                <c:pt idx="1044">
                  <c:v>408.32499999999999</c:v>
                </c:pt>
                <c:pt idx="1045">
                  <c:v>451.73</c:v>
                </c:pt>
                <c:pt idx="1046">
                  <c:v>443.30799999999999</c:v>
                </c:pt>
                <c:pt idx="1047">
                  <c:v>451.43799999999999</c:v>
                </c:pt>
                <c:pt idx="1048">
                  <c:v>463.93299999999999</c:v>
                </c:pt>
                <c:pt idx="1049">
                  <c:v>428.291</c:v>
                </c:pt>
                <c:pt idx="1050">
                  <c:v>415.36500000000001</c:v>
                </c:pt>
                <c:pt idx="1051">
                  <c:v>398.15899999999999</c:v>
                </c:pt>
                <c:pt idx="1052">
                  <c:v>411.87599999999998</c:v>
                </c:pt>
                <c:pt idx="1053">
                  <c:v>428.23500000000001</c:v>
                </c:pt>
                <c:pt idx="1054">
                  <c:v>437.32600000000002</c:v>
                </c:pt>
                <c:pt idx="1055">
                  <c:v>424.90499999999997</c:v>
                </c:pt>
                <c:pt idx="1056">
                  <c:v>412.47300000000001</c:v>
                </c:pt>
                <c:pt idx="1057">
                  <c:v>429.78199999999998</c:v>
                </c:pt>
                <c:pt idx="1058">
                  <c:v>414.16399999999999</c:v>
                </c:pt>
                <c:pt idx="1059">
                  <c:v>399.62400000000002</c:v>
                </c:pt>
                <c:pt idx="1060">
                  <c:v>415.31900000000002</c:v>
                </c:pt>
                <c:pt idx="1061">
                  <c:v>431.185</c:v>
                </c:pt>
                <c:pt idx="1062">
                  <c:v>458.01900000000001</c:v>
                </c:pt>
                <c:pt idx="1063">
                  <c:v>469.774</c:v>
                </c:pt>
                <c:pt idx="1064">
                  <c:v>494.375</c:v>
                </c:pt>
                <c:pt idx="1065">
                  <c:v>512.99900000000002</c:v>
                </c:pt>
                <c:pt idx="1066">
                  <c:v>510.959</c:v>
                </c:pt>
                <c:pt idx="1067">
                  <c:v>474.72800000000001</c:v>
                </c:pt>
                <c:pt idx="1068">
                  <c:v>506.38799999999998</c:v>
                </c:pt>
                <c:pt idx="1069">
                  <c:v>499.53199999999998</c:v>
                </c:pt>
                <c:pt idx="1070">
                  <c:v>501.423</c:v>
                </c:pt>
                <c:pt idx="1071">
                  <c:v>490.77800000000002</c:v>
                </c:pt>
                <c:pt idx="1072">
                  <c:v>473.68400000000003</c:v>
                </c:pt>
                <c:pt idx="1073">
                  <c:v>487.39299999999997</c:v>
                </c:pt>
                <c:pt idx="1074">
                  <c:v>521.30600000000004</c:v>
                </c:pt>
                <c:pt idx="1075">
                  <c:v>516.29200000000003</c:v>
                </c:pt>
                <c:pt idx="1076">
                  <c:v>497.37700000000001</c:v>
                </c:pt>
                <c:pt idx="1077">
                  <c:v>517.71699999999998</c:v>
                </c:pt>
                <c:pt idx="1078">
                  <c:v>522.10699999999997</c:v>
                </c:pt>
                <c:pt idx="1079">
                  <c:v>519.76099999999997</c:v>
                </c:pt>
                <c:pt idx="1080">
                  <c:v>467.459</c:v>
                </c:pt>
                <c:pt idx="1081">
                  <c:v>460.67899999999997</c:v>
                </c:pt>
                <c:pt idx="1082">
                  <c:v>449.68700000000001</c:v>
                </c:pt>
                <c:pt idx="1083">
                  <c:v>424.185</c:v>
                </c:pt>
                <c:pt idx="1084">
                  <c:v>414.238</c:v>
                </c:pt>
                <c:pt idx="1085">
                  <c:v>417.50099999999998</c:v>
                </c:pt>
                <c:pt idx="1086">
                  <c:v>423.03</c:v>
                </c:pt>
                <c:pt idx="1087">
                  <c:v>413.09500000000003</c:v>
                </c:pt>
                <c:pt idx="1088">
                  <c:v>415.55799999999999</c:v>
                </c:pt>
                <c:pt idx="1089">
                  <c:v>393.608</c:v>
                </c:pt>
                <c:pt idx="1090">
                  <c:v>389.57</c:v>
                </c:pt>
                <c:pt idx="1091">
                  <c:v>386.63</c:v>
                </c:pt>
                <c:pt idx="1092">
                  <c:v>371.49099999999999</c:v>
                </c:pt>
                <c:pt idx="1093">
                  <c:v>388.06599999999997</c:v>
                </c:pt>
                <c:pt idx="1094">
                  <c:v>414.065</c:v>
                </c:pt>
                <c:pt idx="1095">
                  <c:v>401.37700000000001</c:v>
                </c:pt>
                <c:pt idx="1096">
                  <c:v>389.63900000000001</c:v>
                </c:pt>
                <c:pt idx="1097">
                  <c:v>364.512</c:v>
                </c:pt>
                <c:pt idx="1098">
                  <c:v>354.63099999999997</c:v>
                </c:pt>
                <c:pt idx="1099">
                  <c:v>347.99700000000001</c:v>
                </c:pt>
                <c:pt idx="1100">
                  <c:v>361.95499999999998</c:v>
                </c:pt>
                <c:pt idx="1101">
                  <c:v>353.37</c:v>
                </c:pt>
                <c:pt idx="1102">
                  <c:v>331.19200000000001</c:v>
                </c:pt>
                <c:pt idx="1103">
                  <c:v>331.48500000000001</c:v>
                </c:pt>
                <c:pt idx="1104">
                  <c:v>310.69099999999997</c:v>
                </c:pt>
                <c:pt idx="1105">
                  <c:v>301.45800000000003</c:v>
                </c:pt>
                <c:pt idx="1106">
                  <c:v>294.226</c:v>
                </c:pt>
                <c:pt idx="1107">
                  <c:v>302.19099999999997</c:v>
                </c:pt>
                <c:pt idx="1108">
                  <c:v>327.96699999999998</c:v>
                </c:pt>
                <c:pt idx="1109">
                  <c:v>342.69</c:v>
                </c:pt>
                <c:pt idx="1110">
                  <c:v>338.97199999999998</c:v>
                </c:pt>
                <c:pt idx="1111">
                  <c:v>337.00599999999997</c:v>
                </c:pt>
                <c:pt idx="1112">
                  <c:v>322.096</c:v>
                </c:pt>
                <c:pt idx="1113">
                  <c:v>327.89600000000002</c:v>
                </c:pt>
                <c:pt idx="1114">
                  <c:v>325.31</c:v>
                </c:pt>
                <c:pt idx="1115">
                  <c:v>301.113</c:v>
                </c:pt>
                <c:pt idx="1116">
                  <c:v>298.83699999999999</c:v>
                </c:pt>
                <c:pt idx="1117">
                  <c:v>300.09399999999999</c:v>
                </c:pt>
                <c:pt idx="1118">
                  <c:v>300.09399999999999</c:v>
                </c:pt>
                <c:pt idx="1119">
                  <c:v>281.22899999999998</c:v>
                </c:pt>
                <c:pt idx="1120">
                  <c:v>270.07600000000002</c:v>
                </c:pt>
                <c:pt idx="1121">
                  <c:v>266.90800000000002</c:v>
                </c:pt>
                <c:pt idx="1122">
                  <c:v>255.31700000000001</c:v>
                </c:pt>
                <c:pt idx="1123">
                  <c:v>264.97800000000001</c:v>
                </c:pt>
                <c:pt idx="1124">
                  <c:v>269.57600000000002</c:v>
                </c:pt>
                <c:pt idx="1125">
                  <c:v>287.54000000000002</c:v>
                </c:pt>
                <c:pt idx="1126">
                  <c:v>287.15600000000001</c:v>
                </c:pt>
                <c:pt idx="1127">
                  <c:v>277.11200000000002</c:v>
                </c:pt>
                <c:pt idx="1128">
                  <c:v>273.53100000000001</c:v>
                </c:pt>
                <c:pt idx="1129">
                  <c:v>258.81200000000001</c:v>
                </c:pt>
                <c:pt idx="1130">
                  <c:v>250.89099999999999</c:v>
                </c:pt>
                <c:pt idx="1131">
                  <c:v>264.26299999999998</c:v>
                </c:pt>
                <c:pt idx="1132">
                  <c:v>263.72899999999998</c:v>
                </c:pt>
                <c:pt idx="1133">
                  <c:v>261.14999999999998</c:v>
                </c:pt>
                <c:pt idx="1134">
                  <c:v>274.755</c:v>
                </c:pt>
                <c:pt idx="1135">
                  <c:v>274.21899999999999</c:v>
                </c:pt>
                <c:pt idx="1136">
                  <c:v>275.81799999999998</c:v>
                </c:pt>
                <c:pt idx="1137">
                  <c:v>269.71899999999999</c:v>
                </c:pt>
                <c:pt idx="1138">
                  <c:v>253.88</c:v>
                </c:pt>
                <c:pt idx="1139">
                  <c:v>248.559</c:v>
                </c:pt>
                <c:pt idx="1140">
                  <c:v>255.809</c:v>
                </c:pt>
                <c:pt idx="1141">
                  <c:v>258.53899999999999</c:v>
                </c:pt>
                <c:pt idx="1142">
                  <c:v>257.488</c:v>
                </c:pt>
                <c:pt idx="1143">
                  <c:v>271.07799999999997</c:v>
                </c:pt>
                <c:pt idx="1144">
                  <c:v>264.22199999999998</c:v>
                </c:pt>
                <c:pt idx="1145">
                  <c:v>255.75299999999999</c:v>
                </c:pt>
                <c:pt idx="1146">
                  <c:v>256.90800000000002</c:v>
                </c:pt>
                <c:pt idx="1147">
                  <c:v>263.46800000000002</c:v>
                </c:pt>
                <c:pt idx="1148">
                  <c:v>274.73500000000001</c:v>
                </c:pt>
                <c:pt idx="1149">
                  <c:v>271.30599999999998</c:v>
                </c:pt>
                <c:pt idx="1150">
                  <c:v>281.024</c:v>
                </c:pt>
                <c:pt idx="1151">
                  <c:v>274.46699999999998</c:v>
                </c:pt>
                <c:pt idx="1152">
                  <c:v>271.42700000000002</c:v>
                </c:pt>
                <c:pt idx="1153">
                  <c:v>287.90800000000002</c:v>
                </c:pt>
                <c:pt idx="1154">
                  <c:v>288.43299999999999</c:v>
                </c:pt>
                <c:pt idx="1155">
                  <c:v>276.26799999999997</c:v>
                </c:pt>
                <c:pt idx="1156">
                  <c:v>273.666</c:v>
                </c:pt>
                <c:pt idx="1157">
                  <c:v>260.964</c:v>
                </c:pt>
                <c:pt idx="1158">
                  <c:v>253.607</c:v>
                </c:pt>
                <c:pt idx="1159">
                  <c:v>261.35899999999998</c:v>
                </c:pt>
                <c:pt idx="1160">
                  <c:v>258.43299999999999</c:v>
                </c:pt>
                <c:pt idx="1161">
                  <c:v>267.06799999999998</c:v>
                </c:pt>
                <c:pt idx="1162">
                  <c:v>262.49700000000001</c:v>
                </c:pt>
                <c:pt idx="1163">
                  <c:v>271.714</c:v>
                </c:pt>
                <c:pt idx="1164">
                  <c:v>268.74299999999999</c:v>
                </c:pt>
                <c:pt idx="1165">
                  <c:v>269.92399999999998</c:v>
                </c:pt>
                <c:pt idx="1166">
                  <c:v>272.77199999999999</c:v>
                </c:pt>
                <c:pt idx="1167">
                  <c:v>279.02999999999997</c:v>
                </c:pt>
                <c:pt idx="1168">
                  <c:v>274.00299999999999</c:v>
                </c:pt>
                <c:pt idx="1169">
                  <c:v>263.10199999999998</c:v>
                </c:pt>
                <c:pt idx="1170">
                  <c:v>255.04300000000001</c:v>
                </c:pt>
                <c:pt idx="1171">
                  <c:v>256.39999999999998</c:v>
                </c:pt>
                <c:pt idx="1172">
                  <c:v>251.96299999999999</c:v>
                </c:pt>
                <c:pt idx="1173">
                  <c:v>247.85400000000001</c:v>
                </c:pt>
                <c:pt idx="1174">
                  <c:v>234.85400000000001</c:v>
                </c:pt>
                <c:pt idx="1175">
                  <c:v>227.88900000000001</c:v>
                </c:pt>
                <c:pt idx="1176">
                  <c:v>217.76499999999999</c:v>
                </c:pt>
                <c:pt idx="1177">
                  <c:v>216.94200000000001</c:v>
                </c:pt>
                <c:pt idx="1178">
                  <c:v>217.58699999999999</c:v>
                </c:pt>
                <c:pt idx="1179">
                  <c:v>217.67400000000001</c:v>
                </c:pt>
                <c:pt idx="1180">
                  <c:v>220.476</c:v>
                </c:pt>
                <c:pt idx="1181">
                  <c:v>210.84800000000001</c:v>
                </c:pt>
                <c:pt idx="1182">
                  <c:v>210.89599999999999</c:v>
                </c:pt>
                <c:pt idx="1183">
                  <c:v>197.44800000000001</c:v>
                </c:pt>
                <c:pt idx="1184">
                  <c:v>195.953</c:v>
                </c:pt>
                <c:pt idx="1185">
                  <c:v>195.37899999999999</c:v>
                </c:pt>
                <c:pt idx="1186">
                  <c:v>199.126</c:v>
                </c:pt>
                <c:pt idx="1187">
                  <c:v>194.57900000000001</c:v>
                </c:pt>
                <c:pt idx="1188">
                  <c:v>195.642</c:v>
                </c:pt>
                <c:pt idx="1189">
                  <c:v>211.24100000000001</c:v>
                </c:pt>
                <c:pt idx="1190">
                  <c:v>212.499</c:v>
                </c:pt>
                <c:pt idx="1191">
                  <c:v>211.393</c:v>
                </c:pt>
                <c:pt idx="1192">
                  <c:v>218.10300000000001</c:v>
                </c:pt>
                <c:pt idx="1193">
                  <c:v>226.54</c:v>
                </c:pt>
                <c:pt idx="1194">
                  <c:v>217.39599999999999</c:v>
                </c:pt>
                <c:pt idx="1195">
                  <c:v>217.93799999999999</c:v>
                </c:pt>
                <c:pt idx="1196">
                  <c:v>211.99600000000001</c:v>
                </c:pt>
                <c:pt idx="1197">
                  <c:v>204.83500000000001</c:v>
                </c:pt>
                <c:pt idx="1198">
                  <c:v>201.66300000000001</c:v>
                </c:pt>
                <c:pt idx="1199">
                  <c:v>205.91399999999999</c:v>
                </c:pt>
                <c:pt idx="1200">
                  <c:v>210.404</c:v>
                </c:pt>
                <c:pt idx="1201">
                  <c:v>217.06</c:v>
                </c:pt>
                <c:pt idx="1202">
                  <c:v>212.459</c:v>
                </c:pt>
                <c:pt idx="1203">
                  <c:v>212.685</c:v>
                </c:pt>
                <c:pt idx="1204">
                  <c:v>217.72200000000001</c:v>
                </c:pt>
                <c:pt idx="1205">
                  <c:v>226.27099999999999</c:v>
                </c:pt>
                <c:pt idx="1206">
                  <c:v>224.661</c:v>
                </c:pt>
                <c:pt idx="1207">
                  <c:v>222.726</c:v>
                </c:pt>
                <c:pt idx="1208">
                  <c:v>220.381</c:v>
                </c:pt>
                <c:pt idx="1209">
                  <c:v>210.67</c:v>
                </c:pt>
                <c:pt idx="1210">
                  <c:v>208.84</c:v>
                </c:pt>
                <c:pt idx="1211">
                  <c:v>210.86099999999999</c:v>
                </c:pt>
                <c:pt idx="1212">
                  <c:v>206.41800000000001</c:v>
                </c:pt>
                <c:pt idx="1213">
                  <c:v>207.578</c:v>
                </c:pt>
                <c:pt idx="1214">
                  <c:v>199.04400000000001</c:v>
                </c:pt>
                <c:pt idx="1215">
                  <c:v>192.00700000000001</c:v>
                </c:pt>
                <c:pt idx="1216">
                  <c:v>188.65299999999999</c:v>
                </c:pt>
                <c:pt idx="1217">
                  <c:v>189.94499999999999</c:v>
                </c:pt>
                <c:pt idx="1218">
                  <c:v>194.327</c:v>
                </c:pt>
                <c:pt idx="1219">
                  <c:v>186.10599999999999</c:v>
                </c:pt>
                <c:pt idx="1220">
                  <c:v>187.18899999999999</c:v>
                </c:pt>
                <c:pt idx="1221">
                  <c:v>191.34100000000001</c:v>
                </c:pt>
                <c:pt idx="1222">
                  <c:v>196.36600000000001</c:v>
                </c:pt>
                <c:pt idx="1223">
                  <c:v>195.48599999999999</c:v>
                </c:pt>
                <c:pt idx="1224">
                  <c:v>197.50800000000001</c:v>
                </c:pt>
                <c:pt idx="1225">
                  <c:v>194.55199999999999</c:v>
                </c:pt>
                <c:pt idx="1226">
                  <c:v>198.619</c:v>
                </c:pt>
                <c:pt idx="1227">
                  <c:v>206.982</c:v>
                </c:pt>
                <c:pt idx="1228">
                  <c:v>196.78800000000001</c:v>
                </c:pt>
                <c:pt idx="1229">
                  <c:v>183.41200000000001</c:v>
                </c:pt>
                <c:pt idx="1230">
                  <c:v>184.012</c:v>
                </c:pt>
                <c:pt idx="1231">
                  <c:v>177.09700000000001</c:v>
                </c:pt>
                <c:pt idx="1232">
                  <c:v>174.78</c:v>
                </c:pt>
                <c:pt idx="1233">
                  <c:v>174.226</c:v>
                </c:pt>
                <c:pt idx="1234">
                  <c:v>173.55</c:v>
                </c:pt>
                <c:pt idx="1235">
                  <c:v>165.5</c:v>
                </c:pt>
                <c:pt idx="1236">
                  <c:v>166.37</c:v>
                </c:pt>
                <c:pt idx="1237">
                  <c:v>170.65600000000001</c:v>
                </c:pt>
                <c:pt idx="1238">
                  <c:v>170.34299999999999</c:v>
                </c:pt>
                <c:pt idx="1239">
                  <c:v>172.988</c:v>
                </c:pt>
                <c:pt idx="1240">
                  <c:v>175.49199999999999</c:v>
                </c:pt>
                <c:pt idx="1241">
                  <c:v>180.32400000000001</c:v>
                </c:pt>
                <c:pt idx="1242">
                  <c:v>177.732</c:v>
                </c:pt>
                <c:pt idx="1243">
                  <c:v>181.51400000000001</c:v>
                </c:pt>
                <c:pt idx="1244">
                  <c:v>187.82900000000001</c:v>
                </c:pt>
                <c:pt idx="1245">
                  <c:v>199.76499999999999</c:v>
                </c:pt>
                <c:pt idx="1246">
                  <c:v>190.316</c:v>
                </c:pt>
                <c:pt idx="1247">
                  <c:v>188.01300000000001</c:v>
                </c:pt>
                <c:pt idx="1248">
                  <c:v>190.15299999999999</c:v>
                </c:pt>
                <c:pt idx="1249">
                  <c:v>198.958</c:v>
                </c:pt>
                <c:pt idx="1250">
                  <c:v>189.63800000000001</c:v>
                </c:pt>
                <c:pt idx="1251">
                  <c:v>189.20500000000001</c:v>
                </c:pt>
                <c:pt idx="1252">
                  <c:v>191.82</c:v>
                </c:pt>
                <c:pt idx="1253">
                  <c:v>186.917</c:v>
                </c:pt>
                <c:pt idx="1254">
                  <c:v>184.55</c:v>
                </c:pt>
                <c:pt idx="1255">
                  <c:v>181.244</c:v>
                </c:pt>
                <c:pt idx="1256">
                  <c:v>182.321</c:v>
                </c:pt>
                <c:pt idx="1257">
                  <c:v>184.47800000000001</c:v>
                </c:pt>
                <c:pt idx="1258">
                  <c:v>184.286</c:v>
                </c:pt>
                <c:pt idx="1259">
                  <c:v>187.08099999999999</c:v>
                </c:pt>
                <c:pt idx="1260">
                  <c:v>188.953</c:v>
                </c:pt>
                <c:pt idx="1261">
                  <c:v>201.268</c:v>
                </c:pt>
                <c:pt idx="1262">
                  <c:v>197.74</c:v>
                </c:pt>
                <c:pt idx="1263">
                  <c:v>193.83699999999999</c:v>
                </c:pt>
                <c:pt idx="1264">
                  <c:v>197.36</c:v>
                </c:pt>
                <c:pt idx="1265">
                  <c:v>197.06899999999999</c:v>
                </c:pt>
                <c:pt idx="1266">
                  <c:v>206.49600000000001</c:v>
                </c:pt>
                <c:pt idx="1267">
                  <c:v>216.72499999999999</c:v>
                </c:pt>
                <c:pt idx="1268">
                  <c:v>209.839</c:v>
                </c:pt>
                <c:pt idx="1269">
                  <c:v>200.75200000000001</c:v>
                </c:pt>
                <c:pt idx="1270">
                  <c:v>195.024</c:v>
                </c:pt>
                <c:pt idx="1271">
                  <c:v>187.90799999999999</c:v>
                </c:pt>
                <c:pt idx="1272">
                  <c:v>185.42599999999999</c:v>
                </c:pt>
                <c:pt idx="1273">
                  <c:v>186.70699999999999</c:v>
                </c:pt>
                <c:pt idx="1274">
                  <c:v>194.637</c:v>
                </c:pt>
                <c:pt idx="1275">
                  <c:v>199.167</c:v>
                </c:pt>
                <c:pt idx="1276">
                  <c:v>193.09800000000001</c:v>
                </c:pt>
                <c:pt idx="1277">
                  <c:v>191.45</c:v>
                </c:pt>
                <c:pt idx="1278">
                  <c:v>191.66300000000001</c:v>
                </c:pt>
                <c:pt idx="1279">
                  <c:v>193.56399999999999</c:v>
                </c:pt>
                <c:pt idx="1280">
                  <c:v>188.61199999999999</c:v>
                </c:pt>
                <c:pt idx="1281">
                  <c:v>196.50800000000001</c:v>
                </c:pt>
                <c:pt idx="1282">
                  <c:v>193.976</c:v>
                </c:pt>
                <c:pt idx="1283">
                  <c:v>193.71899999999999</c:v>
                </c:pt>
                <c:pt idx="1284">
                  <c:v>190.37</c:v>
                </c:pt>
                <c:pt idx="1285">
                  <c:v>189.89500000000001</c:v>
                </c:pt>
                <c:pt idx="1286">
                  <c:v>189.614</c:v>
                </c:pt>
                <c:pt idx="1287">
                  <c:v>188.11099999999999</c:v>
                </c:pt>
                <c:pt idx="1288">
                  <c:v>188.18199999999999</c:v>
                </c:pt>
                <c:pt idx="1289">
                  <c:v>188.80199999999999</c:v>
                </c:pt>
                <c:pt idx="1290">
                  <c:v>183.77500000000001</c:v>
                </c:pt>
                <c:pt idx="1291">
                  <c:v>180.40799999999999</c:v>
                </c:pt>
                <c:pt idx="1292">
                  <c:v>175.36199999999999</c:v>
                </c:pt>
                <c:pt idx="1293">
                  <c:v>175.38900000000001</c:v>
                </c:pt>
                <c:pt idx="1294">
                  <c:v>175.167</c:v>
                </c:pt>
                <c:pt idx="1295">
                  <c:v>171.58500000000001</c:v>
                </c:pt>
                <c:pt idx="1296">
                  <c:v>166.14400000000001</c:v>
                </c:pt>
                <c:pt idx="1297">
                  <c:v>166.21600000000001</c:v>
                </c:pt>
                <c:pt idx="1298">
                  <c:v>167.376</c:v>
                </c:pt>
                <c:pt idx="1299">
                  <c:v>169.70099999999999</c:v>
                </c:pt>
                <c:pt idx="1300">
                  <c:v>169.274</c:v>
                </c:pt>
                <c:pt idx="1301">
                  <c:v>169.32400000000001</c:v>
                </c:pt>
                <c:pt idx="1302">
                  <c:v>165.96199999999999</c:v>
                </c:pt>
                <c:pt idx="1303">
                  <c:v>172.125</c:v>
                </c:pt>
                <c:pt idx="1304">
                  <c:v>177.149</c:v>
                </c:pt>
                <c:pt idx="1305">
                  <c:v>178.364</c:v>
                </c:pt>
                <c:pt idx="1306">
                  <c:v>175.3</c:v>
                </c:pt>
                <c:pt idx="1307">
                  <c:v>179.55799999999999</c:v>
                </c:pt>
                <c:pt idx="1308">
                  <c:v>186.78700000000001</c:v>
                </c:pt>
                <c:pt idx="1309">
                  <c:v>195.833</c:v>
                </c:pt>
                <c:pt idx="1310">
                  <c:v>192.99100000000001</c:v>
                </c:pt>
                <c:pt idx="1311">
                  <c:v>192.81800000000001</c:v>
                </c:pt>
                <c:pt idx="1312">
                  <c:v>189.97800000000001</c:v>
                </c:pt>
                <c:pt idx="1313">
                  <c:v>191.833</c:v>
                </c:pt>
                <c:pt idx="1314">
                  <c:v>205.67500000000001</c:v>
                </c:pt>
                <c:pt idx="1315">
                  <c:v>214.21299999999999</c:v>
                </c:pt>
                <c:pt idx="1316">
                  <c:v>216.173</c:v>
                </c:pt>
                <c:pt idx="1317">
                  <c:v>206.22800000000001</c:v>
                </c:pt>
                <c:pt idx="1318">
                  <c:v>202.27500000000001</c:v>
                </c:pt>
                <c:pt idx="1319">
                  <c:v>196.57300000000001</c:v>
                </c:pt>
                <c:pt idx="1320">
                  <c:v>202.083</c:v>
                </c:pt>
                <c:pt idx="1321">
                  <c:v>203.87200000000001</c:v>
                </c:pt>
                <c:pt idx="1322">
                  <c:v>202.06800000000001</c:v>
                </c:pt>
                <c:pt idx="1323">
                  <c:v>195.99600000000001</c:v>
                </c:pt>
                <c:pt idx="1324">
                  <c:v>197.79499999999999</c:v>
                </c:pt>
                <c:pt idx="1325">
                  <c:v>192.13800000000001</c:v>
                </c:pt>
                <c:pt idx="1326">
                  <c:v>195.446</c:v>
                </c:pt>
                <c:pt idx="1327">
                  <c:v>198.26900000000001</c:v>
                </c:pt>
                <c:pt idx="1328">
                  <c:v>198.85599999999999</c:v>
                </c:pt>
                <c:pt idx="1329">
                  <c:v>203.333</c:v>
                </c:pt>
                <c:pt idx="1330">
                  <c:v>190.26499999999999</c:v>
                </c:pt>
                <c:pt idx="1331">
                  <c:v>185.833</c:v>
                </c:pt>
                <c:pt idx="1332">
                  <c:v>181.15899999999999</c:v>
                </c:pt>
                <c:pt idx="1333">
                  <c:v>177.08799999999999</c:v>
                </c:pt>
                <c:pt idx="1334">
                  <c:v>177.61799999999999</c:v>
                </c:pt>
                <c:pt idx="1335">
                  <c:v>168.28200000000001</c:v>
                </c:pt>
                <c:pt idx="1336">
                  <c:v>162.71899999999999</c:v>
                </c:pt>
                <c:pt idx="1337">
                  <c:v>163</c:v>
                </c:pt>
                <c:pt idx="1338">
                  <c:v>158.333</c:v>
                </c:pt>
                <c:pt idx="1339">
                  <c:v>160.86600000000001</c:v>
                </c:pt>
                <c:pt idx="1340">
                  <c:v>157.78800000000001</c:v>
                </c:pt>
                <c:pt idx="1341">
                  <c:v>162.154</c:v>
                </c:pt>
                <c:pt idx="1342">
                  <c:v>159.43899999999999</c:v>
                </c:pt>
                <c:pt idx="1343">
                  <c:v>154.61500000000001</c:v>
                </c:pt>
                <c:pt idx="1344">
                  <c:v>160.49299999999999</c:v>
                </c:pt>
                <c:pt idx="1345">
                  <c:v>163.16399999999999</c:v>
                </c:pt>
                <c:pt idx="1346">
                  <c:v>167.423</c:v>
                </c:pt>
                <c:pt idx="1347">
                  <c:v>164.79</c:v>
                </c:pt>
                <c:pt idx="1348">
                  <c:v>166.21299999999999</c:v>
                </c:pt>
                <c:pt idx="1349">
                  <c:v>167.732</c:v>
                </c:pt>
                <c:pt idx="1350">
                  <c:v>170.851</c:v>
                </c:pt>
                <c:pt idx="1351">
                  <c:v>169.773</c:v>
                </c:pt>
                <c:pt idx="1352">
                  <c:v>171.34800000000001</c:v>
                </c:pt>
                <c:pt idx="1353">
                  <c:v>173.64099999999999</c:v>
                </c:pt>
                <c:pt idx="1354">
                  <c:v>170.76</c:v>
                </c:pt>
                <c:pt idx="1355">
                  <c:v>169.91900000000001</c:v>
                </c:pt>
                <c:pt idx="1356">
                  <c:v>162.78</c:v>
                </c:pt>
                <c:pt idx="1357">
                  <c:v>163.702</c:v>
                </c:pt>
                <c:pt idx="1358">
                  <c:v>168.75</c:v>
                </c:pt>
                <c:pt idx="1359">
                  <c:v>164.16900000000001</c:v>
                </c:pt>
                <c:pt idx="1360">
                  <c:v>160.386</c:v>
                </c:pt>
                <c:pt idx="1361">
                  <c:v>163.512</c:v>
                </c:pt>
                <c:pt idx="1362">
                  <c:v>160.26300000000001</c:v>
                </c:pt>
                <c:pt idx="1363">
                  <c:v>163.709</c:v>
                </c:pt>
                <c:pt idx="1364">
                  <c:v>167.13200000000001</c:v>
                </c:pt>
                <c:pt idx="1365">
                  <c:v>169.25299999999999</c:v>
                </c:pt>
                <c:pt idx="1366">
                  <c:v>167.90799999999999</c:v>
                </c:pt>
                <c:pt idx="1367">
                  <c:v>171.535</c:v>
                </c:pt>
                <c:pt idx="1368">
                  <c:v>177.63</c:v>
                </c:pt>
                <c:pt idx="1369">
                  <c:v>174.47399999999999</c:v>
                </c:pt>
                <c:pt idx="1370">
                  <c:v>172.57</c:v>
                </c:pt>
                <c:pt idx="1371">
                  <c:v>186.31800000000001</c:v>
                </c:pt>
                <c:pt idx="1372">
                  <c:v>186.857</c:v>
                </c:pt>
                <c:pt idx="1373">
                  <c:v>173.31299999999999</c:v>
                </c:pt>
                <c:pt idx="1374">
                  <c:v>170.89599999999999</c:v>
                </c:pt>
                <c:pt idx="1375">
                  <c:v>171.33799999999999</c:v>
                </c:pt>
                <c:pt idx="1376">
                  <c:v>182.15299999999999</c:v>
                </c:pt>
                <c:pt idx="1377">
                  <c:v>190.14099999999999</c:v>
                </c:pt>
                <c:pt idx="1378">
                  <c:v>214</c:v>
                </c:pt>
                <c:pt idx="1379">
                  <c:v>224.87</c:v>
                </c:pt>
                <c:pt idx="1380">
                  <c:v>177.46100000000001</c:v>
                </c:pt>
                <c:pt idx="1381">
                  <c:v>173.73599999999999</c:v>
                </c:pt>
                <c:pt idx="1382">
                  <c:v>165.46100000000001</c:v>
                </c:pt>
                <c:pt idx="1383">
                  <c:v>166.78399999999999</c:v>
                </c:pt>
                <c:pt idx="1384">
                  <c:v>178.42</c:v>
                </c:pt>
                <c:pt idx="1385">
                  <c:v>180.381</c:v>
                </c:pt>
                <c:pt idx="1386">
                  <c:v>175.32300000000001</c:v>
                </c:pt>
                <c:pt idx="1387">
                  <c:v>189.108</c:v>
                </c:pt>
                <c:pt idx="1388">
                  <c:v>204.209</c:v>
                </c:pt>
                <c:pt idx="1389">
                  <c:v>195.69900000000001</c:v>
                </c:pt>
                <c:pt idx="1390">
                  <c:v>183.923</c:v>
                </c:pt>
                <c:pt idx="1391">
                  <c:v>203.12200000000001</c:v>
                </c:pt>
                <c:pt idx="1392">
                  <c:v>185.375</c:v>
                </c:pt>
                <c:pt idx="1393">
                  <c:v>177</c:v>
                </c:pt>
                <c:pt idx="1394">
                  <c:v>175.58199999999999</c:v>
                </c:pt>
                <c:pt idx="1395">
                  <c:v>172.98500000000001</c:v>
                </c:pt>
                <c:pt idx="1396">
                  <c:v>181.68100000000001</c:v>
                </c:pt>
                <c:pt idx="1397">
                  <c:v>183.315</c:v>
                </c:pt>
                <c:pt idx="1398">
                  <c:v>182.91499999999999</c:v>
                </c:pt>
                <c:pt idx="1399">
                  <c:v>197.43199999999999</c:v>
                </c:pt>
                <c:pt idx="1400">
                  <c:v>201.982</c:v>
                </c:pt>
                <c:pt idx="1401">
                  <c:v>204.988</c:v>
                </c:pt>
                <c:pt idx="1402">
                  <c:v>196.31</c:v>
                </c:pt>
                <c:pt idx="1403">
                  <c:v>189.80699999999999</c:v>
                </c:pt>
                <c:pt idx="1404">
                  <c:v>188.16</c:v>
                </c:pt>
                <c:pt idx="1405">
                  <c:v>181.67099999999999</c:v>
                </c:pt>
                <c:pt idx="1406">
                  <c:v>181.74600000000001</c:v>
                </c:pt>
                <c:pt idx="1407">
                  <c:v>182.54499999999999</c:v>
                </c:pt>
                <c:pt idx="1408">
                  <c:v>182.226</c:v>
                </c:pt>
                <c:pt idx="1409">
                  <c:v>179.67599999999999</c:v>
                </c:pt>
                <c:pt idx="1410">
                  <c:v>172.75</c:v>
                </c:pt>
                <c:pt idx="1411">
                  <c:v>178.393</c:v>
                </c:pt>
                <c:pt idx="1412">
                  <c:v>186.167</c:v>
                </c:pt>
                <c:pt idx="1413">
                  <c:v>192.649</c:v>
                </c:pt>
                <c:pt idx="1414">
                  <c:v>190.7</c:v>
                </c:pt>
                <c:pt idx="1415">
                  <c:v>190.667</c:v>
                </c:pt>
                <c:pt idx="1416">
                  <c:v>199.73699999999999</c:v>
                </c:pt>
                <c:pt idx="1417">
                  <c:v>194.96</c:v>
                </c:pt>
                <c:pt idx="1418">
                  <c:v>198.49700000000001</c:v>
                </c:pt>
                <c:pt idx="1419">
                  <c:v>195.196</c:v>
                </c:pt>
                <c:pt idx="1420">
                  <c:v>193.392</c:v>
                </c:pt>
                <c:pt idx="1421">
                  <c:v>190.892</c:v>
                </c:pt>
                <c:pt idx="1422">
                  <c:v>189.94900000000001</c:v>
                </c:pt>
                <c:pt idx="1423">
                  <c:v>178.38800000000001</c:v>
                </c:pt>
                <c:pt idx="1424">
                  <c:v>176.429</c:v>
                </c:pt>
                <c:pt idx="1425">
                  <c:v>177.02199999999999</c:v>
                </c:pt>
                <c:pt idx="1426">
                  <c:v>172.03899999999999</c:v>
                </c:pt>
                <c:pt idx="1427">
                  <c:v>168.63</c:v>
                </c:pt>
                <c:pt idx="1428">
                  <c:v>171.50200000000001</c:v>
                </c:pt>
                <c:pt idx="1429">
                  <c:v>172.08</c:v>
                </c:pt>
                <c:pt idx="1430">
                  <c:v>179.43899999999999</c:v>
                </c:pt>
                <c:pt idx="1431">
                  <c:v>175.732</c:v>
                </c:pt>
                <c:pt idx="1432">
                  <c:v>171.79</c:v>
                </c:pt>
                <c:pt idx="1433">
                  <c:v>166.5</c:v>
                </c:pt>
                <c:pt idx="1434">
                  <c:v>166.703</c:v>
                </c:pt>
                <c:pt idx="1435">
                  <c:v>164.09800000000001</c:v>
                </c:pt>
                <c:pt idx="1436">
                  <c:v>161.333</c:v>
                </c:pt>
                <c:pt idx="1437">
                  <c:v>165.167</c:v>
                </c:pt>
                <c:pt idx="1438">
                  <c:v>162.608</c:v>
                </c:pt>
                <c:pt idx="1439">
                  <c:v>162.84800000000001</c:v>
                </c:pt>
                <c:pt idx="1440">
                  <c:v>157.565</c:v>
                </c:pt>
                <c:pt idx="1441">
                  <c:v>160.07400000000001</c:v>
                </c:pt>
                <c:pt idx="1442">
                  <c:v>161.119</c:v>
                </c:pt>
                <c:pt idx="1443">
                  <c:v>161.89099999999999</c:v>
                </c:pt>
                <c:pt idx="1444">
                  <c:v>161.256</c:v>
                </c:pt>
                <c:pt idx="1445">
                  <c:v>156.90799999999999</c:v>
                </c:pt>
                <c:pt idx="1446">
                  <c:v>159.96600000000001</c:v>
                </c:pt>
                <c:pt idx="1447">
                  <c:v>169.93199999999999</c:v>
                </c:pt>
                <c:pt idx="1448">
                  <c:v>167.56299999999999</c:v>
                </c:pt>
                <c:pt idx="1449">
                  <c:v>168.88499999999999</c:v>
                </c:pt>
                <c:pt idx="1450">
                  <c:v>168.99799999999999</c:v>
                </c:pt>
                <c:pt idx="1451">
                  <c:v>163.36500000000001</c:v>
                </c:pt>
                <c:pt idx="1452">
                  <c:v>162.44399999999999</c:v>
                </c:pt>
                <c:pt idx="1453">
                  <c:v>162.28299999999999</c:v>
                </c:pt>
                <c:pt idx="1454">
                  <c:v>164.66</c:v>
                </c:pt>
                <c:pt idx="1455">
                  <c:v>163.05099999999999</c:v>
                </c:pt>
                <c:pt idx="1456">
                  <c:v>171.852</c:v>
                </c:pt>
                <c:pt idx="1457">
                  <c:v>178.77</c:v>
                </c:pt>
                <c:pt idx="1458">
                  <c:v>179.08600000000001</c:v>
                </c:pt>
                <c:pt idx="1459">
                  <c:v>179.57300000000001</c:v>
                </c:pt>
                <c:pt idx="1460">
                  <c:v>179.904</c:v>
                </c:pt>
                <c:pt idx="1461">
                  <c:v>180.59100000000001</c:v>
                </c:pt>
                <c:pt idx="1462">
                  <c:v>170.39400000000001</c:v>
                </c:pt>
                <c:pt idx="1463">
                  <c:v>167.40700000000001</c:v>
                </c:pt>
                <c:pt idx="1464">
                  <c:v>162.804</c:v>
                </c:pt>
                <c:pt idx="1465">
                  <c:v>162.74100000000001</c:v>
                </c:pt>
                <c:pt idx="1466">
                  <c:v>167.893</c:v>
                </c:pt>
                <c:pt idx="1467">
                  <c:v>169.01499999999999</c:v>
                </c:pt>
                <c:pt idx="1468">
                  <c:v>166.89</c:v>
                </c:pt>
                <c:pt idx="1469">
                  <c:v>165.654</c:v>
                </c:pt>
                <c:pt idx="1470">
                  <c:v>162.191</c:v>
                </c:pt>
                <c:pt idx="1471">
                  <c:v>162.59100000000001</c:v>
                </c:pt>
                <c:pt idx="1472">
                  <c:v>161.80000000000001</c:v>
                </c:pt>
                <c:pt idx="1473">
                  <c:v>161.929</c:v>
                </c:pt>
                <c:pt idx="1474">
                  <c:v>161.15299999999999</c:v>
                </c:pt>
                <c:pt idx="1475">
                  <c:v>163.684</c:v>
                </c:pt>
                <c:pt idx="1476">
                  <c:v>161.86600000000001</c:v>
                </c:pt>
                <c:pt idx="1477">
                  <c:v>163.476</c:v>
                </c:pt>
                <c:pt idx="1478">
                  <c:v>165.06</c:v>
                </c:pt>
                <c:pt idx="1479">
                  <c:v>163.05199999999999</c:v>
                </c:pt>
                <c:pt idx="1480">
                  <c:v>163.07900000000001</c:v>
                </c:pt>
                <c:pt idx="1481">
                  <c:v>163.167</c:v>
                </c:pt>
                <c:pt idx="1482">
                  <c:v>161.57499999999999</c:v>
                </c:pt>
                <c:pt idx="1483">
                  <c:v>160.02699999999999</c:v>
                </c:pt>
                <c:pt idx="1484">
                  <c:v>157.761</c:v>
                </c:pt>
                <c:pt idx="1485">
                  <c:v>157.239</c:v>
                </c:pt>
                <c:pt idx="1486">
                  <c:v>151.131</c:v>
                </c:pt>
                <c:pt idx="1487">
                  <c:v>146.77600000000001</c:v>
                </c:pt>
                <c:pt idx="1488">
                  <c:v>145.68799999999999</c:v>
                </c:pt>
                <c:pt idx="1489">
                  <c:v>143.59</c:v>
                </c:pt>
                <c:pt idx="1490">
                  <c:v>142.001</c:v>
                </c:pt>
                <c:pt idx="1491">
                  <c:v>141.20699999999999</c:v>
                </c:pt>
                <c:pt idx="1492">
                  <c:v>132.541</c:v>
                </c:pt>
                <c:pt idx="1493">
                  <c:v>133.44</c:v>
                </c:pt>
                <c:pt idx="1494">
                  <c:v>134.876</c:v>
                </c:pt>
                <c:pt idx="1495">
                  <c:v>133.65600000000001</c:v>
                </c:pt>
                <c:pt idx="1496">
                  <c:v>136.083</c:v>
                </c:pt>
                <c:pt idx="1497">
                  <c:v>136.59</c:v>
                </c:pt>
                <c:pt idx="1498">
                  <c:v>136.101</c:v>
                </c:pt>
                <c:pt idx="1499">
                  <c:v>137.16300000000001</c:v>
                </c:pt>
                <c:pt idx="1500">
                  <c:v>133.94999999999999</c:v>
                </c:pt>
                <c:pt idx="1501">
                  <c:v>132.86000000000001</c:v>
                </c:pt>
                <c:pt idx="1502">
                  <c:v>132.988</c:v>
                </c:pt>
                <c:pt idx="1503">
                  <c:v>132.73599999999999</c:v>
                </c:pt>
                <c:pt idx="1504">
                  <c:v>132.89500000000001</c:v>
                </c:pt>
                <c:pt idx="1505">
                  <c:v>130.92699999999999</c:v>
                </c:pt>
                <c:pt idx="1506">
                  <c:v>128.90899999999999</c:v>
                </c:pt>
                <c:pt idx="1507">
                  <c:v>128.637</c:v>
                </c:pt>
                <c:pt idx="1508">
                  <c:v>118.16800000000001</c:v>
                </c:pt>
                <c:pt idx="1509">
                  <c:v>120.34099999999999</c:v>
                </c:pt>
                <c:pt idx="1510">
                  <c:v>124.55200000000001</c:v>
                </c:pt>
                <c:pt idx="1511">
                  <c:v>126.666</c:v>
                </c:pt>
                <c:pt idx="1512">
                  <c:v>131.232</c:v>
                </c:pt>
                <c:pt idx="1513">
                  <c:v>134.59299999999999</c:v>
                </c:pt>
                <c:pt idx="1514">
                  <c:v>133.441</c:v>
                </c:pt>
                <c:pt idx="1515">
                  <c:v>132.36600000000001</c:v>
                </c:pt>
                <c:pt idx="1516">
                  <c:v>140.07400000000001</c:v>
                </c:pt>
                <c:pt idx="1517">
                  <c:v>134.04900000000001</c:v>
                </c:pt>
                <c:pt idx="1518">
                  <c:v>129.511</c:v>
                </c:pt>
                <c:pt idx="1519">
                  <c:v>131.23099999999999</c:v>
                </c:pt>
                <c:pt idx="1520">
                  <c:v>132.81399999999999</c:v>
                </c:pt>
                <c:pt idx="1521">
                  <c:v>139.88900000000001</c:v>
                </c:pt>
                <c:pt idx="1522">
                  <c:v>138.29599999999999</c:v>
                </c:pt>
                <c:pt idx="1523">
                  <c:v>138.10499999999999</c:v>
                </c:pt>
                <c:pt idx="1524">
                  <c:v>142.97300000000001</c:v>
                </c:pt>
                <c:pt idx="1525">
                  <c:v>149.12700000000001</c:v>
                </c:pt>
                <c:pt idx="1526">
                  <c:v>153.833</c:v>
                </c:pt>
                <c:pt idx="1527">
                  <c:v>144.30099999999999</c:v>
                </c:pt>
                <c:pt idx="1528">
                  <c:v>138.38200000000001</c:v>
                </c:pt>
                <c:pt idx="1529">
                  <c:v>131.131</c:v>
                </c:pt>
                <c:pt idx="1530">
                  <c:v>131.80500000000001</c:v>
                </c:pt>
                <c:pt idx="1531">
                  <c:v>128.029</c:v>
                </c:pt>
                <c:pt idx="1532">
                  <c:v>127.73399999999999</c:v>
                </c:pt>
                <c:pt idx="1533">
                  <c:v>131.28899999999999</c:v>
                </c:pt>
                <c:pt idx="1534">
                  <c:v>131.13300000000001</c:v>
                </c:pt>
                <c:pt idx="1535">
                  <c:v>130.251</c:v>
                </c:pt>
                <c:pt idx="1536">
                  <c:v>128.85</c:v>
                </c:pt>
                <c:pt idx="1537">
                  <c:v>131.643</c:v>
                </c:pt>
                <c:pt idx="1538">
                  <c:v>134.35300000000001</c:v>
                </c:pt>
                <c:pt idx="1539">
                  <c:v>135.321</c:v>
                </c:pt>
                <c:pt idx="1540">
                  <c:v>141.00299999999999</c:v>
                </c:pt>
                <c:pt idx="1541">
                  <c:v>143.185</c:v>
                </c:pt>
                <c:pt idx="1542">
                  <c:v>142.70099999999999</c:v>
                </c:pt>
                <c:pt idx="1543">
                  <c:v>142.535</c:v>
                </c:pt>
                <c:pt idx="1544">
                  <c:v>142.68</c:v>
                </c:pt>
                <c:pt idx="1545">
                  <c:v>142.506</c:v>
                </c:pt>
                <c:pt idx="1546">
                  <c:v>142.33799999999999</c:v>
                </c:pt>
                <c:pt idx="1547">
                  <c:v>140.36000000000001</c:v>
                </c:pt>
                <c:pt idx="1548">
                  <c:v>140.63800000000001</c:v>
                </c:pt>
                <c:pt idx="1549">
                  <c:v>140.82300000000001</c:v>
                </c:pt>
                <c:pt idx="1550">
                  <c:v>141.041</c:v>
                </c:pt>
                <c:pt idx="1551">
                  <c:v>135.64099999999999</c:v>
                </c:pt>
                <c:pt idx="1552">
                  <c:v>137.916</c:v>
                </c:pt>
                <c:pt idx="1553">
                  <c:v>139.98400000000001</c:v>
                </c:pt>
                <c:pt idx="1554">
                  <c:v>147.14599999999999</c:v>
                </c:pt>
                <c:pt idx="1555">
                  <c:v>151.87100000000001</c:v>
                </c:pt>
                <c:pt idx="1556">
                  <c:v>148.50700000000001</c:v>
                </c:pt>
                <c:pt idx="1557">
                  <c:v>140.62700000000001</c:v>
                </c:pt>
                <c:pt idx="1558">
                  <c:v>141.691</c:v>
                </c:pt>
                <c:pt idx="1559">
                  <c:v>143.667</c:v>
                </c:pt>
                <c:pt idx="1560">
                  <c:v>144.13399999999999</c:v>
                </c:pt>
                <c:pt idx="1561">
                  <c:v>143.5</c:v>
                </c:pt>
                <c:pt idx="1562">
                  <c:v>144.833</c:v>
                </c:pt>
                <c:pt idx="1563">
                  <c:v>149.18700000000001</c:v>
                </c:pt>
                <c:pt idx="1564">
                  <c:v>147.298</c:v>
                </c:pt>
                <c:pt idx="1565">
                  <c:v>143.333</c:v>
                </c:pt>
                <c:pt idx="1566">
                  <c:v>146.221</c:v>
                </c:pt>
                <c:pt idx="1567">
                  <c:v>149.566</c:v>
                </c:pt>
                <c:pt idx="1568">
                  <c:v>153.99799999999999</c:v>
                </c:pt>
                <c:pt idx="1569">
                  <c:v>167.953</c:v>
                </c:pt>
                <c:pt idx="1570">
                  <c:v>165.602</c:v>
                </c:pt>
                <c:pt idx="1571">
                  <c:v>156.167</c:v>
                </c:pt>
                <c:pt idx="1572">
                  <c:v>157.32499999999999</c:v>
                </c:pt>
                <c:pt idx="1573">
                  <c:v>163.054</c:v>
                </c:pt>
                <c:pt idx="1574">
                  <c:v>160.06700000000001</c:v>
                </c:pt>
                <c:pt idx="1575">
                  <c:v>155.10300000000001</c:v>
                </c:pt>
                <c:pt idx="1576">
                  <c:v>155.19900000000001</c:v>
                </c:pt>
                <c:pt idx="1577">
                  <c:v>159.541</c:v>
                </c:pt>
                <c:pt idx="1578">
                  <c:v>162.667</c:v>
                </c:pt>
                <c:pt idx="1579">
                  <c:v>164.721</c:v>
                </c:pt>
                <c:pt idx="1580">
                  <c:v>169.012</c:v>
                </c:pt>
                <c:pt idx="1581">
                  <c:v>171.85900000000001</c:v>
                </c:pt>
                <c:pt idx="1582">
                  <c:v>170.02</c:v>
                </c:pt>
                <c:pt idx="1583">
                  <c:v>171.215</c:v>
                </c:pt>
                <c:pt idx="1584">
                  <c:v>172.459</c:v>
                </c:pt>
                <c:pt idx="1585">
                  <c:v>175.054</c:v>
                </c:pt>
                <c:pt idx="1586">
                  <c:v>175.99100000000001</c:v>
                </c:pt>
                <c:pt idx="1587">
                  <c:v>178.42599999999999</c:v>
                </c:pt>
                <c:pt idx="1588">
                  <c:v>178.39</c:v>
                </c:pt>
                <c:pt idx="1589">
                  <c:v>176.304</c:v>
                </c:pt>
                <c:pt idx="1590">
                  <c:v>173.86600000000001</c:v>
                </c:pt>
                <c:pt idx="1591">
                  <c:v>176.09100000000001</c:v>
                </c:pt>
                <c:pt idx="1592">
                  <c:v>176.36</c:v>
                </c:pt>
                <c:pt idx="1593">
                  <c:v>169.149</c:v>
                </c:pt>
                <c:pt idx="1594">
                  <c:v>166.077</c:v>
                </c:pt>
                <c:pt idx="1595">
                  <c:v>164.845</c:v>
                </c:pt>
                <c:pt idx="1596">
                  <c:v>162.04</c:v>
                </c:pt>
                <c:pt idx="1597">
                  <c:v>161</c:v>
                </c:pt>
                <c:pt idx="1598">
                  <c:v>161.84800000000001</c:v>
                </c:pt>
                <c:pt idx="1599">
                  <c:v>160.667</c:v>
                </c:pt>
                <c:pt idx="1600">
                  <c:v>160.333</c:v>
                </c:pt>
                <c:pt idx="1601">
                  <c:v>165.667</c:v>
                </c:pt>
                <c:pt idx="1602">
                  <c:v>169.333</c:v>
                </c:pt>
                <c:pt idx="1603">
                  <c:v>168.333</c:v>
                </c:pt>
                <c:pt idx="1604">
                  <c:v>164.91900000000001</c:v>
                </c:pt>
                <c:pt idx="1605">
                  <c:v>162</c:v>
                </c:pt>
                <c:pt idx="1606">
                  <c:v>157.667</c:v>
                </c:pt>
                <c:pt idx="1607">
                  <c:v>161</c:v>
                </c:pt>
                <c:pt idx="1608">
                  <c:v>160</c:v>
                </c:pt>
                <c:pt idx="1609">
                  <c:v>159</c:v>
                </c:pt>
                <c:pt idx="1610">
                  <c:v>160</c:v>
                </c:pt>
                <c:pt idx="1611">
                  <c:v>162</c:v>
                </c:pt>
                <c:pt idx="1612">
                  <c:v>161</c:v>
                </c:pt>
                <c:pt idx="1613">
                  <c:v>158</c:v>
                </c:pt>
                <c:pt idx="1614">
                  <c:v>152.749</c:v>
                </c:pt>
                <c:pt idx="1615">
                  <c:v>147.125</c:v>
                </c:pt>
                <c:pt idx="1616">
                  <c:v>145.625</c:v>
                </c:pt>
                <c:pt idx="1617">
                  <c:v>141.56800000000001</c:v>
                </c:pt>
                <c:pt idx="1618">
                  <c:v>143.5</c:v>
                </c:pt>
                <c:pt idx="1619">
                  <c:v>142.304</c:v>
                </c:pt>
                <c:pt idx="1620">
                  <c:v>144.833</c:v>
                </c:pt>
                <c:pt idx="1621">
                  <c:v>148</c:v>
                </c:pt>
                <c:pt idx="1622">
                  <c:v>147.399</c:v>
                </c:pt>
                <c:pt idx="1623">
                  <c:v>150.667</c:v>
                </c:pt>
                <c:pt idx="1624">
                  <c:v>151</c:v>
                </c:pt>
                <c:pt idx="1625">
                  <c:v>158.5</c:v>
                </c:pt>
                <c:pt idx="1626">
                  <c:v>156.333</c:v>
                </c:pt>
                <c:pt idx="1627">
                  <c:v>152.667</c:v>
                </c:pt>
                <c:pt idx="1628">
                  <c:v>152.667</c:v>
                </c:pt>
                <c:pt idx="1629">
                  <c:v>152.602</c:v>
                </c:pt>
                <c:pt idx="1630">
                  <c:v>152.83500000000001</c:v>
                </c:pt>
                <c:pt idx="1631">
                  <c:v>150.267</c:v>
                </c:pt>
                <c:pt idx="1632">
                  <c:v>147.55600000000001</c:v>
                </c:pt>
                <c:pt idx="1633">
                  <c:v>147.40299999999999</c:v>
                </c:pt>
                <c:pt idx="1634">
                  <c:v>147.37</c:v>
                </c:pt>
                <c:pt idx="1635">
                  <c:v>147.333</c:v>
                </c:pt>
                <c:pt idx="1636">
                  <c:v>148.333</c:v>
                </c:pt>
                <c:pt idx="1637">
                  <c:v>151.94800000000001</c:v>
                </c:pt>
                <c:pt idx="1638">
                  <c:v>150.333</c:v>
                </c:pt>
                <c:pt idx="1639">
                  <c:v>154.875</c:v>
                </c:pt>
                <c:pt idx="1640">
                  <c:v>152</c:v>
                </c:pt>
                <c:pt idx="1641">
                  <c:v>155</c:v>
                </c:pt>
                <c:pt idx="1642">
                  <c:v>157.56700000000001</c:v>
                </c:pt>
                <c:pt idx="1643">
                  <c:v>160.43899999999999</c:v>
                </c:pt>
                <c:pt idx="1644">
                  <c:v>158.625</c:v>
                </c:pt>
                <c:pt idx="1645">
                  <c:v>159</c:v>
                </c:pt>
                <c:pt idx="1646">
                  <c:v>157.5</c:v>
                </c:pt>
                <c:pt idx="1647">
                  <c:v>157.667</c:v>
                </c:pt>
                <c:pt idx="1648">
                  <c:v>160.83199999999999</c:v>
                </c:pt>
                <c:pt idx="1649">
                  <c:v>167</c:v>
                </c:pt>
                <c:pt idx="1650">
                  <c:v>163.55600000000001</c:v>
                </c:pt>
                <c:pt idx="1651">
                  <c:v>165.333</c:v>
                </c:pt>
                <c:pt idx="1652">
                  <c:v>167.83199999999999</c:v>
                </c:pt>
                <c:pt idx="1653">
                  <c:v>167.02</c:v>
                </c:pt>
                <c:pt idx="1654">
                  <c:v>166.655</c:v>
                </c:pt>
                <c:pt idx="1655">
                  <c:v>164</c:v>
                </c:pt>
                <c:pt idx="1656">
                  <c:v>166.667</c:v>
                </c:pt>
                <c:pt idx="1657">
                  <c:v>167.333</c:v>
                </c:pt>
                <c:pt idx="1658">
                  <c:v>163.667</c:v>
                </c:pt>
                <c:pt idx="1659">
                  <c:v>162.464</c:v>
                </c:pt>
                <c:pt idx="1660">
                  <c:v>159.66499999999999</c:v>
                </c:pt>
                <c:pt idx="1661">
                  <c:v>163.167</c:v>
                </c:pt>
                <c:pt idx="1662">
                  <c:v>163.84700000000001</c:v>
                </c:pt>
                <c:pt idx="1663">
                  <c:v>168.97900000000001</c:v>
                </c:pt>
                <c:pt idx="1664">
                  <c:v>170.798</c:v>
                </c:pt>
                <c:pt idx="1665">
                  <c:v>165.268</c:v>
                </c:pt>
                <c:pt idx="1666">
                  <c:v>169.53700000000001</c:v>
                </c:pt>
                <c:pt idx="1667">
                  <c:v>175.744</c:v>
                </c:pt>
                <c:pt idx="1668">
                  <c:v>173.32400000000001</c:v>
                </c:pt>
                <c:pt idx="1669">
                  <c:v>177.74199999999999</c:v>
                </c:pt>
                <c:pt idx="1670">
                  <c:v>171.39099999999999</c:v>
                </c:pt>
                <c:pt idx="1671">
                  <c:v>175.40600000000001</c:v>
                </c:pt>
                <c:pt idx="1672">
                  <c:v>188.304</c:v>
                </c:pt>
                <c:pt idx="1673">
                  <c:v>190.45400000000001</c:v>
                </c:pt>
                <c:pt idx="1674">
                  <c:v>189.42400000000001</c:v>
                </c:pt>
                <c:pt idx="1675">
                  <c:v>183.70400000000001</c:v>
                </c:pt>
                <c:pt idx="1676">
                  <c:v>181.035</c:v>
                </c:pt>
                <c:pt idx="1677">
                  <c:v>175.49700000000001</c:v>
                </c:pt>
                <c:pt idx="1678">
                  <c:v>172.315</c:v>
                </c:pt>
                <c:pt idx="1679">
                  <c:v>173.17099999999999</c:v>
                </c:pt>
                <c:pt idx="1680">
                  <c:v>175.37700000000001</c:v>
                </c:pt>
                <c:pt idx="1681">
                  <c:v>181.751</c:v>
                </c:pt>
                <c:pt idx="1682">
                  <c:v>179.001</c:v>
                </c:pt>
                <c:pt idx="1683">
                  <c:v>182.25</c:v>
                </c:pt>
                <c:pt idx="1684">
                  <c:v>193.82499999999999</c:v>
                </c:pt>
                <c:pt idx="1685">
                  <c:v>192.18199999999999</c:v>
                </c:pt>
                <c:pt idx="1686">
                  <c:v>187.422</c:v>
                </c:pt>
                <c:pt idx="1687">
                  <c:v>187.595</c:v>
                </c:pt>
                <c:pt idx="1688">
                  <c:v>190.43199999999999</c:v>
                </c:pt>
                <c:pt idx="1689">
                  <c:v>195.21799999999999</c:v>
                </c:pt>
                <c:pt idx="1690">
                  <c:v>192.47900000000001</c:v>
                </c:pt>
                <c:pt idx="1691">
                  <c:v>187.715</c:v>
                </c:pt>
                <c:pt idx="1692">
                  <c:v>184.05199999999999</c:v>
                </c:pt>
                <c:pt idx="1693">
                  <c:v>185.40100000000001</c:v>
                </c:pt>
                <c:pt idx="1694">
                  <c:v>191.93100000000001</c:v>
                </c:pt>
                <c:pt idx="1695">
                  <c:v>190.78</c:v>
                </c:pt>
                <c:pt idx="1696">
                  <c:v>187.89400000000001</c:v>
                </c:pt>
                <c:pt idx="1697">
                  <c:v>184.8</c:v>
                </c:pt>
                <c:pt idx="1698">
                  <c:v>192.65299999999999</c:v>
                </c:pt>
                <c:pt idx="1699">
                  <c:v>191.80500000000001</c:v>
                </c:pt>
                <c:pt idx="1700">
                  <c:v>192.262</c:v>
                </c:pt>
                <c:pt idx="1701">
                  <c:v>194.79300000000001</c:v>
                </c:pt>
                <c:pt idx="1702">
                  <c:v>210.12100000000001</c:v>
                </c:pt>
                <c:pt idx="1703">
                  <c:v>229.529</c:v>
                </c:pt>
                <c:pt idx="1704">
                  <c:v>239.929</c:v>
                </c:pt>
                <c:pt idx="1705">
                  <c:v>244.45500000000001</c:v>
                </c:pt>
                <c:pt idx="1706">
                  <c:v>254.19300000000001</c:v>
                </c:pt>
                <c:pt idx="1707">
                  <c:v>266.76600000000002</c:v>
                </c:pt>
                <c:pt idx="1708">
                  <c:v>250.667</c:v>
                </c:pt>
                <c:pt idx="1709">
                  <c:v>235.17400000000001</c:v>
                </c:pt>
                <c:pt idx="1710">
                  <c:v>234.58199999999999</c:v>
                </c:pt>
                <c:pt idx="1711">
                  <c:v>224.06100000000001</c:v>
                </c:pt>
                <c:pt idx="1712">
                  <c:v>235.947</c:v>
                </c:pt>
                <c:pt idx="1713">
                  <c:v>233.23099999999999</c:v>
                </c:pt>
                <c:pt idx="1714">
                  <c:v>238.57300000000001</c:v>
                </c:pt>
                <c:pt idx="1715">
                  <c:v>245.571</c:v>
                </c:pt>
                <c:pt idx="1716">
                  <c:v>254.65700000000001</c:v>
                </c:pt>
                <c:pt idx="1717">
                  <c:v>248.25</c:v>
                </c:pt>
                <c:pt idx="1718">
                  <c:v>246.625</c:v>
                </c:pt>
                <c:pt idx="1719">
                  <c:v>246.434</c:v>
                </c:pt>
                <c:pt idx="1720">
                  <c:v>239</c:v>
                </c:pt>
                <c:pt idx="1721">
                  <c:v>226.875</c:v>
                </c:pt>
                <c:pt idx="1722">
                  <c:v>225.333</c:v>
                </c:pt>
                <c:pt idx="1723">
                  <c:v>231.667</c:v>
                </c:pt>
                <c:pt idx="1724">
                  <c:v>234.333</c:v>
                </c:pt>
                <c:pt idx="1725">
                  <c:v>243.333</c:v>
                </c:pt>
                <c:pt idx="1726">
                  <c:v>230.87700000000001</c:v>
                </c:pt>
                <c:pt idx="1727">
                  <c:v>230.875</c:v>
                </c:pt>
                <c:pt idx="1728">
                  <c:v>246.22200000000001</c:v>
                </c:pt>
                <c:pt idx="1729">
                  <c:v>256.33300000000003</c:v>
                </c:pt>
                <c:pt idx="1730">
                  <c:v>255.268</c:v>
                </c:pt>
                <c:pt idx="1731">
                  <c:v>259.375</c:v>
                </c:pt>
                <c:pt idx="1732">
                  <c:v>251.625</c:v>
                </c:pt>
                <c:pt idx="1733">
                  <c:v>246.667</c:v>
                </c:pt>
                <c:pt idx="1734">
                  <c:v>260.125</c:v>
                </c:pt>
                <c:pt idx="1735">
                  <c:v>256.625</c:v>
                </c:pt>
                <c:pt idx="1736">
                  <c:v>266</c:v>
                </c:pt>
                <c:pt idx="1737">
                  <c:v>295.33300000000003</c:v>
                </c:pt>
                <c:pt idx="1738">
                  <c:v>315.5</c:v>
                </c:pt>
                <c:pt idx="1739">
                  <c:v>318.16699999999997</c:v>
                </c:pt>
                <c:pt idx="1740">
                  <c:v>283.66699999999997</c:v>
                </c:pt>
                <c:pt idx="1741">
                  <c:v>285.66699999999997</c:v>
                </c:pt>
                <c:pt idx="1742">
                  <c:v>278.21899999999999</c:v>
                </c:pt>
                <c:pt idx="1743">
                  <c:v>294</c:v>
                </c:pt>
                <c:pt idx="1744">
                  <c:v>300</c:v>
                </c:pt>
                <c:pt idx="1745">
                  <c:v>313.5</c:v>
                </c:pt>
                <c:pt idx="1746">
                  <c:v>288.875</c:v>
                </c:pt>
                <c:pt idx="1747">
                  <c:v>278.33300000000003</c:v>
                </c:pt>
                <c:pt idx="1748">
                  <c:v>276.66699999999997</c:v>
                </c:pt>
                <c:pt idx="1749">
                  <c:v>269.83499999999998</c:v>
                </c:pt>
                <c:pt idx="1750">
                  <c:v>265.375</c:v>
                </c:pt>
                <c:pt idx="1751">
                  <c:v>247.75</c:v>
                </c:pt>
                <c:pt idx="1752">
                  <c:v>249.667</c:v>
                </c:pt>
                <c:pt idx="1753">
                  <c:v>244.333</c:v>
                </c:pt>
                <c:pt idx="1754">
                  <c:v>242.46100000000001</c:v>
                </c:pt>
                <c:pt idx="1755">
                  <c:v>244.875</c:v>
                </c:pt>
                <c:pt idx="1756">
                  <c:v>254</c:v>
                </c:pt>
                <c:pt idx="1757">
                  <c:v>274.625</c:v>
                </c:pt>
                <c:pt idx="1758">
                  <c:v>266.875</c:v>
                </c:pt>
                <c:pt idx="1759">
                  <c:v>264.625</c:v>
                </c:pt>
                <c:pt idx="1760">
                  <c:v>265.125</c:v>
                </c:pt>
                <c:pt idx="1761">
                  <c:v>261.66699999999997</c:v>
                </c:pt>
                <c:pt idx="1762">
                  <c:v>223.125</c:v>
                </c:pt>
                <c:pt idx="1763">
                  <c:v>225.333</c:v>
                </c:pt>
                <c:pt idx="1764">
                  <c:v>236</c:v>
                </c:pt>
                <c:pt idx="1765">
                  <c:v>252</c:v>
                </c:pt>
                <c:pt idx="1766">
                  <c:v>247.125</c:v>
                </c:pt>
                <c:pt idx="1767">
                  <c:v>237.125</c:v>
                </c:pt>
                <c:pt idx="1768">
                  <c:v>242.333</c:v>
                </c:pt>
                <c:pt idx="1769">
                  <c:v>244.375</c:v>
                </c:pt>
                <c:pt idx="1770">
                  <c:v>242</c:v>
                </c:pt>
                <c:pt idx="1771">
                  <c:v>257</c:v>
                </c:pt>
                <c:pt idx="1772">
                  <c:v>254.167</c:v>
                </c:pt>
                <c:pt idx="1773">
                  <c:v>251.667</c:v>
                </c:pt>
                <c:pt idx="1774">
                  <c:v>259.66699999999997</c:v>
                </c:pt>
                <c:pt idx="1775">
                  <c:v>277.75</c:v>
                </c:pt>
                <c:pt idx="1776">
                  <c:v>271.875</c:v>
                </c:pt>
                <c:pt idx="1777">
                  <c:v>277.5</c:v>
                </c:pt>
                <c:pt idx="1778">
                  <c:v>279.625</c:v>
                </c:pt>
                <c:pt idx="1779">
                  <c:v>296.125</c:v>
                </c:pt>
                <c:pt idx="1780">
                  <c:v>301.16699999999997</c:v>
                </c:pt>
                <c:pt idx="1781">
                  <c:v>322.62799999999999</c:v>
                </c:pt>
                <c:pt idx="1782">
                  <c:v>318.11700000000002</c:v>
                </c:pt>
                <c:pt idx="1783">
                  <c:v>327.83300000000003</c:v>
                </c:pt>
                <c:pt idx="1784">
                  <c:v>305.66699999999997</c:v>
                </c:pt>
                <c:pt idx="1785">
                  <c:v>304.33300000000003</c:v>
                </c:pt>
                <c:pt idx="1786">
                  <c:v>277.125</c:v>
                </c:pt>
                <c:pt idx="1787">
                  <c:v>271.25</c:v>
                </c:pt>
                <c:pt idx="1788">
                  <c:v>259</c:v>
                </c:pt>
                <c:pt idx="1789">
                  <c:v>248</c:v>
                </c:pt>
                <c:pt idx="1790">
                  <c:v>256.33300000000003</c:v>
                </c:pt>
                <c:pt idx="1791">
                  <c:v>260.33300000000003</c:v>
                </c:pt>
                <c:pt idx="1792">
                  <c:v>272</c:v>
                </c:pt>
                <c:pt idx="1793">
                  <c:v>271</c:v>
                </c:pt>
                <c:pt idx="1794">
                  <c:v>286.66699999999997</c:v>
                </c:pt>
                <c:pt idx="1795">
                  <c:v>279.66699999999997</c:v>
                </c:pt>
                <c:pt idx="1796">
                  <c:v>288.70499999999998</c:v>
                </c:pt>
                <c:pt idx="1797">
                  <c:v>290.33300000000003</c:v>
                </c:pt>
                <c:pt idx="1798">
                  <c:v>291.37599999999998</c:v>
                </c:pt>
                <c:pt idx="1799">
                  <c:v>291.33300000000003</c:v>
                </c:pt>
                <c:pt idx="1800">
                  <c:v>288</c:v>
                </c:pt>
                <c:pt idx="1801">
                  <c:v>287.33300000000003</c:v>
                </c:pt>
                <c:pt idx="1802">
                  <c:v>286.43700000000001</c:v>
                </c:pt>
                <c:pt idx="1803">
                  <c:v>286.495</c:v>
                </c:pt>
                <c:pt idx="1804">
                  <c:v>286.49</c:v>
                </c:pt>
                <c:pt idx="1805">
                  <c:v>286.47000000000003</c:v>
                </c:pt>
                <c:pt idx="1806">
                  <c:v>286.64999999999998</c:v>
                </c:pt>
                <c:pt idx="1807">
                  <c:v>287.64</c:v>
                </c:pt>
                <c:pt idx="1808">
                  <c:v>287.03399999999999</c:v>
                </c:pt>
                <c:pt idx="1809">
                  <c:v>287.084</c:v>
                </c:pt>
                <c:pt idx="1810">
                  <c:v>289.66699999999997</c:v>
                </c:pt>
                <c:pt idx="1811">
                  <c:v>315</c:v>
                </c:pt>
                <c:pt idx="1812">
                  <c:v>330.5</c:v>
                </c:pt>
                <c:pt idx="1813">
                  <c:v>336.875</c:v>
                </c:pt>
                <c:pt idx="1814">
                  <c:v>343.66699999999997</c:v>
                </c:pt>
                <c:pt idx="1815">
                  <c:v>327.33300000000003</c:v>
                </c:pt>
                <c:pt idx="1816">
                  <c:v>323</c:v>
                </c:pt>
                <c:pt idx="1817">
                  <c:v>314.125</c:v>
                </c:pt>
                <c:pt idx="1818">
                  <c:v>322.5</c:v>
                </c:pt>
                <c:pt idx="1819">
                  <c:v>323</c:v>
                </c:pt>
                <c:pt idx="1820">
                  <c:v>318.16699999999997</c:v>
                </c:pt>
                <c:pt idx="1821">
                  <c:v>323</c:v>
                </c:pt>
                <c:pt idx="1822">
                  <c:v>304.66699999999997</c:v>
                </c:pt>
                <c:pt idx="1823">
                  <c:v>300.83300000000003</c:v>
                </c:pt>
                <c:pt idx="1824">
                  <c:v>293.33300000000003</c:v>
                </c:pt>
                <c:pt idx="1825">
                  <c:v>290.5</c:v>
                </c:pt>
                <c:pt idx="1826">
                  <c:v>289</c:v>
                </c:pt>
                <c:pt idx="1827">
                  <c:v>276</c:v>
                </c:pt>
                <c:pt idx="1828">
                  <c:v>276</c:v>
                </c:pt>
                <c:pt idx="1829">
                  <c:v>279.25</c:v>
                </c:pt>
                <c:pt idx="1830">
                  <c:v>277.16699999999997</c:v>
                </c:pt>
                <c:pt idx="1831">
                  <c:v>264</c:v>
                </c:pt>
                <c:pt idx="1832">
                  <c:v>263</c:v>
                </c:pt>
                <c:pt idx="1833">
                  <c:v>254.75</c:v>
                </c:pt>
                <c:pt idx="1834">
                  <c:v>258.83300000000003</c:v>
                </c:pt>
                <c:pt idx="1835">
                  <c:v>260.16699999999997</c:v>
                </c:pt>
                <c:pt idx="1836">
                  <c:v>261.33300000000003</c:v>
                </c:pt>
                <c:pt idx="1837">
                  <c:v>261.83300000000003</c:v>
                </c:pt>
                <c:pt idx="1838">
                  <c:v>268.33300000000003</c:v>
                </c:pt>
                <c:pt idx="1839">
                  <c:v>265.16699999999997</c:v>
                </c:pt>
                <c:pt idx="1840">
                  <c:v>264.125</c:v>
                </c:pt>
                <c:pt idx="1841">
                  <c:v>265.625</c:v>
                </c:pt>
                <c:pt idx="1842">
                  <c:v>265.5</c:v>
                </c:pt>
                <c:pt idx="1843">
                  <c:v>256.16699999999997</c:v>
                </c:pt>
                <c:pt idx="1844">
                  <c:v>251.822</c:v>
                </c:pt>
                <c:pt idx="1845">
                  <c:v>246.625</c:v>
                </c:pt>
                <c:pt idx="1846">
                  <c:v>247.167</c:v>
                </c:pt>
                <c:pt idx="1847">
                  <c:v>244.833</c:v>
                </c:pt>
                <c:pt idx="1848">
                  <c:v>242.625</c:v>
                </c:pt>
                <c:pt idx="1849">
                  <c:v>245.875</c:v>
                </c:pt>
                <c:pt idx="1850">
                  <c:v>242.375</c:v>
                </c:pt>
                <c:pt idx="1851">
                  <c:v>242.5</c:v>
                </c:pt>
                <c:pt idx="1852">
                  <c:v>232.167</c:v>
                </c:pt>
                <c:pt idx="1853">
                  <c:v>230.5</c:v>
                </c:pt>
                <c:pt idx="1854">
                  <c:v>229</c:v>
                </c:pt>
                <c:pt idx="1855">
                  <c:v>238.25</c:v>
                </c:pt>
                <c:pt idx="1856">
                  <c:v>232.333</c:v>
                </c:pt>
                <c:pt idx="1857">
                  <c:v>224.333</c:v>
                </c:pt>
                <c:pt idx="1858">
                  <c:v>220.833</c:v>
                </c:pt>
                <c:pt idx="1859">
                  <c:v>221.29</c:v>
                </c:pt>
                <c:pt idx="1860">
                  <c:v>217.99799999999999</c:v>
                </c:pt>
                <c:pt idx="1861">
                  <c:v>216.17</c:v>
                </c:pt>
                <c:pt idx="1862">
                  <c:v>217.33</c:v>
                </c:pt>
                <c:pt idx="1863">
                  <c:v>213.375</c:v>
                </c:pt>
                <c:pt idx="1864">
                  <c:v>210.125</c:v>
                </c:pt>
                <c:pt idx="1865">
                  <c:v>215.16499999999999</c:v>
                </c:pt>
                <c:pt idx="1866">
                  <c:v>215.25</c:v>
                </c:pt>
                <c:pt idx="1867">
                  <c:v>222.125</c:v>
                </c:pt>
                <c:pt idx="1868">
                  <c:v>223.375</c:v>
                </c:pt>
                <c:pt idx="1869">
                  <c:v>220.083</c:v>
                </c:pt>
                <c:pt idx="1870">
                  <c:v>220.50299999999999</c:v>
                </c:pt>
                <c:pt idx="1871">
                  <c:v>223.33500000000001</c:v>
                </c:pt>
                <c:pt idx="1872">
                  <c:v>231.31299999999999</c:v>
                </c:pt>
                <c:pt idx="1873">
                  <c:v>228.17</c:v>
                </c:pt>
                <c:pt idx="1874">
                  <c:v>229.625</c:v>
                </c:pt>
                <c:pt idx="1875">
                  <c:v>227.875</c:v>
                </c:pt>
                <c:pt idx="1876">
                  <c:v>232.667</c:v>
                </c:pt>
                <c:pt idx="1877">
                  <c:v>234.16499999999999</c:v>
                </c:pt>
                <c:pt idx="1878">
                  <c:v>236.089</c:v>
                </c:pt>
                <c:pt idx="1879">
                  <c:v>250</c:v>
                </c:pt>
                <c:pt idx="1880">
                  <c:v>245.125</c:v>
                </c:pt>
                <c:pt idx="1881">
                  <c:v>238.5</c:v>
                </c:pt>
                <c:pt idx="1882">
                  <c:v>242</c:v>
                </c:pt>
                <c:pt idx="1883">
                  <c:v>241.5</c:v>
                </c:pt>
                <c:pt idx="1884">
                  <c:v>234.667</c:v>
                </c:pt>
                <c:pt idx="1885">
                  <c:v>238.375</c:v>
                </c:pt>
                <c:pt idx="1886">
                  <c:v>239.333</c:v>
                </c:pt>
                <c:pt idx="1887">
                  <c:v>240.625</c:v>
                </c:pt>
                <c:pt idx="1888">
                  <c:v>247.375</c:v>
                </c:pt>
                <c:pt idx="1889">
                  <c:v>240.667</c:v>
                </c:pt>
                <c:pt idx="1890">
                  <c:v>236.625</c:v>
                </c:pt>
                <c:pt idx="1891">
                  <c:v>234.5</c:v>
                </c:pt>
                <c:pt idx="1892">
                  <c:v>233.625</c:v>
                </c:pt>
                <c:pt idx="1893">
                  <c:v>231.583</c:v>
                </c:pt>
                <c:pt idx="1894">
                  <c:v>223.33</c:v>
                </c:pt>
                <c:pt idx="1895">
                  <c:v>227.333</c:v>
                </c:pt>
                <c:pt idx="1896">
                  <c:v>225.375</c:v>
                </c:pt>
                <c:pt idx="1897">
                  <c:v>229.5</c:v>
                </c:pt>
                <c:pt idx="1898">
                  <c:v>228.67500000000001</c:v>
                </c:pt>
                <c:pt idx="1899">
                  <c:v>236.16499999999999</c:v>
                </c:pt>
                <c:pt idx="1900">
                  <c:v>244</c:v>
                </c:pt>
                <c:pt idx="1901">
                  <c:v>242</c:v>
                </c:pt>
                <c:pt idx="1902">
                  <c:v>244.82499999999999</c:v>
                </c:pt>
                <c:pt idx="1903">
                  <c:v>256.375</c:v>
                </c:pt>
                <c:pt idx="1904">
                  <c:v>261.66699999999997</c:v>
                </c:pt>
                <c:pt idx="1905">
                  <c:v>267</c:v>
                </c:pt>
                <c:pt idx="1906">
                  <c:v>275.875</c:v>
                </c:pt>
                <c:pt idx="1907">
                  <c:v>276.25</c:v>
                </c:pt>
                <c:pt idx="1908">
                  <c:v>273.75099999999998</c:v>
                </c:pt>
                <c:pt idx="1909">
                  <c:v>261.25</c:v>
                </c:pt>
                <c:pt idx="1910">
                  <c:v>273.5</c:v>
                </c:pt>
                <c:pt idx="1911">
                  <c:v>275.375</c:v>
                </c:pt>
                <c:pt idx="1912">
                  <c:v>280.125</c:v>
                </c:pt>
                <c:pt idx="1913">
                  <c:v>278.33800000000002</c:v>
                </c:pt>
                <c:pt idx="1914">
                  <c:v>276.08300000000003</c:v>
                </c:pt>
                <c:pt idx="1915">
                  <c:v>287.17</c:v>
                </c:pt>
                <c:pt idx="1916">
                  <c:v>292.68799999999999</c:v>
                </c:pt>
                <c:pt idx="1917">
                  <c:v>298.65800000000002</c:v>
                </c:pt>
                <c:pt idx="1918">
                  <c:v>303.06400000000002</c:v>
                </c:pt>
                <c:pt idx="1919">
                  <c:v>303.13900000000001</c:v>
                </c:pt>
                <c:pt idx="1920">
                  <c:v>282.661</c:v>
                </c:pt>
                <c:pt idx="1921">
                  <c:v>268.75</c:v>
                </c:pt>
                <c:pt idx="1922">
                  <c:v>269.125</c:v>
                </c:pt>
                <c:pt idx="1923">
                  <c:v>265.66500000000002</c:v>
                </c:pt>
                <c:pt idx="1924">
                  <c:v>261.375</c:v>
                </c:pt>
                <c:pt idx="1925">
                  <c:v>253.625</c:v>
                </c:pt>
                <c:pt idx="1926">
                  <c:v>247</c:v>
                </c:pt>
                <c:pt idx="1927">
                  <c:v>243.16499999999999</c:v>
                </c:pt>
                <c:pt idx="1928">
                  <c:v>243.995</c:v>
                </c:pt>
                <c:pt idx="1929">
                  <c:v>233.18</c:v>
                </c:pt>
                <c:pt idx="1930">
                  <c:v>237.25</c:v>
                </c:pt>
                <c:pt idx="1931">
                  <c:v>241.375</c:v>
                </c:pt>
                <c:pt idx="1932">
                  <c:v>241.375</c:v>
                </c:pt>
                <c:pt idx="1933">
                  <c:v>249.83500000000001</c:v>
                </c:pt>
                <c:pt idx="1934">
                  <c:v>253.25</c:v>
                </c:pt>
                <c:pt idx="1935">
                  <c:v>250.16900000000001</c:v>
                </c:pt>
                <c:pt idx="1936">
                  <c:v>259.16500000000002</c:v>
                </c:pt>
                <c:pt idx="1937">
                  <c:v>240.75</c:v>
                </c:pt>
                <c:pt idx="1938">
                  <c:v>234.625</c:v>
                </c:pt>
                <c:pt idx="1939">
                  <c:v>226.375</c:v>
                </c:pt>
                <c:pt idx="1940">
                  <c:v>228.41399999999999</c:v>
                </c:pt>
                <c:pt idx="1941">
                  <c:v>232.5</c:v>
                </c:pt>
                <c:pt idx="1942">
                  <c:v>237.655</c:v>
                </c:pt>
                <c:pt idx="1943">
                  <c:v>237</c:v>
                </c:pt>
                <c:pt idx="1944">
                  <c:v>232</c:v>
                </c:pt>
                <c:pt idx="1945">
                  <c:v>225.75</c:v>
                </c:pt>
                <c:pt idx="1946">
                  <c:v>225.625</c:v>
                </c:pt>
                <c:pt idx="1947">
                  <c:v>216.04300000000001</c:v>
                </c:pt>
                <c:pt idx="1948">
                  <c:v>208</c:v>
                </c:pt>
                <c:pt idx="1949">
                  <c:v>198.84</c:v>
                </c:pt>
                <c:pt idx="1950">
                  <c:v>199</c:v>
                </c:pt>
                <c:pt idx="1951">
                  <c:v>194.17</c:v>
                </c:pt>
                <c:pt idx="1952">
                  <c:v>202</c:v>
                </c:pt>
                <c:pt idx="1953">
                  <c:v>213.75299999999999</c:v>
                </c:pt>
                <c:pt idx="1954">
                  <c:v>219.25</c:v>
                </c:pt>
                <c:pt idx="1955">
                  <c:v>214.875</c:v>
                </c:pt>
                <c:pt idx="1956">
                  <c:v>204.375</c:v>
                </c:pt>
                <c:pt idx="1957">
                  <c:v>194.25299999999999</c:v>
                </c:pt>
                <c:pt idx="1958">
                  <c:v>189.33500000000001</c:v>
                </c:pt>
                <c:pt idx="1959">
                  <c:v>184.17500000000001</c:v>
                </c:pt>
                <c:pt idx="1960">
                  <c:v>182.49</c:v>
                </c:pt>
                <c:pt idx="1961">
                  <c:v>189.125</c:v>
                </c:pt>
                <c:pt idx="1962">
                  <c:v>172.66900000000001</c:v>
                </c:pt>
                <c:pt idx="1963">
                  <c:v>168.875</c:v>
                </c:pt>
                <c:pt idx="1964">
                  <c:v>166.66499999999999</c:v>
                </c:pt>
                <c:pt idx="1965">
                  <c:v>170.16499999999999</c:v>
                </c:pt>
                <c:pt idx="1966">
                  <c:v>175.81299999999999</c:v>
                </c:pt>
                <c:pt idx="1967">
                  <c:v>181.827</c:v>
                </c:pt>
                <c:pt idx="1968">
                  <c:v>183.32499999999999</c:v>
                </c:pt>
                <c:pt idx="1969">
                  <c:v>182.25</c:v>
                </c:pt>
                <c:pt idx="1970">
                  <c:v>182.584</c:v>
                </c:pt>
                <c:pt idx="1971">
                  <c:v>181.83</c:v>
                </c:pt>
                <c:pt idx="1972">
                  <c:v>187.875</c:v>
                </c:pt>
                <c:pt idx="1973">
                  <c:v>183.25</c:v>
                </c:pt>
                <c:pt idx="1974">
                  <c:v>175.34</c:v>
                </c:pt>
                <c:pt idx="1975">
                  <c:v>178.40799999999999</c:v>
                </c:pt>
                <c:pt idx="1976">
                  <c:v>178.50700000000001</c:v>
                </c:pt>
                <c:pt idx="1977">
                  <c:v>180.62200000000001</c:v>
                </c:pt>
                <c:pt idx="1978">
                  <c:v>180</c:v>
                </c:pt>
                <c:pt idx="1979">
                  <c:v>180.995</c:v>
                </c:pt>
                <c:pt idx="1980">
                  <c:v>179</c:v>
                </c:pt>
                <c:pt idx="1981">
                  <c:v>183.375</c:v>
                </c:pt>
                <c:pt idx="1982">
                  <c:v>180.17</c:v>
                </c:pt>
                <c:pt idx="1983">
                  <c:v>179.72300000000001</c:v>
                </c:pt>
                <c:pt idx="1984">
                  <c:v>176.17</c:v>
                </c:pt>
                <c:pt idx="1985">
                  <c:v>170.83500000000001</c:v>
                </c:pt>
                <c:pt idx="1986">
                  <c:v>163.654</c:v>
                </c:pt>
                <c:pt idx="1987">
                  <c:v>154.25</c:v>
                </c:pt>
                <c:pt idx="1988">
                  <c:v>154.5</c:v>
                </c:pt>
                <c:pt idx="1989">
                  <c:v>150.5</c:v>
                </c:pt>
                <c:pt idx="1990">
                  <c:v>151.5</c:v>
                </c:pt>
                <c:pt idx="1991">
                  <c:v>155.5</c:v>
                </c:pt>
                <c:pt idx="1992">
                  <c:v>139.333</c:v>
                </c:pt>
                <c:pt idx="1993">
                  <c:v>144.83500000000001</c:v>
                </c:pt>
                <c:pt idx="1994">
                  <c:v>145.43899999999999</c:v>
                </c:pt>
                <c:pt idx="1995">
                  <c:v>142.25</c:v>
                </c:pt>
                <c:pt idx="1996">
                  <c:v>154.22900000000001</c:v>
                </c:pt>
                <c:pt idx="1997">
                  <c:v>152</c:v>
                </c:pt>
                <c:pt idx="1998">
                  <c:v>161.5</c:v>
                </c:pt>
                <c:pt idx="1999">
                  <c:v>161.875</c:v>
                </c:pt>
                <c:pt idx="2000">
                  <c:v>168.5</c:v>
                </c:pt>
                <c:pt idx="2001">
                  <c:v>162.42699999999999</c:v>
                </c:pt>
                <c:pt idx="2002">
                  <c:v>160</c:v>
                </c:pt>
                <c:pt idx="2003">
                  <c:v>156.33500000000001</c:v>
                </c:pt>
                <c:pt idx="2004">
                  <c:v>152.375</c:v>
                </c:pt>
                <c:pt idx="2005">
                  <c:v>149.875</c:v>
                </c:pt>
                <c:pt idx="2006">
                  <c:v>152.84700000000001</c:v>
                </c:pt>
                <c:pt idx="2007">
                  <c:v>150.376</c:v>
                </c:pt>
                <c:pt idx="2008">
                  <c:v>153.333</c:v>
                </c:pt>
                <c:pt idx="2009">
                  <c:v>158.333</c:v>
                </c:pt>
                <c:pt idx="2010">
                  <c:v>159</c:v>
                </c:pt>
                <c:pt idx="2011">
                  <c:v>155.00200000000001</c:v>
                </c:pt>
                <c:pt idx="2012">
                  <c:v>157.875</c:v>
                </c:pt>
                <c:pt idx="2013">
                  <c:v>157.5</c:v>
                </c:pt>
                <c:pt idx="2014">
                  <c:v>151.33500000000001</c:v>
                </c:pt>
                <c:pt idx="2015">
                  <c:v>148</c:v>
                </c:pt>
                <c:pt idx="2016">
                  <c:v>150</c:v>
                </c:pt>
                <c:pt idx="2017">
                  <c:v>154.833</c:v>
                </c:pt>
                <c:pt idx="2018">
                  <c:v>160.333</c:v>
                </c:pt>
                <c:pt idx="2019">
                  <c:v>168.84</c:v>
                </c:pt>
                <c:pt idx="2020">
                  <c:v>166.49</c:v>
                </c:pt>
                <c:pt idx="2021">
                  <c:v>163.01499999999999</c:v>
                </c:pt>
                <c:pt idx="2022">
                  <c:v>163.005</c:v>
                </c:pt>
                <c:pt idx="2023">
                  <c:v>168</c:v>
                </c:pt>
                <c:pt idx="2024">
                  <c:v>166</c:v>
                </c:pt>
                <c:pt idx="2025">
                  <c:v>162.881</c:v>
                </c:pt>
                <c:pt idx="2026">
                  <c:v>159.375</c:v>
                </c:pt>
                <c:pt idx="2027">
                  <c:v>162.625</c:v>
                </c:pt>
                <c:pt idx="2028">
                  <c:v>158.5</c:v>
                </c:pt>
                <c:pt idx="2029">
                  <c:v>151.75</c:v>
                </c:pt>
                <c:pt idx="2030">
                  <c:v>153</c:v>
                </c:pt>
                <c:pt idx="2031">
                  <c:v>150.88300000000001</c:v>
                </c:pt>
                <c:pt idx="2032">
                  <c:v>151.75</c:v>
                </c:pt>
                <c:pt idx="2033">
                  <c:v>152.667</c:v>
                </c:pt>
                <c:pt idx="2034">
                  <c:v>147.833</c:v>
                </c:pt>
                <c:pt idx="2035">
                  <c:v>149.375</c:v>
                </c:pt>
                <c:pt idx="2036">
                  <c:v>152.166</c:v>
                </c:pt>
                <c:pt idx="2037">
                  <c:v>154</c:v>
                </c:pt>
                <c:pt idx="2038">
                  <c:v>148.5</c:v>
                </c:pt>
                <c:pt idx="2039">
                  <c:v>147.41499999999999</c:v>
                </c:pt>
                <c:pt idx="2040">
                  <c:v>144.5</c:v>
                </c:pt>
                <c:pt idx="2041">
                  <c:v>143.333</c:v>
                </c:pt>
                <c:pt idx="2042">
                  <c:v>143.333</c:v>
                </c:pt>
                <c:pt idx="2043">
                  <c:v>142.25</c:v>
                </c:pt>
                <c:pt idx="2044">
                  <c:v>136.83000000000001</c:v>
                </c:pt>
                <c:pt idx="2045">
                  <c:v>136.66999999999999</c:v>
                </c:pt>
                <c:pt idx="2046">
                  <c:v>132</c:v>
                </c:pt>
                <c:pt idx="2047">
                  <c:v>130.5</c:v>
                </c:pt>
                <c:pt idx="2048">
                  <c:v>129.667</c:v>
                </c:pt>
                <c:pt idx="2049">
                  <c:v>128.833</c:v>
                </c:pt>
                <c:pt idx="2050">
                  <c:v>129</c:v>
                </c:pt>
                <c:pt idx="2051">
                  <c:v>126.5</c:v>
                </c:pt>
                <c:pt idx="2052">
                  <c:v>126.5</c:v>
                </c:pt>
                <c:pt idx="2053">
                  <c:v>128</c:v>
                </c:pt>
                <c:pt idx="2054">
                  <c:v>125.25</c:v>
                </c:pt>
                <c:pt idx="2055">
                  <c:v>123</c:v>
                </c:pt>
                <c:pt idx="2056">
                  <c:v>122.75</c:v>
                </c:pt>
                <c:pt idx="2057">
                  <c:v>125.125</c:v>
                </c:pt>
                <c:pt idx="2058">
                  <c:v>125.625</c:v>
                </c:pt>
                <c:pt idx="2059">
                  <c:v>123.375</c:v>
                </c:pt>
                <c:pt idx="2060">
                  <c:v>121.003</c:v>
                </c:pt>
                <c:pt idx="2061">
                  <c:v>123</c:v>
                </c:pt>
                <c:pt idx="2062">
                  <c:v>125.167</c:v>
                </c:pt>
                <c:pt idx="2063">
                  <c:v>126.14</c:v>
                </c:pt>
                <c:pt idx="2064">
                  <c:v>124.536</c:v>
                </c:pt>
                <c:pt idx="2065">
                  <c:v>126.625</c:v>
                </c:pt>
                <c:pt idx="2066">
                  <c:v>127.333</c:v>
                </c:pt>
                <c:pt idx="2067">
                  <c:v>127.026</c:v>
                </c:pt>
                <c:pt idx="2068">
                  <c:v>122.015</c:v>
                </c:pt>
                <c:pt idx="2069">
                  <c:v>115</c:v>
                </c:pt>
                <c:pt idx="2070">
                  <c:v>117</c:v>
                </c:pt>
                <c:pt idx="2071">
                  <c:v>116.5</c:v>
                </c:pt>
                <c:pt idx="2072">
                  <c:v>119.741</c:v>
                </c:pt>
                <c:pt idx="2073">
                  <c:v>117.167</c:v>
                </c:pt>
                <c:pt idx="2074">
                  <c:v>117.5</c:v>
                </c:pt>
                <c:pt idx="2075">
                  <c:v>120.75</c:v>
                </c:pt>
                <c:pt idx="2076">
                  <c:v>122</c:v>
                </c:pt>
                <c:pt idx="2077">
                  <c:v>124.833</c:v>
                </c:pt>
                <c:pt idx="2078">
                  <c:v>125.5</c:v>
                </c:pt>
                <c:pt idx="2079">
                  <c:v>122.75</c:v>
                </c:pt>
                <c:pt idx="2080">
                  <c:v>126</c:v>
                </c:pt>
                <c:pt idx="2081">
                  <c:v>126</c:v>
                </c:pt>
                <c:pt idx="2082">
                  <c:v>126.167</c:v>
                </c:pt>
                <c:pt idx="2083">
                  <c:v>123.75</c:v>
                </c:pt>
                <c:pt idx="2084">
                  <c:v>120.83</c:v>
                </c:pt>
                <c:pt idx="2085">
                  <c:v>120.5</c:v>
                </c:pt>
                <c:pt idx="2086">
                  <c:v>120.5</c:v>
                </c:pt>
                <c:pt idx="2087">
                  <c:v>124.375</c:v>
                </c:pt>
                <c:pt idx="2088">
                  <c:v>133</c:v>
                </c:pt>
                <c:pt idx="2089">
                  <c:v>135.625</c:v>
                </c:pt>
                <c:pt idx="2090">
                  <c:v>133.833</c:v>
                </c:pt>
                <c:pt idx="2091">
                  <c:v>136.79300000000001</c:v>
                </c:pt>
                <c:pt idx="2092">
                  <c:v>133</c:v>
                </c:pt>
                <c:pt idx="2093">
                  <c:v>132.25</c:v>
                </c:pt>
                <c:pt idx="2094">
                  <c:v>134.667</c:v>
                </c:pt>
                <c:pt idx="2095">
                  <c:v>134.667</c:v>
                </c:pt>
                <c:pt idx="2096">
                  <c:v>136.5</c:v>
                </c:pt>
                <c:pt idx="2097">
                  <c:v>134.5</c:v>
                </c:pt>
                <c:pt idx="2098">
                  <c:v>132.91800000000001</c:v>
                </c:pt>
                <c:pt idx="2099">
                  <c:v>134</c:v>
                </c:pt>
                <c:pt idx="2100">
                  <c:v>135.167</c:v>
                </c:pt>
                <c:pt idx="2101">
                  <c:v>135.167</c:v>
                </c:pt>
                <c:pt idx="2102">
                  <c:v>134.5</c:v>
                </c:pt>
                <c:pt idx="2103">
                  <c:v>134.5</c:v>
                </c:pt>
                <c:pt idx="2104">
                  <c:v>140</c:v>
                </c:pt>
                <c:pt idx="2105">
                  <c:v>141</c:v>
                </c:pt>
                <c:pt idx="2106">
                  <c:v>140.833</c:v>
                </c:pt>
                <c:pt idx="2107">
                  <c:v>146.375</c:v>
                </c:pt>
                <c:pt idx="2108">
                  <c:v>140.75</c:v>
                </c:pt>
                <c:pt idx="2109">
                  <c:v>138.75</c:v>
                </c:pt>
                <c:pt idx="2110">
                  <c:v>137.5</c:v>
                </c:pt>
                <c:pt idx="2111">
                  <c:v>137.833</c:v>
                </c:pt>
                <c:pt idx="2112">
                  <c:v>135.16999999999999</c:v>
                </c:pt>
                <c:pt idx="2113">
                  <c:v>134.83000000000001</c:v>
                </c:pt>
                <c:pt idx="2114">
                  <c:v>131.375</c:v>
                </c:pt>
                <c:pt idx="2115">
                  <c:v>130.167</c:v>
                </c:pt>
                <c:pt idx="2116">
                  <c:v>130.625</c:v>
                </c:pt>
                <c:pt idx="2117">
                  <c:v>130.875</c:v>
                </c:pt>
                <c:pt idx="2118">
                  <c:v>130.5</c:v>
                </c:pt>
                <c:pt idx="2119">
                  <c:v>128.17500000000001</c:v>
                </c:pt>
                <c:pt idx="2120">
                  <c:v>129.167</c:v>
                </c:pt>
                <c:pt idx="2121">
                  <c:v>129.333</c:v>
                </c:pt>
                <c:pt idx="2122">
                  <c:v>137.833</c:v>
                </c:pt>
                <c:pt idx="2123">
                  <c:v>138.833</c:v>
                </c:pt>
                <c:pt idx="2124">
                  <c:v>141.167</c:v>
                </c:pt>
                <c:pt idx="2125">
                  <c:v>141.5</c:v>
                </c:pt>
                <c:pt idx="2126">
                  <c:v>142.755</c:v>
                </c:pt>
                <c:pt idx="2127">
                  <c:v>144.333</c:v>
                </c:pt>
                <c:pt idx="2128">
                  <c:v>140.65</c:v>
                </c:pt>
                <c:pt idx="2129">
                  <c:v>148</c:v>
                </c:pt>
                <c:pt idx="2130">
                  <c:v>146.559</c:v>
                </c:pt>
                <c:pt idx="2131">
                  <c:v>145</c:v>
                </c:pt>
                <c:pt idx="2132">
                  <c:v>148.25</c:v>
                </c:pt>
                <c:pt idx="2133">
                  <c:v>144.25</c:v>
                </c:pt>
                <c:pt idx="2134">
                  <c:v>140.167</c:v>
                </c:pt>
                <c:pt idx="2135">
                  <c:v>133.625</c:v>
                </c:pt>
                <c:pt idx="2136">
                  <c:v>133.167</c:v>
                </c:pt>
                <c:pt idx="2137">
                  <c:v>128.167</c:v>
                </c:pt>
                <c:pt idx="2138">
                  <c:v>125.833</c:v>
                </c:pt>
                <c:pt idx="2139">
                  <c:v>124.5</c:v>
                </c:pt>
                <c:pt idx="2140">
                  <c:v>126.375</c:v>
                </c:pt>
                <c:pt idx="2141">
                  <c:v>124.5</c:v>
                </c:pt>
                <c:pt idx="2142">
                  <c:v>126.5</c:v>
                </c:pt>
                <c:pt idx="2143">
                  <c:v>128.125</c:v>
                </c:pt>
                <c:pt idx="2144">
                  <c:v>126.875</c:v>
                </c:pt>
                <c:pt idx="2145">
                  <c:v>125.003</c:v>
                </c:pt>
                <c:pt idx="2146">
                  <c:v>122.18</c:v>
                </c:pt>
                <c:pt idx="2147">
                  <c:v>121.498</c:v>
                </c:pt>
                <c:pt idx="2148">
                  <c:v>123.5</c:v>
                </c:pt>
                <c:pt idx="2149">
                  <c:v>124.34</c:v>
                </c:pt>
                <c:pt idx="2150">
                  <c:v>121.005</c:v>
                </c:pt>
                <c:pt idx="2151">
                  <c:v>120.325</c:v>
                </c:pt>
                <c:pt idx="2152">
                  <c:v>116.175</c:v>
                </c:pt>
                <c:pt idx="2153">
                  <c:v>112.625</c:v>
                </c:pt>
                <c:pt idx="2154">
                  <c:v>113.72</c:v>
                </c:pt>
                <c:pt idx="2155">
                  <c:v>118.158</c:v>
                </c:pt>
                <c:pt idx="2156">
                  <c:v>112.673</c:v>
                </c:pt>
                <c:pt idx="2157">
                  <c:v>111.663</c:v>
                </c:pt>
                <c:pt idx="2158">
                  <c:v>111.99299999999999</c:v>
                </c:pt>
                <c:pt idx="2159">
                  <c:v>113.16800000000001</c:v>
                </c:pt>
                <c:pt idx="2160">
                  <c:v>116.625</c:v>
                </c:pt>
                <c:pt idx="2161">
                  <c:v>116.828</c:v>
                </c:pt>
                <c:pt idx="2162">
                  <c:v>118.50700000000001</c:v>
                </c:pt>
                <c:pt idx="2163">
                  <c:v>120.678</c:v>
                </c:pt>
                <c:pt idx="2164">
                  <c:v>115.125</c:v>
                </c:pt>
                <c:pt idx="2165">
                  <c:v>116.828</c:v>
                </c:pt>
                <c:pt idx="2166">
                  <c:v>117.998</c:v>
                </c:pt>
                <c:pt idx="2167">
                  <c:v>117.059</c:v>
                </c:pt>
                <c:pt idx="2168">
                  <c:v>122.333</c:v>
                </c:pt>
                <c:pt idx="2169">
                  <c:v>123.562</c:v>
                </c:pt>
                <c:pt idx="2170">
                  <c:v>124.538</c:v>
                </c:pt>
                <c:pt idx="2171">
                  <c:v>124.39400000000001</c:v>
                </c:pt>
                <c:pt idx="2172">
                  <c:v>129.625</c:v>
                </c:pt>
                <c:pt idx="2173">
                  <c:v>132.99799999999999</c:v>
                </c:pt>
                <c:pt idx="2174">
                  <c:v>130.83799999999999</c:v>
                </c:pt>
                <c:pt idx="2175">
                  <c:v>145.49799999999999</c:v>
                </c:pt>
                <c:pt idx="2176">
                  <c:v>141.99299999999999</c:v>
                </c:pt>
                <c:pt idx="2177">
                  <c:v>152.83799999999999</c:v>
                </c:pt>
                <c:pt idx="2178">
                  <c:v>167.667</c:v>
                </c:pt>
                <c:pt idx="2179">
                  <c:v>163.167</c:v>
                </c:pt>
                <c:pt idx="2180">
                  <c:v>172.012</c:v>
                </c:pt>
                <c:pt idx="2181">
                  <c:v>183.601</c:v>
                </c:pt>
                <c:pt idx="2182">
                  <c:v>177.375</c:v>
                </c:pt>
                <c:pt idx="2183">
                  <c:v>167.5</c:v>
                </c:pt>
                <c:pt idx="2184">
                  <c:v>152.21</c:v>
                </c:pt>
                <c:pt idx="2185">
                  <c:v>155.167</c:v>
                </c:pt>
                <c:pt idx="2186">
                  <c:v>163.822</c:v>
                </c:pt>
                <c:pt idx="2187">
                  <c:v>162.66</c:v>
                </c:pt>
                <c:pt idx="2188">
                  <c:v>203.852</c:v>
                </c:pt>
                <c:pt idx="2189">
                  <c:v>220.333</c:v>
                </c:pt>
                <c:pt idx="2190">
                  <c:v>240.00700000000001</c:v>
                </c:pt>
                <c:pt idx="2191">
                  <c:v>211.16300000000001</c:v>
                </c:pt>
                <c:pt idx="2192">
                  <c:v>199.00299999999999</c:v>
                </c:pt>
                <c:pt idx="2193">
                  <c:v>183.54499999999999</c:v>
                </c:pt>
                <c:pt idx="2194">
                  <c:v>191.65799999999999</c:v>
                </c:pt>
                <c:pt idx="2195">
                  <c:v>182.2</c:v>
                </c:pt>
                <c:pt idx="2196">
                  <c:v>180.66300000000001</c:v>
                </c:pt>
                <c:pt idx="2197">
                  <c:v>188.167</c:v>
                </c:pt>
                <c:pt idx="2198">
                  <c:v>188.971</c:v>
                </c:pt>
                <c:pt idx="2199">
                  <c:v>196.96799999999999</c:v>
                </c:pt>
                <c:pt idx="2200">
                  <c:v>200.99299999999999</c:v>
                </c:pt>
                <c:pt idx="2201">
                  <c:v>203.39400000000001</c:v>
                </c:pt>
                <c:pt idx="2202">
                  <c:v>217.017</c:v>
                </c:pt>
                <c:pt idx="2203">
                  <c:v>217.53700000000001</c:v>
                </c:pt>
                <c:pt idx="2204">
                  <c:v>212.202</c:v>
                </c:pt>
                <c:pt idx="2205">
                  <c:v>203.673</c:v>
                </c:pt>
                <c:pt idx="2206">
                  <c:v>199.5</c:v>
                </c:pt>
                <c:pt idx="2207">
                  <c:v>194.35499999999999</c:v>
                </c:pt>
                <c:pt idx="2208">
                  <c:v>184.85</c:v>
                </c:pt>
                <c:pt idx="2209">
                  <c:v>185.489</c:v>
                </c:pt>
                <c:pt idx="2210">
                  <c:v>184.47900000000001</c:v>
                </c:pt>
                <c:pt idx="2211">
                  <c:v>187.976</c:v>
                </c:pt>
                <c:pt idx="2212">
                  <c:v>189.13499999999999</c:v>
                </c:pt>
                <c:pt idx="2213">
                  <c:v>198.346</c:v>
                </c:pt>
                <c:pt idx="2214">
                  <c:v>201.501</c:v>
                </c:pt>
                <c:pt idx="2215">
                  <c:v>201.999</c:v>
                </c:pt>
                <c:pt idx="2216">
                  <c:v>201.84899999999999</c:v>
                </c:pt>
                <c:pt idx="2217">
                  <c:v>206.99100000000001</c:v>
                </c:pt>
                <c:pt idx="2218">
                  <c:v>202.34100000000001</c:v>
                </c:pt>
                <c:pt idx="2219">
                  <c:v>205.333</c:v>
                </c:pt>
                <c:pt idx="2220">
                  <c:v>204.01499999999999</c:v>
                </c:pt>
                <c:pt idx="2221">
                  <c:v>210.98500000000001</c:v>
                </c:pt>
                <c:pt idx="2222">
                  <c:v>213.893</c:v>
                </c:pt>
                <c:pt idx="2223">
                  <c:v>215.46700000000001</c:v>
                </c:pt>
                <c:pt idx="2224">
                  <c:v>216.15899999999999</c:v>
                </c:pt>
                <c:pt idx="2225">
                  <c:v>212.321</c:v>
                </c:pt>
                <c:pt idx="2226">
                  <c:v>213.27500000000001</c:v>
                </c:pt>
                <c:pt idx="2227">
                  <c:v>212.965</c:v>
                </c:pt>
                <c:pt idx="2228">
                  <c:v>216.61099999999999</c:v>
                </c:pt>
                <c:pt idx="2229">
                  <c:v>218.27199999999999</c:v>
                </c:pt>
                <c:pt idx="2230">
                  <c:v>225.846</c:v>
                </c:pt>
                <c:pt idx="2231">
                  <c:v>232.404</c:v>
                </c:pt>
                <c:pt idx="2232">
                  <c:v>236.97300000000001</c:v>
                </c:pt>
                <c:pt idx="2233">
                  <c:v>239.327</c:v>
                </c:pt>
                <c:pt idx="2234">
                  <c:v>232.309</c:v>
                </c:pt>
                <c:pt idx="2235">
                  <c:v>229.93899999999999</c:v>
                </c:pt>
                <c:pt idx="2236">
                  <c:v>241.262</c:v>
                </c:pt>
                <c:pt idx="2237">
                  <c:v>242.607</c:v>
                </c:pt>
                <c:pt idx="2238">
                  <c:v>236.114</c:v>
                </c:pt>
                <c:pt idx="2239">
                  <c:v>239.727</c:v>
                </c:pt>
                <c:pt idx="2240">
                  <c:v>238.07499999999999</c:v>
                </c:pt>
                <c:pt idx="2241">
                  <c:v>243.476</c:v>
                </c:pt>
                <c:pt idx="2242">
                  <c:v>244.024</c:v>
                </c:pt>
                <c:pt idx="2243">
                  <c:v>245.55799999999999</c:v>
                </c:pt>
                <c:pt idx="2244">
                  <c:v>243.08600000000001</c:v>
                </c:pt>
                <c:pt idx="2245">
                  <c:v>233.44</c:v>
                </c:pt>
                <c:pt idx="2246">
                  <c:v>231.11099999999999</c:v>
                </c:pt>
                <c:pt idx="2247">
                  <c:v>220.44</c:v>
                </c:pt>
                <c:pt idx="2248">
                  <c:v>210.309</c:v>
                </c:pt>
                <c:pt idx="2249">
                  <c:v>214.464</c:v>
                </c:pt>
                <c:pt idx="2250">
                  <c:v>207.31399999999999</c:v>
                </c:pt>
                <c:pt idx="2251">
                  <c:v>206.65199999999999</c:v>
                </c:pt>
                <c:pt idx="2252">
                  <c:v>199.429</c:v>
                </c:pt>
                <c:pt idx="2253">
                  <c:v>173.49</c:v>
                </c:pt>
                <c:pt idx="2254">
                  <c:v>197.04499999999999</c:v>
                </c:pt>
                <c:pt idx="2255">
                  <c:v>192.18299999999999</c:v>
                </c:pt>
                <c:pt idx="2256">
                  <c:v>199.107</c:v>
                </c:pt>
                <c:pt idx="2257">
                  <c:v>198.04599999999999</c:v>
                </c:pt>
                <c:pt idx="2258">
                  <c:v>205.82499999999999</c:v>
                </c:pt>
                <c:pt idx="2259">
                  <c:v>211.08600000000001</c:v>
                </c:pt>
                <c:pt idx="2260">
                  <c:v>213.57300000000001</c:v>
                </c:pt>
                <c:pt idx="2261">
                  <c:v>208.74299999999999</c:v>
                </c:pt>
                <c:pt idx="2262">
                  <c:v>211.37899999999999</c:v>
                </c:pt>
                <c:pt idx="2263">
                  <c:v>213.85400000000001</c:v>
                </c:pt>
                <c:pt idx="2264">
                  <c:v>210.19399999999999</c:v>
                </c:pt>
                <c:pt idx="2265">
                  <c:v>209.18600000000001</c:v>
                </c:pt>
                <c:pt idx="2266">
                  <c:v>208.49799999999999</c:v>
                </c:pt>
                <c:pt idx="2267">
                  <c:v>206.68299999999999</c:v>
                </c:pt>
                <c:pt idx="2268">
                  <c:v>199.85499999999999</c:v>
                </c:pt>
                <c:pt idx="2269">
                  <c:v>192.23500000000001</c:v>
                </c:pt>
                <c:pt idx="2270">
                  <c:v>192.07</c:v>
                </c:pt>
                <c:pt idx="2271">
                  <c:v>181.255</c:v>
                </c:pt>
                <c:pt idx="2272">
                  <c:v>175.50700000000001</c:v>
                </c:pt>
                <c:pt idx="2273">
                  <c:v>177.01499999999999</c:v>
                </c:pt>
                <c:pt idx="2274">
                  <c:v>176.80199999999999</c:v>
                </c:pt>
                <c:pt idx="2275">
                  <c:v>176.56700000000001</c:v>
                </c:pt>
                <c:pt idx="2276">
                  <c:v>176.072</c:v>
                </c:pt>
                <c:pt idx="2277">
                  <c:v>179.72</c:v>
                </c:pt>
                <c:pt idx="2278">
                  <c:v>179.06200000000001</c:v>
                </c:pt>
                <c:pt idx="2279">
                  <c:v>181.21700000000001</c:v>
                </c:pt>
                <c:pt idx="2280">
                  <c:v>182.392</c:v>
                </c:pt>
                <c:pt idx="2281">
                  <c:v>189.488</c:v>
                </c:pt>
                <c:pt idx="2282">
                  <c:v>184</c:v>
                </c:pt>
                <c:pt idx="2283">
                  <c:v>185.625</c:v>
                </c:pt>
                <c:pt idx="2284">
                  <c:v>191.15</c:v>
                </c:pt>
                <c:pt idx="2285">
                  <c:v>194.13200000000001</c:v>
                </c:pt>
                <c:pt idx="2286">
                  <c:v>189.745</c:v>
                </c:pt>
                <c:pt idx="2287">
                  <c:v>203.71299999999999</c:v>
                </c:pt>
                <c:pt idx="2288">
                  <c:v>202.7</c:v>
                </c:pt>
                <c:pt idx="2289">
                  <c:v>211.155</c:v>
                </c:pt>
                <c:pt idx="2290">
                  <c:v>210.376</c:v>
                </c:pt>
                <c:pt idx="2291">
                  <c:v>211.33799999999999</c:v>
                </c:pt>
                <c:pt idx="2292">
                  <c:v>205.845</c:v>
                </c:pt>
                <c:pt idx="2293">
                  <c:v>202.16300000000001</c:v>
                </c:pt>
                <c:pt idx="2294">
                  <c:v>195.33799999999999</c:v>
                </c:pt>
                <c:pt idx="2295">
                  <c:v>189.673</c:v>
                </c:pt>
                <c:pt idx="2296">
                  <c:v>192.845</c:v>
                </c:pt>
                <c:pt idx="2297">
                  <c:v>194.33799999999999</c:v>
                </c:pt>
                <c:pt idx="2298">
                  <c:v>202.99299999999999</c:v>
                </c:pt>
                <c:pt idx="2299">
                  <c:v>201.155</c:v>
                </c:pt>
                <c:pt idx="2300">
                  <c:v>197.00299999999999</c:v>
                </c:pt>
                <c:pt idx="2301">
                  <c:v>202.99799999999999</c:v>
                </c:pt>
                <c:pt idx="2302">
                  <c:v>208.15299999999999</c:v>
                </c:pt>
                <c:pt idx="2303">
                  <c:v>207.143</c:v>
                </c:pt>
                <c:pt idx="2304">
                  <c:v>207.143</c:v>
                </c:pt>
                <c:pt idx="2305">
                  <c:v>212.5</c:v>
                </c:pt>
                <c:pt idx="2306">
                  <c:v>215.322</c:v>
                </c:pt>
                <c:pt idx="2307">
                  <c:v>220.00299999999999</c:v>
                </c:pt>
                <c:pt idx="2308">
                  <c:v>215.523</c:v>
                </c:pt>
                <c:pt idx="2309">
                  <c:v>207.31</c:v>
                </c:pt>
                <c:pt idx="2310">
                  <c:v>201.65799999999999</c:v>
                </c:pt>
                <c:pt idx="2311">
                  <c:v>191.327</c:v>
                </c:pt>
                <c:pt idx="2312">
                  <c:v>196.333</c:v>
                </c:pt>
                <c:pt idx="2313">
                  <c:v>199.155</c:v>
                </c:pt>
                <c:pt idx="2314">
                  <c:v>192.17</c:v>
                </c:pt>
                <c:pt idx="2315">
                  <c:v>188</c:v>
                </c:pt>
                <c:pt idx="2316">
                  <c:v>195.495</c:v>
                </c:pt>
                <c:pt idx="2317">
                  <c:v>205.24799999999999</c:v>
                </c:pt>
                <c:pt idx="2318">
                  <c:v>210.00299999999999</c:v>
                </c:pt>
                <c:pt idx="2319">
                  <c:v>221.155</c:v>
                </c:pt>
                <c:pt idx="2320">
                  <c:v>221.53800000000001</c:v>
                </c:pt>
                <c:pt idx="2321">
                  <c:v>221.53800000000001</c:v>
                </c:pt>
                <c:pt idx="2322">
                  <c:v>221.53800000000001</c:v>
                </c:pt>
                <c:pt idx="2323">
                  <c:v>221.53800000000001</c:v>
                </c:pt>
                <c:pt idx="2324">
                  <c:v>248.35</c:v>
                </c:pt>
                <c:pt idx="2325">
                  <c:v>244.72</c:v>
                </c:pt>
                <c:pt idx="2326">
                  <c:v>245.01</c:v>
                </c:pt>
                <c:pt idx="2327">
                  <c:v>240.84</c:v>
                </c:pt>
                <c:pt idx="2328">
                  <c:v>226.17500000000001</c:v>
                </c:pt>
                <c:pt idx="2329">
                  <c:v>221.18</c:v>
                </c:pt>
                <c:pt idx="2330">
                  <c:v>235.66300000000001</c:v>
                </c:pt>
                <c:pt idx="2331">
                  <c:v>238.012</c:v>
                </c:pt>
                <c:pt idx="2332">
                  <c:v>232.833</c:v>
                </c:pt>
                <c:pt idx="2333">
                  <c:v>238.333</c:v>
                </c:pt>
                <c:pt idx="2334">
                  <c:v>238.51</c:v>
                </c:pt>
                <c:pt idx="2335">
                  <c:v>235.91399999999999</c:v>
                </c:pt>
                <c:pt idx="2336">
                  <c:v>238.673</c:v>
                </c:pt>
                <c:pt idx="2337">
                  <c:v>246.875</c:v>
                </c:pt>
                <c:pt idx="2338">
                  <c:v>247.809</c:v>
                </c:pt>
                <c:pt idx="2339">
                  <c:v>242.26400000000001</c:v>
                </c:pt>
                <c:pt idx="2340">
                  <c:v>246.32</c:v>
                </c:pt>
                <c:pt idx="2341">
                  <c:v>261.85000000000002</c:v>
                </c:pt>
                <c:pt idx="2342">
                  <c:v>274.505</c:v>
                </c:pt>
                <c:pt idx="2343">
                  <c:v>264.66300000000001</c:v>
                </c:pt>
                <c:pt idx="2344">
                  <c:v>256.00299999999999</c:v>
                </c:pt>
                <c:pt idx="2345">
                  <c:v>252.85</c:v>
                </c:pt>
                <c:pt idx="2346">
                  <c:v>258.84500000000003</c:v>
                </c:pt>
                <c:pt idx="2347">
                  <c:v>270.327</c:v>
                </c:pt>
                <c:pt idx="2348">
                  <c:v>273.68299999999999</c:v>
                </c:pt>
                <c:pt idx="2349">
                  <c:v>259.505</c:v>
                </c:pt>
                <c:pt idx="2350">
                  <c:v>256.16500000000002</c:v>
                </c:pt>
                <c:pt idx="2351">
                  <c:v>243.51499999999999</c:v>
                </c:pt>
                <c:pt idx="2352">
                  <c:v>246.167</c:v>
                </c:pt>
                <c:pt idx="2353">
                  <c:v>254.83500000000001</c:v>
                </c:pt>
                <c:pt idx="2354">
                  <c:v>246.65799999999999</c:v>
                </c:pt>
                <c:pt idx="2355">
                  <c:v>243.173</c:v>
                </c:pt>
                <c:pt idx="2356">
                  <c:v>247.82499999999999</c:v>
                </c:pt>
                <c:pt idx="2357">
                  <c:v>243.50299999999999</c:v>
                </c:pt>
                <c:pt idx="2358">
                  <c:v>240.489</c:v>
                </c:pt>
                <c:pt idx="2359">
                  <c:v>244.16300000000001</c:v>
                </c:pt>
                <c:pt idx="2360">
                  <c:v>245</c:v>
                </c:pt>
                <c:pt idx="2361">
                  <c:v>240.322</c:v>
                </c:pt>
                <c:pt idx="2362">
                  <c:v>232.125</c:v>
                </c:pt>
                <c:pt idx="2363">
                  <c:v>222.495</c:v>
                </c:pt>
                <c:pt idx="2364">
                  <c:v>233.512</c:v>
                </c:pt>
                <c:pt idx="2365">
                  <c:v>236.673</c:v>
                </c:pt>
                <c:pt idx="2366">
                  <c:v>235.83</c:v>
                </c:pt>
                <c:pt idx="2367">
                  <c:v>230.488</c:v>
                </c:pt>
                <c:pt idx="2368">
                  <c:v>238.643</c:v>
                </c:pt>
                <c:pt idx="2369">
                  <c:v>229.49799999999999</c:v>
                </c:pt>
                <c:pt idx="2370">
                  <c:v>229.33500000000001</c:v>
                </c:pt>
                <c:pt idx="2371">
                  <c:v>227.85499999999999</c:v>
                </c:pt>
                <c:pt idx="2372">
                  <c:v>228.56899999999999</c:v>
                </c:pt>
                <c:pt idx="2373">
                  <c:v>232.66300000000001</c:v>
                </c:pt>
                <c:pt idx="2374">
                  <c:v>232.99799999999999</c:v>
                </c:pt>
                <c:pt idx="2375">
                  <c:v>249.815</c:v>
                </c:pt>
                <c:pt idx="2376">
                  <c:v>254.477</c:v>
                </c:pt>
                <c:pt idx="2377">
                  <c:v>248.16499999999999</c:v>
                </c:pt>
                <c:pt idx="2378">
                  <c:v>244.845</c:v>
                </c:pt>
                <c:pt idx="2379">
                  <c:v>241.333</c:v>
                </c:pt>
                <c:pt idx="2380">
                  <c:v>241.125</c:v>
                </c:pt>
                <c:pt idx="2381">
                  <c:v>255.327</c:v>
                </c:pt>
                <c:pt idx="2382">
                  <c:v>258.988</c:v>
                </c:pt>
                <c:pt idx="2383">
                  <c:v>266.00299999999999</c:v>
                </c:pt>
                <c:pt idx="2384">
                  <c:v>258.85300000000001</c:v>
                </c:pt>
                <c:pt idx="2385">
                  <c:v>241.66300000000001</c:v>
                </c:pt>
                <c:pt idx="2386">
                  <c:v>231.50299999999999</c:v>
                </c:pt>
                <c:pt idx="2387">
                  <c:v>231.65299999999999</c:v>
                </c:pt>
                <c:pt idx="2388">
                  <c:v>219.68799999999999</c:v>
                </c:pt>
                <c:pt idx="2389">
                  <c:v>212.84</c:v>
                </c:pt>
                <c:pt idx="2390">
                  <c:v>212.67</c:v>
                </c:pt>
                <c:pt idx="2391">
                  <c:v>212.67</c:v>
                </c:pt>
                <c:pt idx="2392">
                  <c:v>212.67</c:v>
                </c:pt>
                <c:pt idx="2393">
                  <c:v>212.67</c:v>
                </c:pt>
                <c:pt idx="2394">
                  <c:v>212.67</c:v>
                </c:pt>
                <c:pt idx="2395">
                  <c:v>212.67</c:v>
                </c:pt>
                <c:pt idx="2396">
                  <c:v>199.995</c:v>
                </c:pt>
                <c:pt idx="2397">
                  <c:v>208.51499999999999</c:v>
                </c:pt>
                <c:pt idx="2398">
                  <c:v>213.17</c:v>
                </c:pt>
                <c:pt idx="2399">
                  <c:v>209.977</c:v>
                </c:pt>
                <c:pt idx="2400">
                  <c:v>206</c:v>
                </c:pt>
                <c:pt idx="2401">
                  <c:v>200.596</c:v>
                </c:pt>
                <c:pt idx="2402">
                  <c:v>200.404</c:v>
                </c:pt>
                <c:pt idx="2403">
                  <c:v>204.17</c:v>
                </c:pt>
                <c:pt idx="2404">
                  <c:v>206.33799999999999</c:v>
                </c:pt>
                <c:pt idx="2405">
                  <c:v>207.155</c:v>
                </c:pt>
                <c:pt idx="2406">
                  <c:v>209.34299999999999</c:v>
                </c:pt>
                <c:pt idx="2407">
                  <c:v>205.5</c:v>
                </c:pt>
                <c:pt idx="2408">
                  <c:v>200.512</c:v>
                </c:pt>
                <c:pt idx="2409">
                  <c:v>198.67500000000001</c:v>
                </c:pt>
                <c:pt idx="2410">
                  <c:v>193.51</c:v>
                </c:pt>
                <c:pt idx="2411">
                  <c:v>189.17500000000001</c:v>
                </c:pt>
                <c:pt idx="2412">
                  <c:v>189.69800000000001</c:v>
                </c:pt>
                <c:pt idx="2413">
                  <c:v>183.99799999999999</c:v>
                </c:pt>
                <c:pt idx="2414">
                  <c:v>181.345</c:v>
                </c:pt>
                <c:pt idx="2415">
                  <c:v>176.00299999999999</c:v>
                </c:pt>
                <c:pt idx="2416">
                  <c:v>182.00700000000001</c:v>
                </c:pt>
                <c:pt idx="2417">
                  <c:v>183.333</c:v>
                </c:pt>
                <c:pt idx="2418">
                  <c:v>178.65799999999999</c:v>
                </c:pt>
                <c:pt idx="2419">
                  <c:v>179.845</c:v>
                </c:pt>
                <c:pt idx="2420">
                  <c:v>192.82</c:v>
                </c:pt>
                <c:pt idx="2421">
                  <c:v>188.33799999999999</c:v>
                </c:pt>
                <c:pt idx="2422">
                  <c:v>184.375</c:v>
                </c:pt>
                <c:pt idx="2423">
                  <c:v>190.16</c:v>
                </c:pt>
                <c:pt idx="2424">
                  <c:v>185.66300000000001</c:v>
                </c:pt>
                <c:pt idx="2425">
                  <c:v>183.988</c:v>
                </c:pt>
                <c:pt idx="2426">
                  <c:v>182.49299999999999</c:v>
                </c:pt>
                <c:pt idx="2427">
                  <c:v>181.393</c:v>
                </c:pt>
                <c:pt idx="2428">
                  <c:v>185.99</c:v>
                </c:pt>
                <c:pt idx="2429">
                  <c:v>184.155</c:v>
                </c:pt>
                <c:pt idx="2430">
                  <c:v>180.833</c:v>
                </c:pt>
                <c:pt idx="2431">
                  <c:v>179.833</c:v>
                </c:pt>
                <c:pt idx="2432">
                  <c:v>178.83</c:v>
                </c:pt>
                <c:pt idx="2433">
                  <c:v>182.322</c:v>
                </c:pt>
                <c:pt idx="2434">
                  <c:v>189.5</c:v>
                </c:pt>
                <c:pt idx="2435">
                  <c:v>185.827</c:v>
                </c:pt>
                <c:pt idx="2436">
                  <c:v>165.5</c:v>
                </c:pt>
                <c:pt idx="2437">
                  <c:v>165.5</c:v>
                </c:pt>
                <c:pt idx="2438">
                  <c:v>169.667</c:v>
                </c:pt>
                <c:pt idx="2439">
                  <c:v>174.83</c:v>
                </c:pt>
                <c:pt idx="2440">
                  <c:v>176.32499999999999</c:v>
                </c:pt>
                <c:pt idx="2441">
                  <c:v>180.98</c:v>
                </c:pt>
                <c:pt idx="2442">
                  <c:v>183.982</c:v>
                </c:pt>
                <c:pt idx="2443">
                  <c:v>182.47</c:v>
                </c:pt>
                <c:pt idx="2444">
                  <c:v>178.66</c:v>
                </c:pt>
                <c:pt idx="2445">
                  <c:v>175.49299999999999</c:v>
                </c:pt>
                <c:pt idx="2446">
                  <c:v>180.815</c:v>
                </c:pt>
                <c:pt idx="2447">
                  <c:v>177.99299999999999</c:v>
                </c:pt>
                <c:pt idx="2448">
                  <c:v>176.178</c:v>
                </c:pt>
                <c:pt idx="2449">
                  <c:v>176.83799999999999</c:v>
                </c:pt>
                <c:pt idx="2450">
                  <c:v>176.83799999999999</c:v>
                </c:pt>
                <c:pt idx="2451">
                  <c:v>174.625</c:v>
                </c:pt>
                <c:pt idx="2452">
                  <c:v>175.678</c:v>
                </c:pt>
                <c:pt idx="2453">
                  <c:v>177.34299999999999</c:v>
                </c:pt>
                <c:pt idx="2454">
                  <c:v>178.00299999999999</c:v>
                </c:pt>
                <c:pt idx="2455">
                  <c:v>178.17500000000001</c:v>
                </c:pt>
                <c:pt idx="2456">
                  <c:v>178.33500000000001</c:v>
                </c:pt>
                <c:pt idx="2457">
                  <c:v>175.5</c:v>
                </c:pt>
                <c:pt idx="2458">
                  <c:v>174.17</c:v>
                </c:pt>
                <c:pt idx="2459">
                  <c:v>178.327</c:v>
                </c:pt>
                <c:pt idx="2460">
                  <c:v>177.00299999999999</c:v>
                </c:pt>
                <c:pt idx="2461">
                  <c:v>177.655</c:v>
                </c:pt>
                <c:pt idx="2462">
                  <c:v>178.173</c:v>
                </c:pt>
                <c:pt idx="2463">
                  <c:v>179.99799999999999</c:v>
                </c:pt>
                <c:pt idx="2464">
                  <c:v>180.83500000000001</c:v>
                </c:pt>
                <c:pt idx="2465">
                  <c:v>185.81800000000001</c:v>
                </c:pt>
                <c:pt idx="2466">
                  <c:v>182.505</c:v>
                </c:pt>
                <c:pt idx="2467">
                  <c:v>183.667</c:v>
                </c:pt>
                <c:pt idx="2468">
                  <c:v>180.673</c:v>
                </c:pt>
                <c:pt idx="2469">
                  <c:v>179.66499999999999</c:v>
                </c:pt>
                <c:pt idx="2470">
                  <c:v>171.83500000000001</c:v>
                </c:pt>
                <c:pt idx="2471">
                  <c:v>174.33799999999999</c:v>
                </c:pt>
                <c:pt idx="2472">
                  <c:v>176.495</c:v>
                </c:pt>
                <c:pt idx="2473">
                  <c:v>175.66</c:v>
                </c:pt>
                <c:pt idx="2474">
                  <c:v>173.83500000000001</c:v>
                </c:pt>
                <c:pt idx="2475">
                  <c:v>185.322</c:v>
                </c:pt>
                <c:pt idx="2476">
                  <c:v>189.15299999999999</c:v>
                </c:pt>
                <c:pt idx="2477">
                  <c:v>187.822</c:v>
                </c:pt>
                <c:pt idx="2478">
                  <c:v>194.155</c:v>
                </c:pt>
                <c:pt idx="2479">
                  <c:v>196.49</c:v>
                </c:pt>
                <c:pt idx="2480">
                  <c:v>199.32499999999999</c:v>
                </c:pt>
                <c:pt idx="2481">
                  <c:v>203.322</c:v>
                </c:pt>
                <c:pt idx="2482">
                  <c:v>197.66300000000001</c:v>
                </c:pt>
                <c:pt idx="2483">
                  <c:v>197.49799999999999</c:v>
                </c:pt>
                <c:pt idx="2484">
                  <c:v>189.167</c:v>
                </c:pt>
                <c:pt idx="2485">
                  <c:v>182.31800000000001</c:v>
                </c:pt>
                <c:pt idx="2486">
                  <c:v>186.333</c:v>
                </c:pt>
                <c:pt idx="2487">
                  <c:v>184.75</c:v>
                </c:pt>
                <c:pt idx="2488">
                  <c:v>179.375</c:v>
                </c:pt>
                <c:pt idx="2489">
                  <c:v>184.827</c:v>
                </c:pt>
                <c:pt idx="2490">
                  <c:v>182.65299999999999</c:v>
                </c:pt>
                <c:pt idx="2491">
                  <c:v>184.99299999999999</c:v>
                </c:pt>
                <c:pt idx="2492">
                  <c:v>183.238</c:v>
                </c:pt>
                <c:pt idx="2493">
                  <c:v>179.16499999999999</c:v>
                </c:pt>
                <c:pt idx="2494">
                  <c:v>177.25</c:v>
                </c:pt>
                <c:pt idx="2495">
                  <c:v>181.33799999999999</c:v>
                </c:pt>
                <c:pt idx="2496">
                  <c:v>178.322</c:v>
                </c:pt>
                <c:pt idx="2497">
                  <c:v>176.50700000000001</c:v>
                </c:pt>
                <c:pt idx="2498">
                  <c:v>178.005</c:v>
                </c:pt>
                <c:pt idx="2499">
                  <c:v>173.00299999999999</c:v>
                </c:pt>
                <c:pt idx="2500">
                  <c:v>170.65799999999999</c:v>
                </c:pt>
                <c:pt idx="2501">
                  <c:v>168.845</c:v>
                </c:pt>
                <c:pt idx="2502">
                  <c:v>171.148</c:v>
                </c:pt>
                <c:pt idx="2503">
                  <c:v>176.65799999999999</c:v>
                </c:pt>
                <c:pt idx="2504">
                  <c:v>177.49</c:v>
                </c:pt>
                <c:pt idx="2505">
                  <c:v>177.00299999999999</c:v>
                </c:pt>
                <c:pt idx="2506">
                  <c:v>184.00299999999999</c:v>
                </c:pt>
                <c:pt idx="2507">
                  <c:v>187.00299999999999</c:v>
                </c:pt>
                <c:pt idx="2508">
                  <c:v>184.99799999999999</c:v>
                </c:pt>
                <c:pt idx="2509">
                  <c:v>182.84</c:v>
                </c:pt>
                <c:pt idx="2510">
                  <c:v>184.51499999999999</c:v>
                </c:pt>
                <c:pt idx="2511">
                  <c:v>180.33799999999999</c:v>
                </c:pt>
                <c:pt idx="2512">
                  <c:v>191.33500000000001</c:v>
                </c:pt>
                <c:pt idx="2513">
                  <c:v>192.83799999999999</c:v>
                </c:pt>
                <c:pt idx="2514">
                  <c:v>194.33799999999999</c:v>
                </c:pt>
                <c:pt idx="2515">
                  <c:v>197.49799999999999</c:v>
                </c:pt>
                <c:pt idx="2516">
                  <c:v>199.75</c:v>
                </c:pt>
                <c:pt idx="2517">
                  <c:v>204.83</c:v>
                </c:pt>
                <c:pt idx="2518">
                  <c:v>208.322</c:v>
                </c:pt>
                <c:pt idx="2519">
                  <c:v>204.82499999999999</c:v>
                </c:pt>
                <c:pt idx="2520">
                  <c:v>207.49</c:v>
                </c:pt>
                <c:pt idx="2521">
                  <c:v>204.83799999999999</c:v>
                </c:pt>
                <c:pt idx="2522">
                  <c:v>194.33</c:v>
                </c:pt>
                <c:pt idx="2523">
                  <c:v>195.82</c:v>
                </c:pt>
                <c:pt idx="2524">
                  <c:v>201.875</c:v>
                </c:pt>
                <c:pt idx="2525">
                  <c:v>194.375</c:v>
                </c:pt>
                <c:pt idx="2526">
                  <c:v>201.322</c:v>
                </c:pt>
                <c:pt idx="2527">
                  <c:v>200.505</c:v>
                </c:pt>
                <c:pt idx="2528">
                  <c:v>199.32</c:v>
                </c:pt>
                <c:pt idx="2529">
                  <c:v>203.25</c:v>
                </c:pt>
                <c:pt idx="2530">
                  <c:v>203.125</c:v>
                </c:pt>
                <c:pt idx="2531">
                  <c:v>190.51</c:v>
                </c:pt>
                <c:pt idx="2532">
                  <c:v>191.155</c:v>
                </c:pt>
                <c:pt idx="2533">
                  <c:v>183.75</c:v>
                </c:pt>
                <c:pt idx="2534">
                  <c:v>184.75</c:v>
                </c:pt>
                <c:pt idx="2535">
                  <c:v>185.5</c:v>
                </c:pt>
                <c:pt idx="2536">
                  <c:v>184.16</c:v>
                </c:pt>
                <c:pt idx="2537">
                  <c:v>183.65799999999999</c:v>
                </c:pt>
                <c:pt idx="2538">
                  <c:v>178.16</c:v>
                </c:pt>
                <c:pt idx="2539">
                  <c:v>177.48500000000001</c:v>
                </c:pt>
                <c:pt idx="2540">
                  <c:v>173.678</c:v>
                </c:pt>
                <c:pt idx="2541">
                  <c:v>173.49299999999999</c:v>
                </c:pt>
                <c:pt idx="2542">
                  <c:v>175.333</c:v>
                </c:pt>
                <c:pt idx="2543">
                  <c:v>178.15799999999999</c:v>
                </c:pt>
                <c:pt idx="2544">
                  <c:v>179</c:v>
                </c:pt>
                <c:pt idx="2545">
                  <c:v>179.49299999999999</c:v>
                </c:pt>
                <c:pt idx="2546">
                  <c:v>180.32499999999999</c:v>
                </c:pt>
                <c:pt idx="2547">
                  <c:v>175.005</c:v>
                </c:pt>
                <c:pt idx="2548">
                  <c:v>176.99299999999999</c:v>
                </c:pt>
                <c:pt idx="2549">
                  <c:v>174.488</c:v>
                </c:pt>
                <c:pt idx="2550">
                  <c:v>172.988</c:v>
                </c:pt>
                <c:pt idx="2551">
                  <c:v>175.5</c:v>
                </c:pt>
                <c:pt idx="2552">
                  <c:v>175.673</c:v>
                </c:pt>
                <c:pt idx="2553">
                  <c:v>172.84299999999999</c:v>
                </c:pt>
                <c:pt idx="2554">
                  <c:v>171.67</c:v>
                </c:pt>
                <c:pt idx="2555">
                  <c:v>169</c:v>
                </c:pt>
                <c:pt idx="2556">
                  <c:v>167.625</c:v>
                </c:pt>
                <c:pt idx="2557">
                  <c:v>168.625</c:v>
                </c:pt>
                <c:pt idx="2558">
                  <c:v>168.49799999999999</c:v>
                </c:pt>
                <c:pt idx="2559">
                  <c:v>166.833</c:v>
                </c:pt>
                <c:pt idx="2560">
                  <c:v>166.16300000000001</c:v>
                </c:pt>
                <c:pt idx="2561">
                  <c:v>163</c:v>
                </c:pt>
                <c:pt idx="2562">
                  <c:v>160.83000000000001</c:v>
                </c:pt>
                <c:pt idx="2563">
                  <c:v>155.16300000000001</c:v>
                </c:pt>
                <c:pt idx="2564">
                  <c:v>157.66300000000001</c:v>
                </c:pt>
                <c:pt idx="2565">
                  <c:v>156</c:v>
                </c:pt>
                <c:pt idx="2566">
                  <c:v>159.113</c:v>
                </c:pt>
                <c:pt idx="2567">
                  <c:v>164.625</c:v>
                </c:pt>
                <c:pt idx="2568">
                  <c:v>172.09899999999999</c:v>
                </c:pt>
                <c:pt idx="2569">
                  <c:v>180.40199999999999</c:v>
                </c:pt>
                <c:pt idx="2570">
                  <c:v>176.40100000000001</c:v>
                </c:pt>
                <c:pt idx="2571">
                  <c:v>195.03</c:v>
                </c:pt>
                <c:pt idx="2572">
                  <c:v>214.309</c:v>
                </c:pt>
                <c:pt idx="2573">
                  <c:v>220.82</c:v>
                </c:pt>
                <c:pt idx="2574">
                  <c:v>191.97399999999999</c:v>
                </c:pt>
                <c:pt idx="2575">
                  <c:v>182.49700000000001</c:v>
                </c:pt>
                <c:pt idx="2576">
                  <c:v>181.286</c:v>
                </c:pt>
                <c:pt idx="2577">
                  <c:v>179.804</c:v>
                </c:pt>
                <c:pt idx="2578">
                  <c:v>176.786</c:v>
                </c:pt>
                <c:pt idx="2579">
                  <c:v>178.27099999999999</c:v>
                </c:pt>
                <c:pt idx="2580">
                  <c:v>178.16</c:v>
                </c:pt>
                <c:pt idx="2581">
                  <c:v>177.94900000000001</c:v>
                </c:pt>
                <c:pt idx="2582">
                  <c:v>176.803</c:v>
                </c:pt>
                <c:pt idx="2583">
                  <c:v>184.43700000000001</c:v>
                </c:pt>
                <c:pt idx="2584">
                  <c:v>183.709</c:v>
                </c:pt>
                <c:pt idx="2585">
                  <c:v>192.29400000000001</c:v>
                </c:pt>
                <c:pt idx="2586">
                  <c:v>193.399</c:v>
                </c:pt>
                <c:pt idx="2587">
                  <c:v>189.298</c:v>
                </c:pt>
                <c:pt idx="2588">
                  <c:v>182.32400000000001</c:v>
                </c:pt>
                <c:pt idx="2589">
                  <c:v>187.91300000000001</c:v>
                </c:pt>
                <c:pt idx="2590">
                  <c:v>189.096</c:v>
                </c:pt>
                <c:pt idx="2591">
                  <c:v>183.70500000000001</c:v>
                </c:pt>
                <c:pt idx="2592">
                  <c:v>178.30699999999999</c:v>
                </c:pt>
                <c:pt idx="2593">
                  <c:v>177.20500000000001</c:v>
                </c:pt>
                <c:pt idx="2594">
                  <c:v>184.898</c:v>
                </c:pt>
                <c:pt idx="2595">
                  <c:v>184.70099999999999</c:v>
                </c:pt>
                <c:pt idx="2596">
                  <c:v>184.49799999999999</c:v>
                </c:pt>
                <c:pt idx="2597">
                  <c:v>184.46199999999999</c:v>
                </c:pt>
                <c:pt idx="2598">
                  <c:v>180.196</c:v>
                </c:pt>
                <c:pt idx="2599">
                  <c:v>177.50399999999999</c:v>
                </c:pt>
                <c:pt idx="2600">
                  <c:v>181.197</c:v>
                </c:pt>
                <c:pt idx="2601">
                  <c:v>180.745</c:v>
                </c:pt>
                <c:pt idx="2602">
                  <c:v>180.90299999999999</c:v>
                </c:pt>
                <c:pt idx="2603">
                  <c:v>185.30600000000001</c:v>
                </c:pt>
                <c:pt idx="2604">
                  <c:v>192.25200000000001</c:v>
                </c:pt>
                <c:pt idx="2605">
                  <c:v>188.352</c:v>
                </c:pt>
                <c:pt idx="2606">
                  <c:v>184.06800000000001</c:v>
                </c:pt>
                <c:pt idx="2607">
                  <c:v>189.5</c:v>
                </c:pt>
                <c:pt idx="2608">
                  <c:v>188.261</c:v>
                </c:pt>
                <c:pt idx="2609">
                  <c:v>192.77699999999999</c:v>
                </c:pt>
                <c:pt idx="2610">
                  <c:v>197.93299999999999</c:v>
                </c:pt>
                <c:pt idx="2611">
                  <c:v>204.47800000000001</c:v>
                </c:pt>
                <c:pt idx="2612">
                  <c:v>202.58199999999999</c:v>
                </c:pt>
                <c:pt idx="2613">
                  <c:v>190.28800000000001</c:v>
                </c:pt>
                <c:pt idx="2614">
                  <c:v>190.02500000000001</c:v>
                </c:pt>
                <c:pt idx="2615">
                  <c:v>189.625</c:v>
                </c:pt>
                <c:pt idx="2616">
                  <c:v>188.09700000000001</c:v>
                </c:pt>
                <c:pt idx="2617">
                  <c:v>188.23599999999999</c:v>
                </c:pt>
                <c:pt idx="2618">
                  <c:v>186.614</c:v>
                </c:pt>
                <c:pt idx="2619">
                  <c:v>186.83</c:v>
                </c:pt>
                <c:pt idx="2620">
                  <c:v>188.32400000000001</c:v>
                </c:pt>
                <c:pt idx="2621">
                  <c:v>187.178</c:v>
                </c:pt>
                <c:pt idx="2622">
                  <c:v>190.17</c:v>
                </c:pt>
                <c:pt idx="2623">
                  <c:v>189.74799999999999</c:v>
                </c:pt>
                <c:pt idx="2624">
                  <c:v>203.08199999999999</c:v>
                </c:pt>
                <c:pt idx="2625">
                  <c:v>201.24799999999999</c:v>
                </c:pt>
                <c:pt idx="2626">
                  <c:v>201.49700000000001</c:v>
                </c:pt>
                <c:pt idx="2627">
                  <c:v>210.91300000000001</c:v>
                </c:pt>
                <c:pt idx="2628">
                  <c:v>214.75399999999999</c:v>
                </c:pt>
                <c:pt idx="2629">
                  <c:v>218.001</c:v>
                </c:pt>
                <c:pt idx="2630">
                  <c:v>217.67</c:v>
                </c:pt>
                <c:pt idx="2631">
                  <c:v>228.202</c:v>
                </c:pt>
                <c:pt idx="2632">
                  <c:v>219.79499999999999</c:v>
                </c:pt>
                <c:pt idx="2633">
                  <c:v>215.51</c:v>
                </c:pt>
                <c:pt idx="2634">
                  <c:v>220.83600000000001</c:v>
                </c:pt>
                <c:pt idx="2635">
                  <c:v>214.90799999999999</c:v>
                </c:pt>
                <c:pt idx="2636">
                  <c:v>210.381</c:v>
                </c:pt>
                <c:pt idx="2637">
                  <c:v>212.18199999999999</c:v>
                </c:pt>
                <c:pt idx="2638">
                  <c:v>208.334</c:v>
                </c:pt>
                <c:pt idx="2639">
                  <c:v>210.035</c:v>
                </c:pt>
                <c:pt idx="2640">
                  <c:v>206.08699999999999</c:v>
                </c:pt>
                <c:pt idx="2641">
                  <c:v>210.67</c:v>
                </c:pt>
                <c:pt idx="2642">
                  <c:v>214.69499999999999</c:v>
                </c:pt>
                <c:pt idx="2643">
                  <c:v>219.08699999999999</c:v>
                </c:pt>
                <c:pt idx="2644">
                  <c:v>217.41499999999999</c:v>
                </c:pt>
                <c:pt idx="2645">
                  <c:v>217.608</c:v>
                </c:pt>
                <c:pt idx="2646">
                  <c:v>215.654</c:v>
                </c:pt>
                <c:pt idx="2647">
                  <c:v>216.50200000000001</c:v>
                </c:pt>
                <c:pt idx="2648">
                  <c:v>215.947</c:v>
                </c:pt>
                <c:pt idx="2649">
                  <c:v>215.89099999999999</c:v>
                </c:pt>
                <c:pt idx="2650">
                  <c:v>215.27199999999999</c:v>
                </c:pt>
                <c:pt idx="2651">
                  <c:v>209.245</c:v>
                </c:pt>
                <c:pt idx="2652">
                  <c:v>210.178</c:v>
                </c:pt>
                <c:pt idx="2653">
                  <c:v>214.21100000000001</c:v>
                </c:pt>
                <c:pt idx="2654">
                  <c:v>218.45699999999999</c:v>
                </c:pt>
                <c:pt idx="2655">
                  <c:v>222.92400000000001</c:v>
                </c:pt>
                <c:pt idx="2656">
                  <c:v>232.75399999999999</c:v>
                </c:pt>
                <c:pt idx="2657">
                  <c:v>231.17099999999999</c:v>
                </c:pt>
                <c:pt idx="2658">
                  <c:v>231.25</c:v>
                </c:pt>
                <c:pt idx="2659">
                  <c:v>232.916</c:v>
                </c:pt>
                <c:pt idx="2660">
                  <c:v>229.67</c:v>
                </c:pt>
                <c:pt idx="2661">
                  <c:v>231.58799999999999</c:v>
                </c:pt>
                <c:pt idx="2662">
                  <c:v>229.47900000000001</c:v>
                </c:pt>
                <c:pt idx="2663">
                  <c:v>229.084</c:v>
                </c:pt>
                <c:pt idx="2664">
                  <c:v>222.74299999999999</c:v>
                </c:pt>
                <c:pt idx="2665">
                  <c:v>219.17</c:v>
                </c:pt>
                <c:pt idx="2666">
                  <c:v>221.411</c:v>
                </c:pt>
                <c:pt idx="2667">
                  <c:v>224.75</c:v>
                </c:pt>
                <c:pt idx="2668">
                  <c:v>224.52</c:v>
                </c:pt>
                <c:pt idx="2669">
                  <c:v>224.98599999999999</c:v>
                </c:pt>
                <c:pt idx="2670">
                  <c:v>225.08699999999999</c:v>
                </c:pt>
                <c:pt idx="2671">
                  <c:v>222.001</c:v>
                </c:pt>
                <c:pt idx="2672">
                  <c:v>222.584</c:v>
                </c:pt>
                <c:pt idx="2673">
                  <c:v>219.82900000000001</c:v>
                </c:pt>
                <c:pt idx="2674">
                  <c:v>217.58600000000001</c:v>
                </c:pt>
                <c:pt idx="2675">
                  <c:v>218.74600000000001</c:v>
                </c:pt>
                <c:pt idx="2676">
                  <c:v>213.91900000000001</c:v>
                </c:pt>
                <c:pt idx="2677">
                  <c:v>212.00800000000001</c:v>
                </c:pt>
                <c:pt idx="2678">
                  <c:v>208.751</c:v>
                </c:pt>
                <c:pt idx="2679">
                  <c:v>208.83500000000001</c:v>
                </c:pt>
                <c:pt idx="2680">
                  <c:v>207.20099999999999</c:v>
                </c:pt>
                <c:pt idx="2681">
                  <c:v>205.83500000000001</c:v>
                </c:pt>
                <c:pt idx="2682">
                  <c:v>205.42099999999999</c:v>
                </c:pt>
                <c:pt idx="2683">
                  <c:v>203.14</c:v>
                </c:pt>
                <c:pt idx="2684">
                  <c:v>202.476</c:v>
                </c:pt>
                <c:pt idx="2685">
                  <c:v>207.82900000000001</c:v>
                </c:pt>
                <c:pt idx="2686">
                  <c:v>211.297</c:v>
                </c:pt>
                <c:pt idx="2687">
                  <c:v>211.65</c:v>
                </c:pt>
                <c:pt idx="2688">
                  <c:v>210.76499999999999</c:v>
                </c:pt>
                <c:pt idx="2689">
                  <c:v>214.59100000000001</c:v>
                </c:pt>
                <c:pt idx="2690">
                  <c:v>213.91399999999999</c:v>
                </c:pt>
                <c:pt idx="2691">
                  <c:v>214.417</c:v>
                </c:pt>
                <c:pt idx="2692">
                  <c:v>215.74799999999999</c:v>
                </c:pt>
                <c:pt idx="2693">
                  <c:v>218.251</c:v>
                </c:pt>
                <c:pt idx="2694">
                  <c:v>233.50399999999999</c:v>
                </c:pt>
                <c:pt idx="2695">
                  <c:v>235.33500000000001</c:v>
                </c:pt>
                <c:pt idx="2696">
                  <c:v>233.6</c:v>
                </c:pt>
                <c:pt idx="2697">
                  <c:v>227.24700000000001</c:v>
                </c:pt>
                <c:pt idx="2698">
                  <c:v>228.749</c:v>
                </c:pt>
                <c:pt idx="2699">
                  <c:v>234.65299999999999</c:v>
                </c:pt>
                <c:pt idx="2700">
                  <c:v>236.08799999999999</c:v>
                </c:pt>
                <c:pt idx="2701">
                  <c:v>235.751</c:v>
                </c:pt>
                <c:pt idx="2702">
                  <c:v>228.16900000000001</c:v>
                </c:pt>
                <c:pt idx="2703">
                  <c:v>224.535</c:v>
                </c:pt>
                <c:pt idx="2704">
                  <c:v>224.17</c:v>
                </c:pt>
                <c:pt idx="2705">
                  <c:v>218.24799999999999</c:v>
                </c:pt>
                <c:pt idx="2706">
                  <c:v>218.41900000000001</c:v>
                </c:pt>
                <c:pt idx="2707">
                  <c:v>216.91800000000001</c:v>
                </c:pt>
                <c:pt idx="2708">
                  <c:v>216.35300000000001</c:v>
                </c:pt>
                <c:pt idx="2709">
                  <c:v>224.91800000000001</c:v>
                </c:pt>
                <c:pt idx="2710">
                  <c:v>225.10599999999999</c:v>
                </c:pt>
                <c:pt idx="2711">
                  <c:v>218.75399999999999</c:v>
                </c:pt>
                <c:pt idx="2712">
                  <c:v>219.916</c:v>
                </c:pt>
                <c:pt idx="2713">
                  <c:v>219.679</c:v>
                </c:pt>
                <c:pt idx="2714">
                  <c:v>222.584</c:v>
                </c:pt>
                <c:pt idx="2715">
                  <c:v>227.005</c:v>
                </c:pt>
                <c:pt idx="2716">
                  <c:v>226.102</c:v>
                </c:pt>
                <c:pt idx="2717">
                  <c:v>221.501</c:v>
                </c:pt>
                <c:pt idx="2718">
                  <c:v>214.33099999999999</c:v>
                </c:pt>
                <c:pt idx="2719">
                  <c:v>208.49700000000001</c:v>
                </c:pt>
                <c:pt idx="2720">
                  <c:v>209.905</c:v>
                </c:pt>
                <c:pt idx="2721">
                  <c:v>214.398</c:v>
                </c:pt>
                <c:pt idx="2722">
                  <c:v>212.416</c:v>
                </c:pt>
                <c:pt idx="2723">
                  <c:v>210.59700000000001</c:v>
                </c:pt>
                <c:pt idx="2724">
                  <c:v>215.2</c:v>
                </c:pt>
                <c:pt idx="2725">
                  <c:v>212.65700000000001</c:v>
                </c:pt>
                <c:pt idx="2726">
                  <c:v>217.363</c:v>
                </c:pt>
                <c:pt idx="2727">
                  <c:v>223.46899999999999</c:v>
                </c:pt>
                <c:pt idx="2728">
                  <c:v>225.434</c:v>
                </c:pt>
                <c:pt idx="2729">
                  <c:v>240.75299999999999</c:v>
                </c:pt>
                <c:pt idx="2730">
                  <c:v>238.452</c:v>
                </c:pt>
                <c:pt idx="2731">
                  <c:v>235.20599999999999</c:v>
                </c:pt>
                <c:pt idx="2732">
                  <c:v>237.721</c:v>
                </c:pt>
                <c:pt idx="2733">
                  <c:v>236.089</c:v>
                </c:pt>
                <c:pt idx="2734">
                  <c:v>239.923</c:v>
                </c:pt>
                <c:pt idx="2735">
                  <c:v>240.084</c:v>
                </c:pt>
                <c:pt idx="2736">
                  <c:v>239.42400000000001</c:v>
                </c:pt>
                <c:pt idx="2737">
                  <c:v>244.084</c:v>
                </c:pt>
                <c:pt idx="2738">
                  <c:v>246.905</c:v>
                </c:pt>
                <c:pt idx="2739">
                  <c:v>247.834</c:v>
                </c:pt>
                <c:pt idx="2740">
                  <c:v>246.751</c:v>
                </c:pt>
                <c:pt idx="2741">
                  <c:v>251.33699999999999</c:v>
                </c:pt>
                <c:pt idx="2742">
                  <c:v>256.16500000000002</c:v>
                </c:pt>
                <c:pt idx="2743">
                  <c:v>258.57499999999999</c:v>
                </c:pt>
                <c:pt idx="2744">
                  <c:v>264.15300000000002</c:v>
                </c:pt>
                <c:pt idx="2745">
                  <c:v>265.38200000000001</c:v>
                </c:pt>
                <c:pt idx="2746">
                  <c:v>275.18700000000001</c:v>
                </c:pt>
                <c:pt idx="2747">
                  <c:v>277.38200000000001</c:v>
                </c:pt>
                <c:pt idx="2748">
                  <c:v>279.90499999999997</c:v>
                </c:pt>
                <c:pt idx="2749">
                  <c:v>295.00299999999999</c:v>
                </c:pt>
                <c:pt idx="2750">
                  <c:v>277.06</c:v>
                </c:pt>
                <c:pt idx="2751">
                  <c:v>271.274</c:v>
                </c:pt>
                <c:pt idx="2752">
                  <c:v>260.48099999999999</c:v>
                </c:pt>
                <c:pt idx="2753">
                  <c:v>262.3</c:v>
                </c:pt>
                <c:pt idx="2754">
                  <c:v>262.26900000000001</c:v>
                </c:pt>
                <c:pt idx="2755">
                  <c:v>276.83699999999999</c:v>
                </c:pt>
                <c:pt idx="2756">
                  <c:v>282.755</c:v>
                </c:pt>
                <c:pt idx="2757">
                  <c:v>272.91899999999998</c:v>
                </c:pt>
                <c:pt idx="2758">
                  <c:v>280.33999999999997</c:v>
                </c:pt>
                <c:pt idx="2759">
                  <c:v>283.30200000000002</c:v>
                </c:pt>
                <c:pt idx="2760">
                  <c:v>281.41699999999997</c:v>
                </c:pt>
                <c:pt idx="2761">
                  <c:v>282.41699999999997</c:v>
                </c:pt>
                <c:pt idx="2762">
                  <c:v>292.91399999999999</c:v>
                </c:pt>
                <c:pt idx="2763">
                  <c:v>294.35399999999998</c:v>
                </c:pt>
                <c:pt idx="2764">
                  <c:v>295.363</c:v>
                </c:pt>
                <c:pt idx="2765">
                  <c:v>284.35899999999998</c:v>
                </c:pt>
                <c:pt idx="2766">
                  <c:v>269.19600000000003</c:v>
                </c:pt>
                <c:pt idx="2767">
                  <c:v>274.334</c:v>
                </c:pt>
                <c:pt idx="2768">
                  <c:v>270.97300000000001</c:v>
                </c:pt>
                <c:pt idx="2769">
                  <c:v>273.30799999999999</c:v>
                </c:pt>
                <c:pt idx="2770">
                  <c:v>293.505</c:v>
                </c:pt>
                <c:pt idx="2771">
                  <c:v>299.10500000000002</c:v>
                </c:pt>
                <c:pt idx="2772">
                  <c:v>311.62700000000001</c:v>
                </c:pt>
                <c:pt idx="2773">
                  <c:v>304.649</c:v>
                </c:pt>
                <c:pt idx="2774">
                  <c:v>324.09399999999999</c:v>
                </c:pt>
                <c:pt idx="2775">
                  <c:v>327.09699999999998</c:v>
                </c:pt>
                <c:pt idx="2776">
                  <c:v>312.25</c:v>
                </c:pt>
                <c:pt idx="2777">
                  <c:v>313.09899999999999</c:v>
                </c:pt>
                <c:pt idx="2778">
                  <c:v>313.572</c:v>
                </c:pt>
                <c:pt idx="2779">
                  <c:v>291.495</c:v>
                </c:pt>
                <c:pt idx="2780">
                  <c:v>286.91899999999998</c:v>
                </c:pt>
                <c:pt idx="2781">
                  <c:v>277.11599999999999</c:v>
                </c:pt>
                <c:pt idx="2782">
                  <c:v>272.74099999999999</c:v>
                </c:pt>
                <c:pt idx="2783">
                  <c:v>265.58800000000002</c:v>
                </c:pt>
                <c:pt idx="2784">
                  <c:v>270.065</c:v>
                </c:pt>
                <c:pt idx="2785">
                  <c:v>281.08600000000001</c:v>
                </c:pt>
                <c:pt idx="2786">
                  <c:v>280.08699999999999</c:v>
                </c:pt>
                <c:pt idx="2787">
                  <c:v>269.66699999999997</c:v>
                </c:pt>
                <c:pt idx="2788">
                  <c:v>258.41000000000003</c:v>
                </c:pt>
                <c:pt idx="2789">
                  <c:v>260.46199999999999</c:v>
                </c:pt>
                <c:pt idx="2790">
                  <c:v>260.08699999999999</c:v>
                </c:pt>
                <c:pt idx="2791">
                  <c:v>263.40899999999999</c:v>
                </c:pt>
                <c:pt idx="2792">
                  <c:v>254.589</c:v>
                </c:pt>
                <c:pt idx="2793">
                  <c:v>250.75200000000001</c:v>
                </c:pt>
                <c:pt idx="2794">
                  <c:v>248.08699999999999</c:v>
                </c:pt>
                <c:pt idx="2795">
                  <c:v>252.83699999999999</c:v>
                </c:pt>
                <c:pt idx="2796">
                  <c:v>249.30600000000001</c:v>
                </c:pt>
                <c:pt idx="2797">
                  <c:v>254.59299999999999</c:v>
                </c:pt>
                <c:pt idx="2798">
                  <c:v>253.24799999999999</c:v>
                </c:pt>
                <c:pt idx="2799">
                  <c:v>239.25899999999999</c:v>
                </c:pt>
                <c:pt idx="2800">
                  <c:v>238.04300000000001</c:v>
                </c:pt>
                <c:pt idx="2801">
                  <c:v>237.74799999999999</c:v>
                </c:pt>
                <c:pt idx="2802">
                  <c:v>245.77500000000001</c:v>
                </c:pt>
                <c:pt idx="2803">
                  <c:v>253.31899999999999</c:v>
                </c:pt>
                <c:pt idx="2804">
                  <c:v>259.41899999999998</c:v>
                </c:pt>
                <c:pt idx="2805">
                  <c:v>258.596</c:v>
                </c:pt>
                <c:pt idx="2806">
                  <c:v>252.626</c:v>
                </c:pt>
                <c:pt idx="2807">
                  <c:v>251.178</c:v>
                </c:pt>
                <c:pt idx="2808">
                  <c:v>253.679</c:v>
                </c:pt>
                <c:pt idx="2809">
                  <c:v>256.90899999999999</c:v>
                </c:pt>
                <c:pt idx="2810">
                  <c:v>245.51900000000001</c:v>
                </c:pt>
                <c:pt idx="2811">
                  <c:v>242.166</c:v>
                </c:pt>
                <c:pt idx="2812">
                  <c:v>240.14500000000001</c:v>
                </c:pt>
                <c:pt idx="2813">
                  <c:v>241</c:v>
                </c:pt>
                <c:pt idx="2814">
                  <c:v>244.91499999999999</c:v>
                </c:pt>
                <c:pt idx="2815">
                  <c:v>252.50299999999999</c:v>
                </c:pt>
                <c:pt idx="2816">
                  <c:v>254.072</c:v>
                </c:pt>
                <c:pt idx="2817">
                  <c:v>254.02099999999999</c:v>
                </c:pt>
                <c:pt idx="2818">
                  <c:v>256.96699999999998</c:v>
                </c:pt>
                <c:pt idx="2819">
                  <c:v>261.12700000000001</c:v>
                </c:pt>
                <c:pt idx="2820">
                  <c:v>258.678</c:v>
                </c:pt>
                <c:pt idx="2821">
                  <c:v>257.87799999999999</c:v>
                </c:pt>
                <c:pt idx="2822">
                  <c:v>261.916</c:v>
                </c:pt>
                <c:pt idx="2823">
                  <c:v>269.15300000000002</c:v>
                </c:pt>
                <c:pt idx="2824">
                  <c:v>275.08600000000001</c:v>
                </c:pt>
                <c:pt idx="2825">
                  <c:v>277.125</c:v>
                </c:pt>
                <c:pt idx="2826">
                  <c:v>277.67500000000001</c:v>
                </c:pt>
                <c:pt idx="2827">
                  <c:v>279.72399999999999</c:v>
                </c:pt>
                <c:pt idx="2828">
                  <c:v>289.71899999999999</c:v>
                </c:pt>
                <c:pt idx="2829">
                  <c:v>289.07299999999998</c:v>
                </c:pt>
                <c:pt idx="2830">
                  <c:v>275.41300000000001</c:v>
                </c:pt>
                <c:pt idx="2831">
                  <c:v>271.99900000000002</c:v>
                </c:pt>
                <c:pt idx="2832">
                  <c:v>265.42099999999999</c:v>
                </c:pt>
                <c:pt idx="2833">
                  <c:v>266.41800000000001</c:v>
                </c:pt>
                <c:pt idx="2834">
                  <c:v>267.31599999999997</c:v>
                </c:pt>
                <c:pt idx="2835">
                  <c:v>270.35199999999998</c:v>
                </c:pt>
                <c:pt idx="2836">
                  <c:v>270.28199999999998</c:v>
                </c:pt>
                <c:pt idx="2837">
                  <c:v>269.99200000000002</c:v>
                </c:pt>
                <c:pt idx="2838">
                  <c:v>271.15800000000002</c:v>
                </c:pt>
                <c:pt idx="2839">
                  <c:v>273.19499999999999</c:v>
                </c:pt>
                <c:pt idx="2840">
                  <c:v>273.03899999999999</c:v>
                </c:pt>
                <c:pt idx="2841">
                  <c:v>273.56200000000001</c:v>
                </c:pt>
                <c:pt idx="2842">
                  <c:v>281.64</c:v>
                </c:pt>
                <c:pt idx="2843">
                  <c:v>283.02699999999999</c:v>
                </c:pt>
                <c:pt idx="2844">
                  <c:v>290.80099999999999</c:v>
                </c:pt>
                <c:pt idx="2845">
                  <c:v>297.46899999999999</c:v>
                </c:pt>
                <c:pt idx="2846">
                  <c:v>302.88400000000001</c:v>
                </c:pt>
                <c:pt idx="2847">
                  <c:v>307.39400000000001</c:v>
                </c:pt>
                <c:pt idx="2848">
                  <c:v>306.56200000000001</c:v>
                </c:pt>
                <c:pt idx="2849">
                  <c:v>299.392</c:v>
                </c:pt>
                <c:pt idx="2850">
                  <c:v>302.8</c:v>
                </c:pt>
                <c:pt idx="2851">
                  <c:v>307.98599999999999</c:v>
                </c:pt>
                <c:pt idx="2852">
                  <c:v>314.27499999999998</c:v>
                </c:pt>
                <c:pt idx="2853">
                  <c:v>304.988</c:v>
                </c:pt>
                <c:pt idx="2854">
                  <c:v>313.72000000000003</c:v>
                </c:pt>
                <c:pt idx="2855">
                  <c:v>300.14499999999998</c:v>
                </c:pt>
                <c:pt idx="2856">
                  <c:v>285.887</c:v>
                </c:pt>
                <c:pt idx="2857">
                  <c:v>288.245</c:v>
                </c:pt>
                <c:pt idx="2858">
                  <c:v>286.15499999999997</c:v>
                </c:pt>
                <c:pt idx="2859">
                  <c:v>275.72399999999999</c:v>
                </c:pt>
                <c:pt idx="2860">
                  <c:v>275.642</c:v>
                </c:pt>
                <c:pt idx="2861">
                  <c:v>278.05799999999999</c:v>
                </c:pt>
                <c:pt idx="2862">
                  <c:v>282.71300000000002</c:v>
                </c:pt>
                <c:pt idx="2863">
                  <c:v>290.13099999999997</c:v>
                </c:pt>
                <c:pt idx="2864">
                  <c:v>290.79599999999999</c:v>
                </c:pt>
                <c:pt idx="2865">
                  <c:v>287.791</c:v>
                </c:pt>
                <c:pt idx="2866">
                  <c:v>289.803</c:v>
                </c:pt>
                <c:pt idx="2867">
                  <c:v>304.93299999999999</c:v>
                </c:pt>
                <c:pt idx="2868">
                  <c:v>302.03800000000001</c:v>
                </c:pt>
                <c:pt idx="2869">
                  <c:v>296.55399999999997</c:v>
                </c:pt>
                <c:pt idx="2870">
                  <c:v>310.04500000000002</c:v>
                </c:pt>
                <c:pt idx="2871">
                  <c:v>301.113</c:v>
                </c:pt>
                <c:pt idx="2872">
                  <c:v>303.36099999999999</c:v>
                </c:pt>
                <c:pt idx="2873">
                  <c:v>313.12099999999998</c:v>
                </c:pt>
                <c:pt idx="2874">
                  <c:v>302.02800000000002</c:v>
                </c:pt>
                <c:pt idx="2875">
                  <c:v>308.04899999999998</c:v>
                </c:pt>
                <c:pt idx="2876">
                  <c:v>306.74299999999999</c:v>
                </c:pt>
                <c:pt idx="2877">
                  <c:v>297.49</c:v>
                </c:pt>
                <c:pt idx="2878">
                  <c:v>298.88900000000001</c:v>
                </c:pt>
                <c:pt idx="2879">
                  <c:v>306.04700000000003</c:v>
                </c:pt>
                <c:pt idx="2880">
                  <c:v>304.93700000000001</c:v>
                </c:pt>
                <c:pt idx="2881">
                  <c:v>304.697</c:v>
                </c:pt>
                <c:pt idx="2882">
                  <c:v>297.52699999999999</c:v>
                </c:pt>
                <c:pt idx="2883">
                  <c:v>286.185</c:v>
                </c:pt>
                <c:pt idx="2884">
                  <c:v>285.10500000000002</c:v>
                </c:pt>
                <c:pt idx="2885">
                  <c:v>281.23899999999998</c:v>
                </c:pt>
                <c:pt idx="2886">
                  <c:v>279.96800000000002</c:v>
                </c:pt>
                <c:pt idx="2887">
                  <c:v>279.637</c:v>
                </c:pt>
                <c:pt idx="2888">
                  <c:v>281.86500000000001</c:v>
                </c:pt>
                <c:pt idx="2889">
                  <c:v>274.90199999999999</c:v>
                </c:pt>
                <c:pt idx="2890">
                  <c:v>273.78199999999998</c:v>
                </c:pt>
                <c:pt idx="2891">
                  <c:v>253.28200000000001</c:v>
                </c:pt>
                <c:pt idx="2892">
                  <c:v>254.923</c:v>
                </c:pt>
                <c:pt idx="2893">
                  <c:v>258.16300000000001</c:v>
                </c:pt>
                <c:pt idx="2894">
                  <c:v>259.24799999999999</c:v>
                </c:pt>
                <c:pt idx="2895">
                  <c:v>248.035</c:v>
                </c:pt>
                <c:pt idx="2896">
                  <c:v>242.46700000000001</c:v>
                </c:pt>
                <c:pt idx="2897">
                  <c:v>252.084</c:v>
                </c:pt>
                <c:pt idx="2898">
                  <c:v>257.08</c:v>
                </c:pt>
                <c:pt idx="2899">
                  <c:v>258.49700000000001</c:v>
                </c:pt>
                <c:pt idx="2900">
                  <c:v>268.49599999999998</c:v>
                </c:pt>
                <c:pt idx="2901">
                  <c:v>270.44200000000001</c:v>
                </c:pt>
                <c:pt idx="2902">
                  <c:v>268.32600000000002</c:v>
                </c:pt>
                <c:pt idx="2903">
                  <c:v>259.31599999999997</c:v>
                </c:pt>
                <c:pt idx="2904">
                  <c:v>254.78399999999999</c:v>
                </c:pt>
                <c:pt idx="2905">
                  <c:v>258.08999999999997</c:v>
                </c:pt>
                <c:pt idx="2906">
                  <c:v>258.60899999999998</c:v>
                </c:pt>
                <c:pt idx="2907">
                  <c:v>262.99599999999998</c:v>
                </c:pt>
                <c:pt idx="2908">
                  <c:v>265.77600000000001</c:v>
                </c:pt>
                <c:pt idx="2909">
                  <c:v>268.91000000000003</c:v>
                </c:pt>
                <c:pt idx="2910">
                  <c:v>267.57799999999997</c:v>
                </c:pt>
                <c:pt idx="2911">
                  <c:v>261.30900000000003</c:v>
                </c:pt>
                <c:pt idx="2912">
                  <c:v>253.78800000000001</c:v>
                </c:pt>
                <c:pt idx="2913">
                  <c:v>244.999</c:v>
                </c:pt>
                <c:pt idx="2914">
                  <c:v>243.21100000000001</c:v>
                </c:pt>
                <c:pt idx="2915">
                  <c:v>245.44499999999999</c:v>
                </c:pt>
                <c:pt idx="2916">
                  <c:v>241.453</c:v>
                </c:pt>
                <c:pt idx="2917">
                  <c:v>234.86699999999999</c:v>
                </c:pt>
                <c:pt idx="2918">
                  <c:v>230.86799999999999</c:v>
                </c:pt>
                <c:pt idx="2919">
                  <c:v>234.643</c:v>
                </c:pt>
                <c:pt idx="2920">
                  <c:v>237.9</c:v>
                </c:pt>
                <c:pt idx="2921">
                  <c:v>243.78100000000001</c:v>
                </c:pt>
                <c:pt idx="2922">
                  <c:v>241.86099999999999</c:v>
                </c:pt>
                <c:pt idx="2923">
                  <c:v>240.304</c:v>
                </c:pt>
                <c:pt idx="2924">
                  <c:v>236.626</c:v>
                </c:pt>
                <c:pt idx="2925">
                  <c:v>239.59299999999999</c:v>
                </c:pt>
                <c:pt idx="2926">
                  <c:v>239.69900000000001</c:v>
                </c:pt>
                <c:pt idx="2927">
                  <c:v>248.66900000000001</c:v>
                </c:pt>
                <c:pt idx="2928">
                  <c:v>259.75400000000002</c:v>
                </c:pt>
                <c:pt idx="2929">
                  <c:v>266.92</c:v>
                </c:pt>
                <c:pt idx="2930">
                  <c:v>267.40300000000002</c:v>
                </c:pt>
                <c:pt idx="2931">
                  <c:v>271.18</c:v>
                </c:pt>
                <c:pt idx="2932">
                  <c:v>267.49299999999999</c:v>
                </c:pt>
                <c:pt idx="2933">
                  <c:v>266.10199999999998</c:v>
                </c:pt>
                <c:pt idx="2934">
                  <c:v>266.74299999999999</c:v>
                </c:pt>
                <c:pt idx="2935">
                  <c:v>270.75900000000001</c:v>
                </c:pt>
                <c:pt idx="2936">
                  <c:v>271.58199999999999</c:v>
                </c:pt>
                <c:pt idx="2937">
                  <c:v>269.50099999999998</c:v>
                </c:pt>
                <c:pt idx="2938">
                  <c:v>274.83199999999999</c:v>
                </c:pt>
                <c:pt idx="2939">
                  <c:v>280.67200000000003</c:v>
                </c:pt>
                <c:pt idx="2940">
                  <c:v>279.83600000000001</c:v>
                </c:pt>
                <c:pt idx="2941">
                  <c:v>282.26400000000001</c:v>
                </c:pt>
                <c:pt idx="2942">
                  <c:v>276.97899999999998</c:v>
                </c:pt>
                <c:pt idx="2943">
                  <c:v>275.43400000000003</c:v>
                </c:pt>
                <c:pt idx="2944">
                  <c:v>273.91899999999998</c:v>
                </c:pt>
                <c:pt idx="2945">
                  <c:v>273.38</c:v>
                </c:pt>
                <c:pt idx="2946">
                  <c:v>274.50299999999999</c:v>
                </c:pt>
                <c:pt idx="2947">
                  <c:v>272.50200000000001</c:v>
                </c:pt>
                <c:pt idx="2948">
                  <c:v>272.31799999999998</c:v>
                </c:pt>
                <c:pt idx="2949">
                  <c:v>267.75400000000002</c:v>
                </c:pt>
                <c:pt idx="2950">
                  <c:v>260.34699999999998</c:v>
                </c:pt>
                <c:pt idx="2951">
                  <c:v>254.309</c:v>
                </c:pt>
                <c:pt idx="2952">
                  <c:v>244.85</c:v>
                </c:pt>
                <c:pt idx="2953">
                  <c:v>241.934</c:v>
                </c:pt>
                <c:pt idx="2954">
                  <c:v>248.35599999999999</c:v>
                </c:pt>
                <c:pt idx="2955">
                  <c:v>251.934</c:v>
                </c:pt>
                <c:pt idx="2956">
                  <c:v>257.166</c:v>
                </c:pt>
                <c:pt idx="2957">
                  <c:v>270.90300000000002</c:v>
                </c:pt>
                <c:pt idx="2958">
                  <c:v>265.851</c:v>
                </c:pt>
                <c:pt idx="2959">
                  <c:v>271.93200000000002</c:v>
                </c:pt>
                <c:pt idx="2960">
                  <c:v>263.49900000000002</c:v>
                </c:pt>
                <c:pt idx="2961">
                  <c:v>251.143</c:v>
                </c:pt>
                <c:pt idx="2962">
                  <c:v>250.423</c:v>
                </c:pt>
                <c:pt idx="2963">
                  <c:v>246.374</c:v>
                </c:pt>
                <c:pt idx="2964">
                  <c:v>240.25299999999999</c:v>
                </c:pt>
                <c:pt idx="2965">
                  <c:v>258.53199999999998</c:v>
                </c:pt>
                <c:pt idx="2966">
                  <c:v>261.72800000000001</c:v>
                </c:pt>
                <c:pt idx="2967">
                  <c:v>255.18</c:v>
                </c:pt>
                <c:pt idx="2968">
                  <c:v>242.85400000000001</c:v>
                </c:pt>
                <c:pt idx="2969">
                  <c:v>242.69</c:v>
                </c:pt>
                <c:pt idx="2970">
                  <c:v>239.79900000000001</c:v>
                </c:pt>
                <c:pt idx="2971">
                  <c:v>238.94499999999999</c:v>
                </c:pt>
                <c:pt idx="2972">
                  <c:v>244.22200000000001</c:v>
                </c:pt>
                <c:pt idx="2973">
                  <c:v>243.78200000000001</c:v>
                </c:pt>
                <c:pt idx="2974">
                  <c:v>237.54400000000001</c:v>
                </c:pt>
                <c:pt idx="2975">
                  <c:v>229.16</c:v>
                </c:pt>
                <c:pt idx="2976">
                  <c:v>220.74799999999999</c:v>
                </c:pt>
                <c:pt idx="2977">
                  <c:v>218.99600000000001</c:v>
                </c:pt>
                <c:pt idx="2978">
                  <c:v>223.34200000000001</c:v>
                </c:pt>
                <c:pt idx="2979">
                  <c:v>222.44900000000001</c:v>
                </c:pt>
                <c:pt idx="2980">
                  <c:v>224.756</c:v>
                </c:pt>
                <c:pt idx="2981">
                  <c:v>247.376</c:v>
                </c:pt>
                <c:pt idx="2982">
                  <c:v>269.90199999999999</c:v>
                </c:pt>
                <c:pt idx="2983">
                  <c:v>288.81700000000001</c:v>
                </c:pt>
                <c:pt idx="2984">
                  <c:v>280.86399999999998</c:v>
                </c:pt>
                <c:pt idx="2985">
                  <c:v>275.41000000000003</c:v>
                </c:pt>
                <c:pt idx="2986">
                  <c:v>271.60500000000002</c:v>
                </c:pt>
                <c:pt idx="2987">
                  <c:v>276.90300000000002</c:v>
                </c:pt>
                <c:pt idx="2988">
                  <c:v>275.91199999999998</c:v>
                </c:pt>
                <c:pt idx="2989">
                  <c:v>273.39800000000002</c:v>
                </c:pt>
                <c:pt idx="2990">
                  <c:v>274.697</c:v>
                </c:pt>
                <c:pt idx="2991">
                  <c:v>266.58699999999999</c:v>
                </c:pt>
                <c:pt idx="2992">
                  <c:v>267.50700000000001</c:v>
                </c:pt>
                <c:pt idx="2993">
                  <c:v>272.57799999999997</c:v>
                </c:pt>
                <c:pt idx="2994">
                  <c:v>269.82900000000001</c:v>
                </c:pt>
                <c:pt idx="2995">
                  <c:v>260.66199999999998</c:v>
                </c:pt>
                <c:pt idx="2996">
                  <c:v>247.7</c:v>
                </c:pt>
                <c:pt idx="2997">
                  <c:v>246.09299999999999</c:v>
                </c:pt>
                <c:pt idx="2998">
                  <c:v>243.61699999999999</c:v>
                </c:pt>
                <c:pt idx="2999">
                  <c:v>242.09800000000001</c:v>
                </c:pt>
                <c:pt idx="3000">
                  <c:v>244.15</c:v>
                </c:pt>
                <c:pt idx="3001">
                  <c:v>239.99</c:v>
                </c:pt>
                <c:pt idx="3002">
                  <c:v>239.10300000000001</c:v>
                </c:pt>
                <c:pt idx="3003">
                  <c:v>244.13399999999999</c:v>
                </c:pt>
                <c:pt idx="3004">
                  <c:v>244.70400000000001</c:v>
                </c:pt>
                <c:pt idx="3005">
                  <c:v>246.65100000000001</c:v>
                </c:pt>
                <c:pt idx="3006">
                  <c:v>248.358</c:v>
                </c:pt>
                <c:pt idx="3007">
                  <c:v>242.79300000000001</c:v>
                </c:pt>
                <c:pt idx="3008">
                  <c:v>245.14400000000001</c:v>
                </c:pt>
                <c:pt idx="3009">
                  <c:v>245.18600000000001</c:v>
                </c:pt>
                <c:pt idx="3010">
                  <c:v>240.63300000000001</c:v>
                </c:pt>
                <c:pt idx="3011">
                  <c:v>240.40899999999999</c:v>
                </c:pt>
                <c:pt idx="3012">
                  <c:v>242.721</c:v>
                </c:pt>
                <c:pt idx="3013">
                  <c:v>245.61199999999999</c:v>
                </c:pt>
                <c:pt idx="3014">
                  <c:v>248.809</c:v>
                </c:pt>
                <c:pt idx="3015">
                  <c:v>245.511</c:v>
                </c:pt>
                <c:pt idx="3016">
                  <c:v>244.03</c:v>
                </c:pt>
                <c:pt idx="3017">
                  <c:v>240.99600000000001</c:v>
                </c:pt>
                <c:pt idx="3018">
                  <c:v>235.6</c:v>
                </c:pt>
                <c:pt idx="3019">
                  <c:v>236.20099999999999</c:v>
                </c:pt>
                <c:pt idx="3020">
                  <c:v>242</c:v>
                </c:pt>
                <c:pt idx="3021">
                  <c:v>246.41</c:v>
                </c:pt>
                <c:pt idx="3022">
                  <c:v>249.44900000000001</c:v>
                </c:pt>
                <c:pt idx="3023">
                  <c:v>247.67599999999999</c:v>
                </c:pt>
                <c:pt idx="3024">
                  <c:v>245.613</c:v>
                </c:pt>
                <c:pt idx="3025">
                  <c:v>246.00200000000001</c:v>
                </c:pt>
                <c:pt idx="3026">
                  <c:v>242</c:v>
                </c:pt>
                <c:pt idx="3027">
                  <c:v>263.30599999999998</c:v>
                </c:pt>
                <c:pt idx="3028">
                  <c:v>255.899</c:v>
                </c:pt>
                <c:pt idx="3029">
                  <c:v>243.50399999999999</c:v>
                </c:pt>
                <c:pt idx="3030">
                  <c:v>247.60400000000001</c:v>
                </c:pt>
                <c:pt idx="3031">
                  <c:v>262.505</c:v>
                </c:pt>
                <c:pt idx="3032">
                  <c:v>263.601</c:v>
                </c:pt>
                <c:pt idx="3033">
                  <c:v>271.113</c:v>
                </c:pt>
                <c:pt idx="3034">
                  <c:v>264.089</c:v>
                </c:pt>
                <c:pt idx="3035">
                  <c:v>262.10199999999998</c:v>
                </c:pt>
                <c:pt idx="3036">
                  <c:v>256.69600000000003</c:v>
                </c:pt>
                <c:pt idx="3037">
                  <c:v>250.512</c:v>
                </c:pt>
                <c:pt idx="3038">
                  <c:v>249.995</c:v>
                </c:pt>
                <c:pt idx="3039">
                  <c:v>249.74700000000001</c:v>
                </c:pt>
                <c:pt idx="3040">
                  <c:v>249.16800000000001</c:v>
                </c:pt>
                <c:pt idx="3041">
                  <c:v>250.09299999999999</c:v>
                </c:pt>
                <c:pt idx="3042">
                  <c:v>255.41200000000001</c:v>
                </c:pt>
                <c:pt idx="3043">
                  <c:v>257.40100000000001</c:v>
                </c:pt>
                <c:pt idx="3044">
                  <c:v>255.7</c:v>
                </c:pt>
                <c:pt idx="3045">
                  <c:v>252.886</c:v>
                </c:pt>
                <c:pt idx="3046">
                  <c:v>256.75400000000002</c:v>
                </c:pt>
                <c:pt idx="3047">
                  <c:v>257.07400000000001</c:v>
                </c:pt>
                <c:pt idx="3048">
                  <c:v>248.49799999999999</c:v>
                </c:pt>
                <c:pt idx="3049">
                  <c:v>246.85599999999999</c:v>
                </c:pt>
                <c:pt idx="3050">
                  <c:v>247.041</c:v>
                </c:pt>
                <c:pt idx="3051">
                  <c:v>243.88</c:v>
                </c:pt>
                <c:pt idx="3052">
                  <c:v>244.255</c:v>
                </c:pt>
                <c:pt idx="3053">
                  <c:v>251.495</c:v>
                </c:pt>
                <c:pt idx="3054">
                  <c:v>252.12299999999999</c:v>
                </c:pt>
                <c:pt idx="3055">
                  <c:v>253.041</c:v>
                </c:pt>
                <c:pt idx="3056">
                  <c:v>254.875</c:v>
                </c:pt>
                <c:pt idx="3057">
                  <c:v>262.387</c:v>
                </c:pt>
                <c:pt idx="3058">
                  <c:v>265.26</c:v>
                </c:pt>
                <c:pt idx="3059">
                  <c:v>264.96800000000002</c:v>
                </c:pt>
                <c:pt idx="3060">
                  <c:v>271.86500000000001</c:v>
                </c:pt>
                <c:pt idx="3061">
                  <c:v>271.387</c:v>
                </c:pt>
                <c:pt idx="3062">
                  <c:v>264.48099999999999</c:v>
                </c:pt>
                <c:pt idx="3063">
                  <c:v>270.25299999999999</c:v>
                </c:pt>
                <c:pt idx="3064">
                  <c:v>286.24700000000001</c:v>
                </c:pt>
                <c:pt idx="3065">
                  <c:v>289.233</c:v>
                </c:pt>
                <c:pt idx="3066">
                  <c:v>300.62799999999999</c:v>
                </c:pt>
                <c:pt idx="3067">
                  <c:v>287.00099999999998</c:v>
                </c:pt>
                <c:pt idx="3068">
                  <c:v>290.60300000000001</c:v>
                </c:pt>
                <c:pt idx="3069">
                  <c:v>289.517</c:v>
                </c:pt>
                <c:pt idx="3070">
                  <c:v>296.17099999999999</c:v>
                </c:pt>
                <c:pt idx="3071">
                  <c:v>290.32799999999997</c:v>
                </c:pt>
                <c:pt idx="3072">
                  <c:v>288.839</c:v>
                </c:pt>
                <c:pt idx="3073">
                  <c:v>293.98700000000002</c:v>
                </c:pt>
                <c:pt idx="3074">
                  <c:v>295.76499999999999</c:v>
                </c:pt>
                <c:pt idx="3075">
                  <c:v>298.68299999999999</c:v>
                </c:pt>
                <c:pt idx="3076">
                  <c:v>294.65800000000002</c:v>
                </c:pt>
                <c:pt idx="3077">
                  <c:v>292.185</c:v>
                </c:pt>
                <c:pt idx="3078">
                  <c:v>289.839</c:v>
                </c:pt>
                <c:pt idx="3079">
                  <c:v>306.00400000000002</c:v>
                </c:pt>
                <c:pt idx="3080">
                  <c:v>306.32799999999997</c:v>
                </c:pt>
                <c:pt idx="3081">
                  <c:v>299.661</c:v>
                </c:pt>
                <c:pt idx="3082">
                  <c:v>290.66500000000002</c:v>
                </c:pt>
                <c:pt idx="3083">
                  <c:v>286.13200000000001</c:v>
                </c:pt>
                <c:pt idx="3084">
                  <c:v>285.58600000000001</c:v>
                </c:pt>
                <c:pt idx="3085">
                  <c:v>286.82600000000002</c:v>
                </c:pt>
                <c:pt idx="3086">
                  <c:v>286.00200000000001</c:v>
                </c:pt>
                <c:pt idx="3087">
                  <c:v>284.17099999999999</c:v>
                </c:pt>
                <c:pt idx="3088">
                  <c:v>278.99799999999999</c:v>
                </c:pt>
                <c:pt idx="3089">
                  <c:v>286.00299999999999</c:v>
                </c:pt>
                <c:pt idx="3090">
                  <c:v>281.33499999999998</c:v>
                </c:pt>
                <c:pt idx="3091">
                  <c:v>282.32799999999997</c:v>
                </c:pt>
                <c:pt idx="3092">
                  <c:v>280.995</c:v>
                </c:pt>
                <c:pt idx="3093">
                  <c:v>276.83499999999998</c:v>
                </c:pt>
                <c:pt idx="3094">
                  <c:v>273.5</c:v>
                </c:pt>
                <c:pt idx="3095">
                  <c:v>270.67</c:v>
                </c:pt>
                <c:pt idx="3096">
                  <c:v>267.79199999999997</c:v>
                </c:pt>
                <c:pt idx="3097">
                  <c:v>273.45</c:v>
                </c:pt>
                <c:pt idx="3098">
                  <c:v>275.33499999999998</c:v>
                </c:pt>
                <c:pt idx="3099">
                  <c:v>272.99799999999999</c:v>
                </c:pt>
                <c:pt idx="3100">
                  <c:v>272.83499999999998</c:v>
                </c:pt>
                <c:pt idx="3101">
                  <c:v>273.00700000000001</c:v>
                </c:pt>
                <c:pt idx="3102">
                  <c:v>277.327</c:v>
                </c:pt>
                <c:pt idx="3103">
                  <c:v>271.15300000000002</c:v>
                </c:pt>
                <c:pt idx="3104">
                  <c:v>271.166</c:v>
                </c:pt>
                <c:pt idx="3105">
                  <c:v>269.50400000000002</c:v>
                </c:pt>
                <c:pt idx="3106">
                  <c:v>284.67</c:v>
                </c:pt>
                <c:pt idx="3107">
                  <c:v>286.827</c:v>
                </c:pt>
                <c:pt idx="3108">
                  <c:v>299.488</c:v>
                </c:pt>
                <c:pt idx="3109">
                  <c:v>289.83499999999998</c:v>
                </c:pt>
                <c:pt idx="3110">
                  <c:v>286.726</c:v>
                </c:pt>
                <c:pt idx="3111">
                  <c:v>286.99700000000001</c:v>
                </c:pt>
                <c:pt idx="3112">
                  <c:v>284.83499999999998</c:v>
                </c:pt>
                <c:pt idx="3113">
                  <c:v>283.83499999999998</c:v>
                </c:pt>
                <c:pt idx="3114">
                  <c:v>285.37400000000002</c:v>
                </c:pt>
                <c:pt idx="3115">
                  <c:v>278.99900000000002</c:v>
                </c:pt>
                <c:pt idx="3116">
                  <c:v>275.15699999999998</c:v>
                </c:pt>
                <c:pt idx="3117">
                  <c:v>271.12299999999999</c:v>
                </c:pt>
                <c:pt idx="3118">
                  <c:v>274.16500000000002</c:v>
                </c:pt>
                <c:pt idx="3119">
                  <c:v>273.49599999999998</c:v>
                </c:pt>
                <c:pt idx="3120">
                  <c:v>272.50400000000002</c:v>
                </c:pt>
                <c:pt idx="3121">
                  <c:v>265.99900000000002</c:v>
                </c:pt>
                <c:pt idx="3122">
                  <c:v>267.49900000000002</c:v>
                </c:pt>
                <c:pt idx="3123" formatCode="#,##0.00">
                  <c:v>266.5</c:v>
                </c:pt>
                <c:pt idx="3124">
                  <c:v>258.99</c:v>
                </c:pt>
                <c:pt idx="3125">
                  <c:v>249.476</c:v>
                </c:pt>
                <c:pt idx="3126">
                  <c:v>250.67500000000001</c:v>
                </c:pt>
                <c:pt idx="3127">
                  <c:v>256.82799999999997</c:v>
                </c:pt>
                <c:pt idx="3128">
                  <c:v>255.047</c:v>
                </c:pt>
                <c:pt idx="3129">
                  <c:v>249.49700000000001</c:v>
                </c:pt>
                <c:pt idx="3130">
                  <c:v>247.37200000000001</c:v>
                </c:pt>
                <c:pt idx="3131">
                  <c:v>242.64699999999999</c:v>
                </c:pt>
                <c:pt idx="3132">
                  <c:v>236.001</c:v>
                </c:pt>
                <c:pt idx="3133">
                  <c:v>236.911</c:v>
                </c:pt>
                <c:pt idx="3134">
                  <c:v>237.346</c:v>
                </c:pt>
                <c:pt idx="3135">
                  <c:v>240.173</c:v>
                </c:pt>
                <c:pt idx="3136">
                  <c:v>241.63200000000001</c:v>
                </c:pt>
                <c:pt idx="3137">
                  <c:v>239.60499999999999</c:v>
                </c:pt>
                <c:pt idx="3138">
                  <c:v>238.89500000000001</c:v>
                </c:pt>
                <c:pt idx="3139">
                  <c:v>236.82</c:v>
                </c:pt>
                <c:pt idx="3140">
                  <c:v>237.73699999999999</c:v>
                </c:pt>
                <c:pt idx="3141">
                  <c:v>237.22399999999999</c:v>
                </c:pt>
                <c:pt idx="3142">
                  <c:v>241.40600000000001</c:v>
                </c:pt>
                <c:pt idx="3143">
                  <c:v>243.291</c:v>
                </c:pt>
                <c:pt idx="3144">
                  <c:v>243.87799999999999</c:v>
                </c:pt>
                <c:pt idx="3145">
                  <c:v>243.52799999999999</c:v>
                </c:pt>
                <c:pt idx="3146">
                  <c:v>242.77500000000001</c:v>
                </c:pt>
                <c:pt idx="3147">
                  <c:v>236.291</c:v>
                </c:pt>
                <c:pt idx="3148">
                  <c:v>237.00800000000001</c:v>
                </c:pt>
                <c:pt idx="3149">
                  <c:v>240.35400000000001</c:v>
                </c:pt>
                <c:pt idx="3150">
                  <c:v>235.85400000000001</c:v>
                </c:pt>
                <c:pt idx="3151">
                  <c:v>235.77</c:v>
                </c:pt>
                <c:pt idx="3152">
                  <c:v>236.95500000000001</c:v>
                </c:pt>
                <c:pt idx="3153">
                  <c:v>234.874</c:v>
                </c:pt>
                <c:pt idx="3154">
                  <c:v>227.65199999999999</c:v>
                </c:pt>
                <c:pt idx="3155">
                  <c:v>223.239</c:v>
                </c:pt>
                <c:pt idx="3156">
                  <c:v>232.494</c:v>
                </c:pt>
                <c:pt idx="3157">
                  <c:v>232.94800000000001</c:v>
                </c:pt>
                <c:pt idx="3158">
                  <c:v>236.26499999999999</c:v>
                </c:pt>
                <c:pt idx="3159">
                  <c:v>236.22499999999999</c:v>
                </c:pt>
                <c:pt idx="3160">
                  <c:v>234.47399999999999</c:v>
                </c:pt>
                <c:pt idx="3161">
                  <c:v>236.40299999999999</c:v>
                </c:pt>
                <c:pt idx="3162">
                  <c:v>237.68299999999999</c:v>
                </c:pt>
                <c:pt idx="3163">
                  <c:v>239.18199999999999</c:v>
                </c:pt>
                <c:pt idx="3164">
                  <c:v>238.15100000000001</c:v>
                </c:pt>
                <c:pt idx="3165">
                  <c:v>239.26599999999999</c:v>
                </c:pt>
                <c:pt idx="3166">
                  <c:v>240.28899999999999</c:v>
                </c:pt>
                <c:pt idx="3167">
                  <c:v>236.625</c:v>
                </c:pt>
                <c:pt idx="3168">
                  <c:v>235.04900000000001</c:v>
                </c:pt>
                <c:pt idx="3169">
                  <c:v>235.56100000000001</c:v>
                </c:pt>
                <c:pt idx="3170">
                  <c:v>234.32599999999999</c:v>
                </c:pt>
                <c:pt idx="3171">
                  <c:v>235.89400000000001</c:v>
                </c:pt>
                <c:pt idx="3172">
                  <c:v>237.00700000000001</c:v>
                </c:pt>
                <c:pt idx="3173">
                  <c:v>235.56700000000001</c:v>
                </c:pt>
                <c:pt idx="3174">
                  <c:v>234.553</c:v>
                </c:pt>
                <c:pt idx="3175">
                  <c:v>234.08600000000001</c:v>
                </c:pt>
                <c:pt idx="3176">
                  <c:v>232.28399999999999</c:v>
                </c:pt>
                <c:pt idx="3177">
                  <c:v>232.441</c:v>
                </c:pt>
                <c:pt idx="3178">
                  <c:v>230.99299999999999</c:v>
                </c:pt>
                <c:pt idx="3179">
                  <c:v>231.167</c:v>
                </c:pt>
                <c:pt idx="3180">
                  <c:v>224.97800000000001</c:v>
                </c:pt>
                <c:pt idx="3181">
                  <c:v>221.93</c:v>
                </c:pt>
                <c:pt idx="3182">
                  <c:v>216.81700000000001</c:v>
                </c:pt>
                <c:pt idx="3183">
                  <c:v>212.898</c:v>
                </c:pt>
                <c:pt idx="3184">
                  <c:v>208.529</c:v>
                </c:pt>
                <c:pt idx="3185">
                  <c:v>210.11600000000001</c:v>
                </c:pt>
                <c:pt idx="3186">
                  <c:v>201.809</c:v>
                </c:pt>
                <c:pt idx="3187">
                  <c:v>200.21100000000001</c:v>
                </c:pt>
                <c:pt idx="3188">
                  <c:v>204.21899999999999</c:v>
                </c:pt>
                <c:pt idx="3189">
                  <c:v>204.16800000000001</c:v>
                </c:pt>
                <c:pt idx="3190">
                  <c:v>205.387</c:v>
                </c:pt>
                <c:pt idx="3191">
                  <c:v>206.208</c:v>
                </c:pt>
                <c:pt idx="3192">
                  <c:v>205.429</c:v>
                </c:pt>
                <c:pt idx="3193">
                  <c:v>205.54400000000001</c:v>
                </c:pt>
                <c:pt idx="3194">
                  <c:v>207.67500000000001</c:v>
                </c:pt>
                <c:pt idx="3195">
                  <c:v>205.61799999999999</c:v>
                </c:pt>
                <c:pt idx="3196">
                  <c:v>204.036</c:v>
                </c:pt>
                <c:pt idx="3197">
                  <c:v>208.345</c:v>
                </c:pt>
                <c:pt idx="3198">
                  <c:v>213.52600000000001</c:v>
                </c:pt>
                <c:pt idx="3199">
                  <c:v>210.24700000000001</c:v>
                </c:pt>
                <c:pt idx="3200">
                  <c:v>207.88499999999999</c:v>
                </c:pt>
                <c:pt idx="3201">
                  <c:v>204.49199999999999</c:v>
                </c:pt>
                <c:pt idx="3202">
                  <c:v>201.17599999999999</c:v>
                </c:pt>
                <c:pt idx="3203">
                  <c:v>198.279</c:v>
                </c:pt>
                <c:pt idx="3204">
                  <c:v>197.273</c:v>
                </c:pt>
                <c:pt idx="3205">
                  <c:v>197.24299999999999</c:v>
                </c:pt>
                <c:pt idx="3206">
                  <c:v>197.43100000000001</c:v>
                </c:pt>
                <c:pt idx="3207">
                  <c:v>197.5</c:v>
                </c:pt>
                <c:pt idx="3208">
                  <c:v>196.095</c:v>
                </c:pt>
                <c:pt idx="3209">
                  <c:v>195.292</c:v>
                </c:pt>
                <c:pt idx="3210">
                  <c:v>193.93600000000001</c:v>
                </c:pt>
                <c:pt idx="3211">
                  <c:v>192.93299999999999</c:v>
                </c:pt>
                <c:pt idx="3212">
                  <c:v>196.97499999999999</c:v>
                </c:pt>
                <c:pt idx="3213">
                  <c:v>196.37</c:v>
                </c:pt>
                <c:pt idx="3214">
                  <c:v>194.947</c:v>
                </c:pt>
                <c:pt idx="3215">
                  <c:v>189.68899999999999</c:v>
                </c:pt>
                <c:pt idx="3216">
                  <c:v>187.24199999999999</c:v>
                </c:pt>
                <c:pt idx="3217">
                  <c:v>182.61</c:v>
                </c:pt>
                <c:pt idx="3218">
                  <c:v>185.50800000000001</c:v>
                </c:pt>
                <c:pt idx="3219">
                  <c:v>188.00899999999999</c:v>
                </c:pt>
                <c:pt idx="3220">
                  <c:v>189.60300000000001</c:v>
                </c:pt>
                <c:pt idx="3221">
                  <c:v>195.041</c:v>
                </c:pt>
                <c:pt idx="3222">
                  <c:v>194.22399999999999</c:v>
                </c:pt>
                <c:pt idx="3223">
                  <c:v>190.904</c:v>
                </c:pt>
                <c:pt idx="3224">
                  <c:v>189.33199999999999</c:v>
                </c:pt>
                <c:pt idx="3225">
                  <c:v>188.84200000000001</c:v>
                </c:pt>
                <c:pt idx="3226">
                  <c:v>189.80199999999999</c:v>
                </c:pt>
                <c:pt idx="3227">
                  <c:v>190.53</c:v>
                </c:pt>
                <c:pt idx="3228">
                  <c:v>193.541</c:v>
                </c:pt>
                <c:pt idx="3229">
                  <c:v>194.47399999999999</c:v>
                </c:pt>
                <c:pt idx="3230">
                  <c:v>196.714</c:v>
                </c:pt>
                <c:pt idx="3231">
                  <c:v>196.131</c:v>
                </c:pt>
                <c:pt idx="3232">
                  <c:v>201.37799999999999</c:v>
                </c:pt>
                <c:pt idx="3233">
                  <c:v>204.50399999999999</c:v>
                </c:pt>
                <c:pt idx="3234">
                  <c:v>206.37799999999999</c:v>
                </c:pt>
                <c:pt idx="3235">
                  <c:v>202.869</c:v>
                </c:pt>
                <c:pt idx="3236">
                  <c:v>202.10599999999999</c:v>
                </c:pt>
                <c:pt idx="3237">
                  <c:v>196.96899999999999</c:v>
                </c:pt>
                <c:pt idx="3238">
                  <c:v>194.131</c:v>
                </c:pt>
                <c:pt idx="3239">
                  <c:v>190.71</c:v>
                </c:pt>
                <c:pt idx="3240">
                  <c:v>189.095</c:v>
                </c:pt>
                <c:pt idx="3241">
                  <c:v>188.018</c:v>
                </c:pt>
                <c:pt idx="3242">
                  <c:v>186.33799999999999</c:v>
                </c:pt>
                <c:pt idx="3243">
                  <c:v>182.517</c:v>
                </c:pt>
                <c:pt idx="3244">
                  <c:v>182.05</c:v>
                </c:pt>
                <c:pt idx="3245">
                  <c:v>184.792</c:v>
                </c:pt>
                <c:pt idx="3246">
                  <c:v>187.542</c:v>
                </c:pt>
                <c:pt idx="3247">
                  <c:v>184.626</c:v>
                </c:pt>
                <c:pt idx="3248">
                  <c:v>183.21299999999999</c:v>
                </c:pt>
                <c:pt idx="3249">
                  <c:v>182.83699999999999</c:v>
                </c:pt>
                <c:pt idx="3250">
                  <c:v>182.95599999999999</c:v>
                </c:pt>
                <c:pt idx="3251">
                  <c:v>181.57400000000001</c:v>
                </c:pt>
                <c:pt idx="3252">
                  <c:v>179.29400000000001</c:v>
                </c:pt>
                <c:pt idx="3253">
                  <c:v>174.476</c:v>
                </c:pt>
                <c:pt idx="3254">
                  <c:v>173.636</c:v>
                </c:pt>
                <c:pt idx="3255">
                  <c:v>172.83099999999999</c:v>
                </c:pt>
                <c:pt idx="3256">
                  <c:v>171.63800000000001</c:v>
                </c:pt>
                <c:pt idx="3257">
                  <c:v>173.33699999999999</c:v>
                </c:pt>
                <c:pt idx="3258">
                  <c:v>178.10300000000001</c:v>
                </c:pt>
                <c:pt idx="3259">
                  <c:v>180.59899999999999</c:v>
                </c:pt>
                <c:pt idx="3260">
                  <c:v>176.51</c:v>
                </c:pt>
                <c:pt idx="3261">
                  <c:v>174.53700000000001</c:v>
                </c:pt>
                <c:pt idx="3262">
                  <c:v>174.416</c:v>
                </c:pt>
                <c:pt idx="3263">
                  <c:v>175.68799999999999</c:v>
                </c:pt>
                <c:pt idx="3264">
                  <c:v>178.98699999999999</c:v>
                </c:pt>
                <c:pt idx="3265">
                  <c:v>178.036</c:v>
                </c:pt>
                <c:pt idx="3266">
                  <c:v>175.381</c:v>
                </c:pt>
                <c:pt idx="3267">
                  <c:v>173.922</c:v>
                </c:pt>
                <c:pt idx="3268">
                  <c:v>174.09399999999999</c:v>
                </c:pt>
                <c:pt idx="3269">
                  <c:v>171.56399999999999</c:v>
                </c:pt>
                <c:pt idx="3270">
                  <c:v>171.029</c:v>
                </c:pt>
                <c:pt idx="3271">
                  <c:v>171.63800000000001</c:v>
                </c:pt>
                <c:pt idx="3272">
                  <c:v>166.69499999999999</c:v>
                </c:pt>
                <c:pt idx="3273">
                  <c:v>161.53399999999999</c:v>
                </c:pt>
                <c:pt idx="3274">
                  <c:v>160.68100000000001</c:v>
                </c:pt>
                <c:pt idx="3275">
                  <c:v>162.31299999999999</c:v>
                </c:pt>
                <c:pt idx="3276">
                  <c:v>161.27699999999999</c:v>
                </c:pt>
                <c:pt idx="3277">
                  <c:v>164.23099999999999</c:v>
                </c:pt>
                <c:pt idx="3278">
                  <c:v>163.11600000000001</c:v>
                </c:pt>
                <c:pt idx="3279">
                  <c:v>163.22</c:v>
                </c:pt>
                <c:pt idx="3280">
                  <c:v>160.73699999999999</c:v>
                </c:pt>
                <c:pt idx="3281">
                  <c:v>162.25700000000001</c:v>
                </c:pt>
                <c:pt idx="3282">
                  <c:v>162.83600000000001</c:v>
                </c:pt>
                <c:pt idx="3283">
                  <c:v>162.702</c:v>
                </c:pt>
                <c:pt idx="3284">
                  <c:v>161.94399999999999</c:v>
                </c:pt>
                <c:pt idx="3285">
                  <c:v>162.13399999999999</c:v>
                </c:pt>
                <c:pt idx="3286">
                  <c:v>165.76400000000001</c:v>
                </c:pt>
                <c:pt idx="3287">
                  <c:v>180.15100000000001</c:v>
                </c:pt>
                <c:pt idx="3288">
                  <c:v>186.22900000000001</c:v>
                </c:pt>
                <c:pt idx="3289">
                  <c:v>185.471</c:v>
                </c:pt>
                <c:pt idx="3290">
                  <c:v>192.221</c:v>
                </c:pt>
                <c:pt idx="3291">
                  <c:v>192.02</c:v>
                </c:pt>
                <c:pt idx="3292">
                  <c:v>191.595</c:v>
                </c:pt>
                <c:pt idx="3293">
                  <c:v>190.03200000000001</c:v>
                </c:pt>
                <c:pt idx="3294">
                  <c:v>187.268</c:v>
                </c:pt>
                <c:pt idx="3295">
                  <c:v>183.208</c:v>
                </c:pt>
                <c:pt idx="3296">
                  <c:v>181.03200000000001</c:v>
                </c:pt>
                <c:pt idx="3297">
                  <c:v>177.928</c:v>
                </c:pt>
                <c:pt idx="3298">
                  <c:v>175.11600000000001</c:v>
                </c:pt>
                <c:pt idx="3299">
                  <c:v>175.977</c:v>
                </c:pt>
                <c:pt idx="3300">
                  <c:v>182.78700000000001</c:v>
                </c:pt>
                <c:pt idx="3301">
                  <c:v>181.83099999999999</c:v>
                </c:pt>
                <c:pt idx="3302">
                  <c:v>178.93899999999999</c:v>
                </c:pt>
                <c:pt idx="3303">
                  <c:v>178.00700000000001</c:v>
                </c:pt>
                <c:pt idx="3304">
                  <c:v>177.50399999999999</c:v>
                </c:pt>
                <c:pt idx="3305">
                  <c:v>176.036</c:v>
                </c:pt>
                <c:pt idx="3306">
                  <c:v>177.49199999999999</c:v>
                </c:pt>
                <c:pt idx="3307">
                  <c:v>174.93100000000001</c:v>
                </c:pt>
                <c:pt idx="3308">
                  <c:v>173.185</c:v>
                </c:pt>
                <c:pt idx="3309">
                  <c:v>173.47399999999999</c:v>
                </c:pt>
                <c:pt idx="3310">
                  <c:v>176.27199999999999</c:v>
                </c:pt>
                <c:pt idx="3311">
                  <c:v>180.16499999999999</c:v>
                </c:pt>
                <c:pt idx="3312">
                  <c:v>182.31800000000001</c:v>
                </c:pt>
                <c:pt idx="3313">
                  <c:v>188.66900000000001</c:v>
                </c:pt>
                <c:pt idx="3314">
                  <c:v>189.499</c:v>
                </c:pt>
                <c:pt idx="3315">
                  <c:v>185.62799999999999</c:v>
                </c:pt>
                <c:pt idx="3316">
                  <c:v>185.65899999999999</c:v>
                </c:pt>
                <c:pt idx="3317">
                  <c:v>188.57499999999999</c:v>
                </c:pt>
                <c:pt idx="3318">
                  <c:v>190.679</c:v>
                </c:pt>
                <c:pt idx="3319">
                  <c:v>198.059</c:v>
                </c:pt>
                <c:pt idx="3320">
                  <c:v>198.53399999999999</c:v>
                </c:pt>
                <c:pt idx="3321">
                  <c:v>205.52</c:v>
                </c:pt>
                <c:pt idx="3322">
                  <c:v>207.88800000000001</c:v>
                </c:pt>
                <c:pt idx="3323">
                  <c:v>212.90600000000001</c:v>
                </c:pt>
                <c:pt idx="3324">
                  <c:v>213.227</c:v>
                </c:pt>
                <c:pt idx="3325">
                  <c:v>214.935</c:v>
                </c:pt>
                <c:pt idx="3326">
                  <c:v>215.01900000000001</c:v>
                </c:pt>
                <c:pt idx="3327">
                  <c:v>211.92099999999999</c:v>
                </c:pt>
                <c:pt idx="3328">
                  <c:v>203.93799999999999</c:v>
                </c:pt>
                <c:pt idx="3329">
                  <c:v>207.32599999999999</c:v>
                </c:pt>
                <c:pt idx="3330">
                  <c:v>215.51300000000001</c:v>
                </c:pt>
                <c:pt idx="3331">
                  <c:v>217.28</c:v>
                </c:pt>
                <c:pt idx="3332">
                  <c:v>211.392</c:v>
                </c:pt>
                <c:pt idx="3333">
                  <c:v>209.02199999999999</c:v>
                </c:pt>
                <c:pt idx="3334">
                  <c:v>208.452</c:v>
                </c:pt>
                <c:pt idx="3335">
                  <c:v>201.87899999999999</c:v>
                </c:pt>
                <c:pt idx="3336">
                  <c:v>204.76900000000001</c:v>
                </c:pt>
                <c:pt idx="3337">
                  <c:v>206.58199999999999</c:v>
                </c:pt>
                <c:pt idx="3338">
                  <c:v>201.679</c:v>
                </c:pt>
                <c:pt idx="3339">
                  <c:v>201.393</c:v>
                </c:pt>
                <c:pt idx="3340">
                  <c:v>192.13300000000001</c:v>
                </c:pt>
                <c:pt idx="3341">
                  <c:v>187.32</c:v>
                </c:pt>
                <c:pt idx="3342">
                  <c:v>186.54</c:v>
                </c:pt>
                <c:pt idx="3343">
                  <c:v>186.809</c:v>
                </c:pt>
                <c:pt idx="3344">
                  <c:v>185.904</c:v>
                </c:pt>
                <c:pt idx="3345">
                  <c:v>184.739</c:v>
                </c:pt>
                <c:pt idx="3346">
                  <c:v>180.935</c:v>
                </c:pt>
                <c:pt idx="3347">
                  <c:v>176.68700000000001</c:v>
                </c:pt>
                <c:pt idx="3348">
                  <c:v>179.958</c:v>
                </c:pt>
                <c:pt idx="3349">
                  <c:v>176.874</c:v>
                </c:pt>
                <c:pt idx="3350">
                  <c:v>171.21100000000001</c:v>
                </c:pt>
                <c:pt idx="3351">
                  <c:v>171.47200000000001</c:v>
                </c:pt>
                <c:pt idx="3352">
                  <c:v>171.06800000000001</c:v>
                </c:pt>
                <c:pt idx="3353">
                  <c:v>169.768</c:v>
                </c:pt>
                <c:pt idx="3354">
                  <c:v>168.22800000000001</c:v>
                </c:pt>
                <c:pt idx="3355">
                  <c:v>167.19399999999999</c:v>
                </c:pt>
                <c:pt idx="3356">
                  <c:v>168.446</c:v>
                </c:pt>
                <c:pt idx="3357">
                  <c:v>166.07499999999999</c:v>
                </c:pt>
                <c:pt idx="3358">
                  <c:v>164.82499999999999</c:v>
                </c:pt>
                <c:pt idx="3359">
                  <c:v>161.40100000000001</c:v>
                </c:pt>
                <c:pt idx="3360">
                  <c:v>162.08000000000001</c:v>
                </c:pt>
                <c:pt idx="3361">
                  <c:v>160.49600000000001</c:v>
                </c:pt>
                <c:pt idx="3362">
                  <c:v>159.00200000000001</c:v>
                </c:pt>
                <c:pt idx="3363">
                  <c:v>161.34800000000001</c:v>
                </c:pt>
                <c:pt idx="3364">
                  <c:v>163.40799999999999</c:v>
                </c:pt>
                <c:pt idx="3365">
                  <c:v>164.41800000000001</c:v>
                </c:pt>
                <c:pt idx="3366">
                  <c:v>161.738</c:v>
                </c:pt>
                <c:pt idx="3367">
                  <c:v>159.23699999999999</c:v>
                </c:pt>
                <c:pt idx="3368">
                  <c:v>159.666</c:v>
                </c:pt>
                <c:pt idx="3369">
                  <c:v>162.05099999999999</c:v>
                </c:pt>
                <c:pt idx="3370">
                  <c:v>163.75800000000001</c:v>
                </c:pt>
                <c:pt idx="3371">
                  <c:v>164.02</c:v>
                </c:pt>
                <c:pt idx="3372">
                  <c:v>168.14500000000001</c:v>
                </c:pt>
                <c:pt idx="3373">
                  <c:v>165.68700000000001</c:v>
                </c:pt>
                <c:pt idx="3374">
                  <c:v>165.273</c:v>
                </c:pt>
                <c:pt idx="3375">
                  <c:v>165.041</c:v>
                </c:pt>
                <c:pt idx="3376">
                  <c:v>164.74799999999999</c:v>
                </c:pt>
                <c:pt idx="3377">
                  <c:v>165.17</c:v>
                </c:pt>
                <c:pt idx="3378">
                  <c:v>167.411</c:v>
                </c:pt>
                <c:pt idx="3379">
                  <c:v>169.386</c:v>
                </c:pt>
                <c:pt idx="3380">
                  <c:v>166.024</c:v>
                </c:pt>
                <c:pt idx="3381">
                  <c:v>163.291</c:v>
                </c:pt>
                <c:pt idx="3382">
                  <c:v>166.30799999999999</c:v>
                </c:pt>
                <c:pt idx="3383">
                  <c:v>168.21700000000001</c:v>
                </c:pt>
                <c:pt idx="3384">
                  <c:v>170.053</c:v>
                </c:pt>
                <c:pt idx="3385">
                  <c:v>166.92</c:v>
                </c:pt>
                <c:pt idx="3386">
                  <c:v>174.529</c:v>
                </c:pt>
                <c:pt idx="3387">
                  <c:v>182.762</c:v>
                </c:pt>
                <c:pt idx="3388">
                  <c:v>179.11099999999999</c:v>
                </c:pt>
                <c:pt idx="3389">
                  <c:v>180.65199999999999</c:v>
                </c:pt>
                <c:pt idx="3390">
                  <c:v>178.60499999999999</c:v>
                </c:pt>
                <c:pt idx="3391">
                  <c:v>175.53800000000001</c:v>
                </c:pt>
                <c:pt idx="3392">
                  <c:v>166.47300000000001</c:v>
                </c:pt>
                <c:pt idx="3393">
                  <c:v>164.017</c:v>
                </c:pt>
                <c:pt idx="3394">
                  <c:v>170.33600000000001</c:v>
                </c:pt>
                <c:pt idx="3395">
                  <c:v>167.28800000000001</c:v>
                </c:pt>
                <c:pt idx="3396">
                  <c:v>169.25</c:v>
                </c:pt>
                <c:pt idx="3397">
                  <c:v>171.886</c:v>
                </c:pt>
                <c:pt idx="3398">
                  <c:v>168.184</c:v>
                </c:pt>
                <c:pt idx="3399">
                  <c:v>167.72399999999999</c:v>
                </c:pt>
                <c:pt idx="3400">
                  <c:v>167.905</c:v>
                </c:pt>
                <c:pt idx="3401">
                  <c:v>170.291</c:v>
                </c:pt>
                <c:pt idx="3402">
                  <c:v>173.49199999999999</c:v>
                </c:pt>
                <c:pt idx="3403">
                  <c:v>173.33600000000001</c:v>
                </c:pt>
                <c:pt idx="3404">
                  <c:v>170.56100000000001</c:v>
                </c:pt>
                <c:pt idx="3405">
                  <c:v>170.51900000000001</c:v>
                </c:pt>
                <c:pt idx="3406">
                  <c:v>169.73099999999999</c:v>
                </c:pt>
                <c:pt idx="3407">
                  <c:v>167.32599999999999</c:v>
                </c:pt>
                <c:pt idx="3408">
                  <c:v>169.28399999999999</c:v>
                </c:pt>
                <c:pt idx="3409">
                  <c:v>173.31100000000001</c:v>
                </c:pt>
                <c:pt idx="3410">
                  <c:v>173.52199999999999</c:v>
                </c:pt>
                <c:pt idx="3411">
                  <c:v>173.911</c:v>
                </c:pt>
                <c:pt idx="3412">
                  <c:v>176.68799999999999</c:v>
                </c:pt>
                <c:pt idx="3413">
                  <c:v>182.38300000000001</c:v>
                </c:pt>
                <c:pt idx="3414">
                  <c:v>194.529</c:v>
                </c:pt>
                <c:pt idx="3415">
                  <c:v>192.43100000000001</c:v>
                </c:pt>
                <c:pt idx="3416">
                  <c:v>195.708</c:v>
                </c:pt>
                <c:pt idx="3417">
                  <c:v>198.85400000000001</c:v>
                </c:pt>
                <c:pt idx="3418">
                  <c:v>201.27199999999999</c:v>
                </c:pt>
                <c:pt idx="3419">
                  <c:v>198.31100000000001</c:v>
                </c:pt>
                <c:pt idx="3420">
                  <c:v>200.417</c:v>
                </c:pt>
                <c:pt idx="3421">
                  <c:v>195.99199999999999</c:v>
                </c:pt>
                <c:pt idx="3422">
                  <c:v>195.297</c:v>
                </c:pt>
                <c:pt idx="3423">
                  <c:v>194.32900000000001</c:v>
                </c:pt>
                <c:pt idx="3424">
                  <c:v>193.947</c:v>
                </c:pt>
                <c:pt idx="3425">
                  <c:v>194.47499999999999</c:v>
                </c:pt>
                <c:pt idx="3426">
                  <c:v>198.983</c:v>
                </c:pt>
                <c:pt idx="3427">
                  <c:v>205.821</c:v>
                </c:pt>
                <c:pt idx="3428">
                  <c:v>207.56200000000001</c:v>
                </c:pt>
                <c:pt idx="3429">
                  <c:v>211.249</c:v>
                </c:pt>
                <c:pt idx="3430">
                  <c:v>204.69200000000001</c:v>
                </c:pt>
                <c:pt idx="3431">
                  <c:v>202.52799999999999</c:v>
                </c:pt>
                <c:pt idx="3432">
                  <c:v>206.30799999999999</c:v>
                </c:pt>
                <c:pt idx="3433">
                  <c:v>205.92400000000001</c:v>
                </c:pt>
                <c:pt idx="3434">
                  <c:v>197.53700000000001</c:v>
                </c:pt>
                <c:pt idx="3435">
                  <c:v>197.03299999999999</c:v>
                </c:pt>
                <c:pt idx="3436">
                  <c:v>196.709</c:v>
                </c:pt>
                <c:pt idx="3437">
                  <c:v>195.982</c:v>
                </c:pt>
                <c:pt idx="3438">
                  <c:v>194.92400000000001</c:v>
                </c:pt>
                <c:pt idx="3439">
                  <c:v>195.92699999999999</c:v>
                </c:pt>
                <c:pt idx="3440">
                  <c:v>194.22399999999999</c:v>
                </c:pt>
                <c:pt idx="3441">
                  <c:v>194.917</c:v>
                </c:pt>
                <c:pt idx="3442">
                  <c:v>197.21100000000001</c:v>
                </c:pt>
                <c:pt idx="3443">
                  <c:v>199.751</c:v>
                </c:pt>
                <c:pt idx="3444">
                  <c:v>206.40700000000001</c:v>
                </c:pt>
                <c:pt idx="3445">
                  <c:v>216.44499999999999</c:v>
                </c:pt>
                <c:pt idx="3446">
                  <c:v>224.483</c:v>
                </c:pt>
                <c:pt idx="3447">
                  <c:v>224.22300000000001</c:v>
                </c:pt>
                <c:pt idx="3448">
                  <c:v>240.31200000000001</c:v>
                </c:pt>
                <c:pt idx="3449">
                  <c:v>246.922</c:v>
                </c:pt>
                <c:pt idx="3450">
                  <c:v>236.256</c:v>
                </c:pt>
                <c:pt idx="3451">
                  <c:v>237.495</c:v>
                </c:pt>
                <c:pt idx="3452">
                  <c:v>238.096</c:v>
                </c:pt>
                <c:pt idx="3453">
                  <c:v>254.74</c:v>
                </c:pt>
                <c:pt idx="3454">
                  <c:v>259.67200000000003</c:v>
                </c:pt>
                <c:pt idx="3455">
                  <c:v>269.11500000000001</c:v>
                </c:pt>
                <c:pt idx="3456">
                  <c:v>281.49</c:v>
                </c:pt>
                <c:pt idx="3457">
                  <c:v>287.95800000000003</c:v>
                </c:pt>
                <c:pt idx="3458">
                  <c:v>282.24</c:v>
                </c:pt>
                <c:pt idx="3459">
                  <c:v>276.46600000000001</c:v>
                </c:pt>
                <c:pt idx="3460">
                  <c:v>272.733</c:v>
                </c:pt>
                <c:pt idx="3461">
                  <c:v>267.23899999999998</c:v>
                </c:pt>
                <c:pt idx="3462">
                  <c:v>268.66300000000001</c:v>
                </c:pt>
                <c:pt idx="3463">
                  <c:v>258.87900000000002</c:v>
                </c:pt>
                <c:pt idx="3464">
                  <c:v>255.50200000000001</c:v>
                </c:pt>
                <c:pt idx="3465">
                  <c:v>268.017</c:v>
                </c:pt>
                <c:pt idx="3466">
                  <c:v>278.86</c:v>
                </c:pt>
                <c:pt idx="3467">
                  <c:v>277.58</c:v>
                </c:pt>
                <c:pt idx="3468">
                  <c:v>279.74</c:v>
                </c:pt>
                <c:pt idx="3469">
                  <c:v>279.363</c:v>
                </c:pt>
                <c:pt idx="3470">
                  <c:v>272.12</c:v>
                </c:pt>
                <c:pt idx="3471">
                  <c:v>274.07600000000002</c:v>
                </c:pt>
                <c:pt idx="3472">
                  <c:v>279.065</c:v>
                </c:pt>
                <c:pt idx="3473">
                  <c:v>292.34899999999999</c:v>
                </c:pt>
                <c:pt idx="3474">
                  <c:v>300.41899999999998</c:v>
                </c:pt>
                <c:pt idx="3475">
                  <c:v>301.60599999999999</c:v>
                </c:pt>
                <c:pt idx="3476">
                  <c:v>312.64800000000002</c:v>
                </c:pt>
                <c:pt idx="3477">
                  <c:v>322.95100000000002</c:v>
                </c:pt>
                <c:pt idx="3478">
                  <c:v>325.649</c:v>
                </c:pt>
                <c:pt idx="3479">
                  <c:v>319.61799999999999</c:v>
                </c:pt>
                <c:pt idx="3480">
                  <c:v>313.786</c:v>
                </c:pt>
                <c:pt idx="3481">
                  <c:v>300.77300000000002</c:v>
                </c:pt>
                <c:pt idx="3482">
                  <c:v>307.97500000000002</c:v>
                </c:pt>
                <c:pt idx="3483">
                  <c:v>305.10199999999998</c:v>
                </c:pt>
                <c:pt idx="3484">
                  <c:v>305.279</c:v>
                </c:pt>
                <c:pt idx="3485">
                  <c:v>303.68900000000002</c:v>
                </c:pt>
                <c:pt idx="3486">
                  <c:v>299.60899999999998</c:v>
                </c:pt>
                <c:pt idx="3487">
                  <c:v>301.00200000000001</c:v>
                </c:pt>
                <c:pt idx="3488">
                  <c:v>300.21899999999999</c:v>
                </c:pt>
                <c:pt idx="3489">
                  <c:v>301.5</c:v>
                </c:pt>
                <c:pt idx="3490">
                  <c:v>294.37</c:v>
                </c:pt>
                <c:pt idx="3491">
                  <c:v>288.17599999999999</c:v>
                </c:pt>
                <c:pt idx="3492">
                  <c:v>279.03899999999999</c:v>
                </c:pt>
                <c:pt idx="3493">
                  <c:v>296.11900000000003</c:v>
                </c:pt>
                <c:pt idx="3494">
                  <c:v>321.00900000000001</c:v>
                </c:pt>
                <c:pt idx="3495">
                  <c:v>328.54899999999998</c:v>
                </c:pt>
                <c:pt idx="3496">
                  <c:v>324.87</c:v>
                </c:pt>
                <c:pt idx="3497">
                  <c:v>326.95800000000003</c:v>
                </c:pt>
                <c:pt idx="3498">
                  <c:v>323.21100000000001</c:v>
                </c:pt>
                <c:pt idx="3499">
                  <c:v>317.90800000000002</c:v>
                </c:pt>
                <c:pt idx="3500">
                  <c:v>315.27600000000001</c:v>
                </c:pt>
                <c:pt idx="3501">
                  <c:v>310.09100000000001</c:v>
                </c:pt>
                <c:pt idx="3502">
                  <c:v>303.80700000000002</c:v>
                </c:pt>
                <c:pt idx="3503">
                  <c:v>320.06599999999997</c:v>
                </c:pt>
                <c:pt idx="3504">
                  <c:v>316.221</c:v>
                </c:pt>
                <c:pt idx="3505">
                  <c:v>311.19400000000002</c:v>
                </c:pt>
                <c:pt idx="3506">
                  <c:v>314.101</c:v>
                </c:pt>
                <c:pt idx="3507">
                  <c:v>319.18</c:v>
                </c:pt>
                <c:pt idx="3508">
                  <c:v>321.40199999999999</c:v>
                </c:pt>
                <c:pt idx="3509">
                  <c:v>333.387</c:v>
                </c:pt>
                <c:pt idx="3510">
                  <c:v>341.61900000000003</c:v>
                </c:pt>
                <c:pt idx="3511">
                  <c:v>337.48399999999998</c:v>
                </c:pt>
                <c:pt idx="3512">
                  <c:v>344.10599999999999</c:v>
                </c:pt>
                <c:pt idx="3513">
                  <c:v>347.39800000000002</c:v>
                </c:pt>
                <c:pt idx="3514">
                  <c:v>355.233</c:v>
                </c:pt>
                <c:pt idx="3515">
                  <c:v>372.60899999999998</c:v>
                </c:pt>
                <c:pt idx="3516">
                  <c:v>437.23200000000003</c:v>
                </c:pt>
                <c:pt idx="3517">
                  <c:v>542.46799999999996</c:v>
                </c:pt>
                <c:pt idx="3518">
                  <c:v>512.846</c:v>
                </c:pt>
                <c:pt idx="3519">
                  <c:v>512.32100000000003</c:v>
                </c:pt>
                <c:pt idx="3520">
                  <c:v>476.45299999999997</c:v>
                </c:pt>
                <c:pt idx="3521">
                  <c:v>492.77800000000002</c:v>
                </c:pt>
                <c:pt idx="3522">
                  <c:v>505.529</c:v>
                </c:pt>
                <c:pt idx="3523">
                  <c:v>486.79</c:v>
                </c:pt>
                <c:pt idx="3524">
                  <c:v>478.166</c:v>
                </c:pt>
                <c:pt idx="3525">
                  <c:v>481.75599999999997</c:v>
                </c:pt>
                <c:pt idx="3526">
                  <c:v>481.46199999999999</c:v>
                </c:pt>
                <c:pt idx="3527">
                  <c:v>479.15300000000002</c:v>
                </c:pt>
                <c:pt idx="3528">
                  <c:v>484.99400000000003</c:v>
                </c:pt>
                <c:pt idx="3529">
                  <c:v>499.52600000000001</c:v>
                </c:pt>
                <c:pt idx="3530">
                  <c:v>529.92399999999998</c:v>
                </c:pt>
                <c:pt idx="3531">
                  <c:v>562.471</c:v>
                </c:pt>
                <c:pt idx="3532">
                  <c:v>572.37099999999998</c:v>
                </c:pt>
                <c:pt idx="3533">
                  <c:v>574.38499999999999</c:v>
                </c:pt>
                <c:pt idx="3534">
                  <c:v>560.80499999999995</c:v>
                </c:pt>
                <c:pt idx="3535">
                  <c:v>551.11</c:v>
                </c:pt>
                <c:pt idx="3536">
                  <c:v>534.19100000000003</c:v>
                </c:pt>
                <c:pt idx="3537">
                  <c:v>525.428</c:v>
                </c:pt>
              </c:numCache>
            </c:numRef>
          </c:val>
          <c:smooth val="0"/>
          <c:extLst>
            <c:ext xmlns:c16="http://schemas.microsoft.com/office/drawing/2014/chart" uri="{C3380CC4-5D6E-409C-BE32-E72D297353CC}">
              <c16:uniqueId val="{00000000-5D1C-4922-B10C-DD45E9B5DB17}"/>
            </c:ext>
          </c:extLst>
        </c:ser>
        <c:dLbls>
          <c:showLegendKey val="0"/>
          <c:showVal val="0"/>
          <c:showCatName val="0"/>
          <c:showSerName val="0"/>
          <c:showPercent val="0"/>
          <c:showBubbleSize val="0"/>
        </c:dLbls>
        <c:marker val="1"/>
        <c:smooth val="0"/>
        <c:axId val="686049432"/>
        <c:axId val="686047792"/>
      </c:lineChart>
      <c:lineChart>
        <c:grouping val="standard"/>
        <c:varyColors val="0"/>
        <c:ser>
          <c:idx val="0"/>
          <c:order val="0"/>
          <c:tx>
            <c:strRef>
              <c:f>Sheet1!$D$1</c:f>
              <c:strCache>
                <c:ptCount val="1"/>
                <c:pt idx="0">
                  <c:v>Sepet Kur</c:v>
                </c:pt>
              </c:strCache>
            </c:strRef>
          </c:tx>
          <c:spPr>
            <a:ln w="19050" cap="rnd">
              <a:solidFill>
                <a:srgbClr val="008AAB"/>
              </a:solidFill>
              <a:round/>
            </a:ln>
            <a:effectLst/>
          </c:spPr>
          <c:marker>
            <c:symbol val="none"/>
          </c:marker>
          <c:cat>
            <c:numRef>
              <c:f>Sheet1!$A$2:$A$4267</c:f>
              <c:numCache>
                <c:formatCode>m/d/yyyy</c:formatCode>
                <c:ptCount val="4266"/>
                <c:pt idx="0">
                  <c:v>38356</c:v>
                </c:pt>
                <c:pt idx="1">
                  <c:v>38357</c:v>
                </c:pt>
                <c:pt idx="2">
                  <c:v>38358</c:v>
                </c:pt>
                <c:pt idx="3">
                  <c:v>38359</c:v>
                </c:pt>
                <c:pt idx="4">
                  <c:v>38362</c:v>
                </c:pt>
                <c:pt idx="5">
                  <c:v>38363</c:v>
                </c:pt>
                <c:pt idx="6">
                  <c:v>38364</c:v>
                </c:pt>
                <c:pt idx="7">
                  <c:v>38365</c:v>
                </c:pt>
                <c:pt idx="8">
                  <c:v>38366</c:v>
                </c:pt>
                <c:pt idx="9">
                  <c:v>38369</c:v>
                </c:pt>
                <c:pt idx="10">
                  <c:v>38370</c:v>
                </c:pt>
                <c:pt idx="11">
                  <c:v>38371</c:v>
                </c:pt>
                <c:pt idx="12">
                  <c:v>38372</c:v>
                </c:pt>
                <c:pt idx="13">
                  <c:v>38373</c:v>
                </c:pt>
                <c:pt idx="14">
                  <c:v>38376</c:v>
                </c:pt>
                <c:pt idx="15">
                  <c:v>38377</c:v>
                </c:pt>
                <c:pt idx="16">
                  <c:v>38378</c:v>
                </c:pt>
                <c:pt idx="17">
                  <c:v>38379</c:v>
                </c:pt>
                <c:pt idx="18">
                  <c:v>38380</c:v>
                </c:pt>
                <c:pt idx="19">
                  <c:v>38383</c:v>
                </c:pt>
                <c:pt idx="20">
                  <c:v>38384</c:v>
                </c:pt>
                <c:pt idx="21">
                  <c:v>38385</c:v>
                </c:pt>
                <c:pt idx="22">
                  <c:v>38386</c:v>
                </c:pt>
                <c:pt idx="23">
                  <c:v>38387</c:v>
                </c:pt>
                <c:pt idx="24">
                  <c:v>38390</c:v>
                </c:pt>
                <c:pt idx="25">
                  <c:v>38391</c:v>
                </c:pt>
                <c:pt idx="26">
                  <c:v>38392</c:v>
                </c:pt>
                <c:pt idx="27">
                  <c:v>38393</c:v>
                </c:pt>
                <c:pt idx="28">
                  <c:v>38394</c:v>
                </c:pt>
                <c:pt idx="29">
                  <c:v>38397</c:v>
                </c:pt>
                <c:pt idx="30">
                  <c:v>38398</c:v>
                </c:pt>
                <c:pt idx="31">
                  <c:v>38399</c:v>
                </c:pt>
                <c:pt idx="32">
                  <c:v>38400</c:v>
                </c:pt>
                <c:pt idx="33">
                  <c:v>38401</c:v>
                </c:pt>
                <c:pt idx="34">
                  <c:v>38404</c:v>
                </c:pt>
                <c:pt idx="35">
                  <c:v>38405</c:v>
                </c:pt>
                <c:pt idx="36">
                  <c:v>38406</c:v>
                </c:pt>
                <c:pt idx="37">
                  <c:v>38407</c:v>
                </c:pt>
                <c:pt idx="38">
                  <c:v>38408</c:v>
                </c:pt>
                <c:pt idx="39">
                  <c:v>38411</c:v>
                </c:pt>
                <c:pt idx="40">
                  <c:v>38412</c:v>
                </c:pt>
                <c:pt idx="41">
                  <c:v>38413</c:v>
                </c:pt>
                <c:pt idx="42">
                  <c:v>38414</c:v>
                </c:pt>
                <c:pt idx="43">
                  <c:v>38415</c:v>
                </c:pt>
                <c:pt idx="44">
                  <c:v>38418</c:v>
                </c:pt>
                <c:pt idx="45">
                  <c:v>38419</c:v>
                </c:pt>
                <c:pt idx="46">
                  <c:v>38420</c:v>
                </c:pt>
                <c:pt idx="47">
                  <c:v>38421</c:v>
                </c:pt>
                <c:pt idx="48">
                  <c:v>38422</c:v>
                </c:pt>
                <c:pt idx="49">
                  <c:v>38425</c:v>
                </c:pt>
                <c:pt idx="50">
                  <c:v>38426</c:v>
                </c:pt>
                <c:pt idx="51">
                  <c:v>38427</c:v>
                </c:pt>
                <c:pt idx="52">
                  <c:v>38428</c:v>
                </c:pt>
                <c:pt idx="53">
                  <c:v>38429</c:v>
                </c:pt>
                <c:pt idx="54">
                  <c:v>38432</c:v>
                </c:pt>
                <c:pt idx="55">
                  <c:v>38433</c:v>
                </c:pt>
                <c:pt idx="56">
                  <c:v>38434</c:v>
                </c:pt>
                <c:pt idx="57">
                  <c:v>38435</c:v>
                </c:pt>
                <c:pt idx="58">
                  <c:v>38439</c:v>
                </c:pt>
                <c:pt idx="59">
                  <c:v>38440</c:v>
                </c:pt>
                <c:pt idx="60">
                  <c:v>38441</c:v>
                </c:pt>
                <c:pt idx="61">
                  <c:v>38442</c:v>
                </c:pt>
                <c:pt idx="62">
                  <c:v>38443</c:v>
                </c:pt>
                <c:pt idx="63">
                  <c:v>38446</c:v>
                </c:pt>
                <c:pt idx="64">
                  <c:v>38447</c:v>
                </c:pt>
                <c:pt idx="65">
                  <c:v>38448</c:v>
                </c:pt>
                <c:pt idx="66">
                  <c:v>38449</c:v>
                </c:pt>
                <c:pt idx="67">
                  <c:v>38450</c:v>
                </c:pt>
                <c:pt idx="68">
                  <c:v>38453</c:v>
                </c:pt>
                <c:pt idx="69">
                  <c:v>38454</c:v>
                </c:pt>
                <c:pt idx="70">
                  <c:v>38455</c:v>
                </c:pt>
                <c:pt idx="71">
                  <c:v>38456</c:v>
                </c:pt>
                <c:pt idx="72">
                  <c:v>38457</c:v>
                </c:pt>
                <c:pt idx="73">
                  <c:v>38460</c:v>
                </c:pt>
                <c:pt idx="74">
                  <c:v>38461</c:v>
                </c:pt>
                <c:pt idx="75">
                  <c:v>38462</c:v>
                </c:pt>
                <c:pt idx="76">
                  <c:v>38463</c:v>
                </c:pt>
                <c:pt idx="77">
                  <c:v>38464</c:v>
                </c:pt>
                <c:pt idx="78">
                  <c:v>38467</c:v>
                </c:pt>
                <c:pt idx="79">
                  <c:v>38468</c:v>
                </c:pt>
                <c:pt idx="80">
                  <c:v>38469</c:v>
                </c:pt>
                <c:pt idx="81">
                  <c:v>38470</c:v>
                </c:pt>
                <c:pt idx="82">
                  <c:v>38471</c:v>
                </c:pt>
                <c:pt idx="83">
                  <c:v>38474</c:v>
                </c:pt>
                <c:pt idx="84">
                  <c:v>38475</c:v>
                </c:pt>
                <c:pt idx="85">
                  <c:v>38476</c:v>
                </c:pt>
                <c:pt idx="86">
                  <c:v>38477</c:v>
                </c:pt>
                <c:pt idx="87">
                  <c:v>38478</c:v>
                </c:pt>
                <c:pt idx="88">
                  <c:v>38481</c:v>
                </c:pt>
                <c:pt idx="89">
                  <c:v>38482</c:v>
                </c:pt>
                <c:pt idx="90">
                  <c:v>38483</c:v>
                </c:pt>
                <c:pt idx="91">
                  <c:v>38484</c:v>
                </c:pt>
                <c:pt idx="92">
                  <c:v>38485</c:v>
                </c:pt>
                <c:pt idx="93">
                  <c:v>38488</c:v>
                </c:pt>
                <c:pt idx="94">
                  <c:v>38489</c:v>
                </c:pt>
                <c:pt idx="95">
                  <c:v>38490</c:v>
                </c:pt>
                <c:pt idx="96">
                  <c:v>38491</c:v>
                </c:pt>
                <c:pt idx="97">
                  <c:v>38492</c:v>
                </c:pt>
                <c:pt idx="98">
                  <c:v>38495</c:v>
                </c:pt>
                <c:pt idx="99">
                  <c:v>38496</c:v>
                </c:pt>
                <c:pt idx="100">
                  <c:v>38497</c:v>
                </c:pt>
                <c:pt idx="101">
                  <c:v>38498</c:v>
                </c:pt>
                <c:pt idx="102">
                  <c:v>38499</c:v>
                </c:pt>
                <c:pt idx="103">
                  <c:v>38502</c:v>
                </c:pt>
                <c:pt idx="104">
                  <c:v>38503</c:v>
                </c:pt>
                <c:pt idx="105">
                  <c:v>38504</c:v>
                </c:pt>
                <c:pt idx="106">
                  <c:v>38505</c:v>
                </c:pt>
                <c:pt idx="107">
                  <c:v>38506</c:v>
                </c:pt>
                <c:pt idx="108">
                  <c:v>38509</c:v>
                </c:pt>
                <c:pt idx="109">
                  <c:v>38510</c:v>
                </c:pt>
                <c:pt idx="110">
                  <c:v>38511</c:v>
                </c:pt>
                <c:pt idx="111">
                  <c:v>38512</c:v>
                </c:pt>
                <c:pt idx="112">
                  <c:v>38513</c:v>
                </c:pt>
                <c:pt idx="113">
                  <c:v>38516</c:v>
                </c:pt>
                <c:pt idx="114">
                  <c:v>38517</c:v>
                </c:pt>
                <c:pt idx="115">
                  <c:v>38518</c:v>
                </c:pt>
                <c:pt idx="116">
                  <c:v>38519</c:v>
                </c:pt>
                <c:pt idx="117">
                  <c:v>38520</c:v>
                </c:pt>
                <c:pt idx="118">
                  <c:v>38523</c:v>
                </c:pt>
                <c:pt idx="119">
                  <c:v>38524</c:v>
                </c:pt>
                <c:pt idx="120">
                  <c:v>38525</c:v>
                </c:pt>
                <c:pt idx="121">
                  <c:v>38526</c:v>
                </c:pt>
                <c:pt idx="122">
                  <c:v>38527</c:v>
                </c:pt>
                <c:pt idx="123">
                  <c:v>38530</c:v>
                </c:pt>
                <c:pt idx="124">
                  <c:v>38531</c:v>
                </c:pt>
                <c:pt idx="125">
                  <c:v>38532</c:v>
                </c:pt>
                <c:pt idx="126">
                  <c:v>38533</c:v>
                </c:pt>
                <c:pt idx="127">
                  <c:v>38534</c:v>
                </c:pt>
                <c:pt idx="128">
                  <c:v>38537</c:v>
                </c:pt>
                <c:pt idx="129">
                  <c:v>38538</c:v>
                </c:pt>
                <c:pt idx="130">
                  <c:v>38539</c:v>
                </c:pt>
                <c:pt idx="131">
                  <c:v>38540</c:v>
                </c:pt>
                <c:pt idx="132">
                  <c:v>38541</c:v>
                </c:pt>
                <c:pt idx="133">
                  <c:v>38544</c:v>
                </c:pt>
                <c:pt idx="134">
                  <c:v>38545</c:v>
                </c:pt>
                <c:pt idx="135">
                  <c:v>38546</c:v>
                </c:pt>
                <c:pt idx="136">
                  <c:v>38547</c:v>
                </c:pt>
                <c:pt idx="137">
                  <c:v>38548</c:v>
                </c:pt>
                <c:pt idx="138">
                  <c:v>38551</c:v>
                </c:pt>
                <c:pt idx="139">
                  <c:v>38552</c:v>
                </c:pt>
                <c:pt idx="140">
                  <c:v>38553</c:v>
                </c:pt>
                <c:pt idx="141">
                  <c:v>38554</c:v>
                </c:pt>
                <c:pt idx="142">
                  <c:v>38555</c:v>
                </c:pt>
                <c:pt idx="143">
                  <c:v>38558</c:v>
                </c:pt>
                <c:pt idx="144">
                  <c:v>38559</c:v>
                </c:pt>
                <c:pt idx="145">
                  <c:v>38560</c:v>
                </c:pt>
                <c:pt idx="146">
                  <c:v>38561</c:v>
                </c:pt>
                <c:pt idx="147">
                  <c:v>38562</c:v>
                </c:pt>
                <c:pt idx="148">
                  <c:v>38565</c:v>
                </c:pt>
                <c:pt idx="149">
                  <c:v>38566</c:v>
                </c:pt>
                <c:pt idx="150">
                  <c:v>38567</c:v>
                </c:pt>
                <c:pt idx="151">
                  <c:v>38568</c:v>
                </c:pt>
                <c:pt idx="152">
                  <c:v>38569</c:v>
                </c:pt>
                <c:pt idx="153">
                  <c:v>38572</c:v>
                </c:pt>
                <c:pt idx="154">
                  <c:v>38573</c:v>
                </c:pt>
                <c:pt idx="155">
                  <c:v>38574</c:v>
                </c:pt>
                <c:pt idx="156">
                  <c:v>38575</c:v>
                </c:pt>
                <c:pt idx="157">
                  <c:v>38576</c:v>
                </c:pt>
                <c:pt idx="158">
                  <c:v>38579</c:v>
                </c:pt>
                <c:pt idx="159">
                  <c:v>38580</c:v>
                </c:pt>
                <c:pt idx="160">
                  <c:v>38581</c:v>
                </c:pt>
                <c:pt idx="161">
                  <c:v>38582</c:v>
                </c:pt>
                <c:pt idx="162">
                  <c:v>38583</c:v>
                </c:pt>
                <c:pt idx="163">
                  <c:v>38586</c:v>
                </c:pt>
                <c:pt idx="164">
                  <c:v>38587</c:v>
                </c:pt>
                <c:pt idx="165">
                  <c:v>38588</c:v>
                </c:pt>
                <c:pt idx="166">
                  <c:v>38589</c:v>
                </c:pt>
                <c:pt idx="167">
                  <c:v>38590</c:v>
                </c:pt>
                <c:pt idx="168">
                  <c:v>38593</c:v>
                </c:pt>
                <c:pt idx="169">
                  <c:v>38594</c:v>
                </c:pt>
                <c:pt idx="170">
                  <c:v>38595</c:v>
                </c:pt>
                <c:pt idx="171">
                  <c:v>38596</c:v>
                </c:pt>
                <c:pt idx="172">
                  <c:v>38597</c:v>
                </c:pt>
                <c:pt idx="173">
                  <c:v>38600</c:v>
                </c:pt>
                <c:pt idx="174">
                  <c:v>38601</c:v>
                </c:pt>
                <c:pt idx="175">
                  <c:v>38602</c:v>
                </c:pt>
                <c:pt idx="176">
                  <c:v>38603</c:v>
                </c:pt>
                <c:pt idx="177">
                  <c:v>38604</c:v>
                </c:pt>
                <c:pt idx="178">
                  <c:v>38607</c:v>
                </c:pt>
                <c:pt idx="179">
                  <c:v>38608</c:v>
                </c:pt>
                <c:pt idx="180">
                  <c:v>38609</c:v>
                </c:pt>
                <c:pt idx="181">
                  <c:v>38610</c:v>
                </c:pt>
                <c:pt idx="182">
                  <c:v>38611</c:v>
                </c:pt>
                <c:pt idx="183">
                  <c:v>38614</c:v>
                </c:pt>
                <c:pt idx="184">
                  <c:v>38615</c:v>
                </c:pt>
                <c:pt idx="185">
                  <c:v>38616</c:v>
                </c:pt>
                <c:pt idx="186">
                  <c:v>38617</c:v>
                </c:pt>
                <c:pt idx="187">
                  <c:v>38618</c:v>
                </c:pt>
                <c:pt idx="188">
                  <c:v>38621</c:v>
                </c:pt>
                <c:pt idx="189">
                  <c:v>38622</c:v>
                </c:pt>
                <c:pt idx="190">
                  <c:v>38623</c:v>
                </c:pt>
                <c:pt idx="191">
                  <c:v>38624</c:v>
                </c:pt>
                <c:pt idx="192">
                  <c:v>38625</c:v>
                </c:pt>
                <c:pt idx="193">
                  <c:v>38628</c:v>
                </c:pt>
                <c:pt idx="194">
                  <c:v>38629</c:v>
                </c:pt>
                <c:pt idx="195">
                  <c:v>38630</c:v>
                </c:pt>
                <c:pt idx="196">
                  <c:v>38631</c:v>
                </c:pt>
                <c:pt idx="197">
                  <c:v>38632</c:v>
                </c:pt>
                <c:pt idx="198">
                  <c:v>38635</c:v>
                </c:pt>
                <c:pt idx="199">
                  <c:v>38636</c:v>
                </c:pt>
                <c:pt idx="200">
                  <c:v>38637</c:v>
                </c:pt>
                <c:pt idx="201">
                  <c:v>38638</c:v>
                </c:pt>
                <c:pt idx="202">
                  <c:v>38639</c:v>
                </c:pt>
                <c:pt idx="203">
                  <c:v>38642</c:v>
                </c:pt>
                <c:pt idx="204">
                  <c:v>38643</c:v>
                </c:pt>
                <c:pt idx="205">
                  <c:v>38644</c:v>
                </c:pt>
                <c:pt idx="206">
                  <c:v>38645</c:v>
                </c:pt>
                <c:pt idx="207">
                  <c:v>38646</c:v>
                </c:pt>
                <c:pt idx="208">
                  <c:v>38649</c:v>
                </c:pt>
                <c:pt idx="209">
                  <c:v>38650</c:v>
                </c:pt>
                <c:pt idx="210">
                  <c:v>38651</c:v>
                </c:pt>
                <c:pt idx="211">
                  <c:v>38652</c:v>
                </c:pt>
                <c:pt idx="212">
                  <c:v>38653</c:v>
                </c:pt>
                <c:pt idx="213">
                  <c:v>38656</c:v>
                </c:pt>
                <c:pt idx="214">
                  <c:v>38657</c:v>
                </c:pt>
                <c:pt idx="215">
                  <c:v>38658</c:v>
                </c:pt>
                <c:pt idx="216">
                  <c:v>38659</c:v>
                </c:pt>
                <c:pt idx="217">
                  <c:v>38660</c:v>
                </c:pt>
                <c:pt idx="218">
                  <c:v>38663</c:v>
                </c:pt>
                <c:pt idx="219">
                  <c:v>38664</c:v>
                </c:pt>
                <c:pt idx="220">
                  <c:v>38665</c:v>
                </c:pt>
                <c:pt idx="221">
                  <c:v>38666</c:v>
                </c:pt>
                <c:pt idx="222">
                  <c:v>38667</c:v>
                </c:pt>
                <c:pt idx="223">
                  <c:v>38670</c:v>
                </c:pt>
                <c:pt idx="224">
                  <c:v>38671</c:v>
                </c:pt>
                <c:pt idx="225">
                  <c:v>38672</c:v>
                </c:pt>
                <c:pt idx="226">
                  <c:v>38673</c:v>
                </c:pt>
                <c:pt idx="227">
                  <c:v>38674</c:v>
                </c:pt>
                <c:pt idx="228">
                  <c:v>38677</c:v>
                </c:pt>
                <c:pt idx="229">
                  <c:v>38678</c:v>
                </c:pt>
                <c:pt idx="230">
                  <c:v>38679</c:v>
                </c:pt>
                <c:pt idx="231">
                  <c:v>38680</c:v>
                </c:pt>
                <c:pt idx="232">
                  <c:v>38681</c:v>
                </c:pt>
                <c:pt idx="233">
                  <c:v>38684</c:v>
                </c:pt>
                <c:pt idx="234">
                  <c:v>38685</c:v>
                </c:pt>
                <c:pt idx="235">
                  <c:v>38686</c:v>
                </c:pt>
                <c:pt idx="236">
                  <c:v>38687</c:v>
                </c:pt>
                <c:pt idx="237">
                  <c:v>38688</c:v>
                </c:pt>
                <c:pt idx="238">
                  <c:v>38691</c:v>
                </c:pt>
                <c:pt idx="239">
                  <c:v>38692</c:v>
                </c:pt>
                <c:pt idx="240">
                  <c:v>38693</c:v>
                </c:pt>
                <c:pt idx="241">
                  <c:v>38694</c:v>
                </c:pt>
                <c:pt idx="242">
                  <c:v>38695</c:v>
                </c:pt>
                <c:pt idx="243">
                  <c:v>38698</c:v>
                </c:pt>
                <c:pt idx="244">
                  <c:v>38699</c:v>
                </c:pt>
                <c:pt idx="245">
                  <c:v>38700</c:v>
                </c:pt>
                <c:pt idx="246">
                  <c:v>38701</c:v>
                </c:pt>
                <c:pt idx="247">
                  <c:v>38702</c:v>
                </c:pt>
                <c:pt idx="248">
                  <c:v>38705</c:v>
                </c:pt>
                <c:pt idx="249">
                  <c:v>38706</c:v>
                </c:pt>
                <c:pt idx="250">
                  <c:v>38707</c:v>
                </c:pt>
                <c:pt idx="251">
                  <c:v>38708</c:v>
                </c:pt>
                <c:pt idx="252">
                  <c:v>38709</c:v>
                </c:pt>
                <c:pt idx="253">
                  <c:v>38712</c:v>
                </c:pt>
                <c:pt idx="254">
                  <c:v>38713</c:v>
                </c:pt>
                <c:pt idx="255">
                  <c:v>38714</c:v>
                </c:pt>
                <c:pt idx="256">
                  <c:v>38715</c:v>
                </c:pt>
                <c:pt idx="257">
                  <c:v>38716</c:v>
                </c:pt>
                <c:pt idx="258">
                  <c:v>38719</c:v>
                </c:pt>
                <c:pt idx="259">
                  <c:v>38720</c:v>
                </c:pt>
                <c:pt idx="260">
                  <c:v>38721</c:v>
                </c:pt>
                <c:pt idx="261">
                  <c:v>38722</c:v>
                </c:pt>
                <c:pt idx="262">
                  <c:v>38723</c:v>
                </c:pt>
                <c:pt idx="263">
                  <c:v>38726</c:v>
                </c:pt>
                <c:pt idx="264">
                  <c:v>38727</c:v>
                </c:pt>
                <c:pt idx="265">
                  <c:v>38728</c:v>
                </c:pt>
                <c:pt idx="266">
                  <c:v>38729</c:v>
                </c:pt>
                <c:pt idx="267">
                  <c:v>38730</c:v>
                </c:pt>
                <c:pt idx="268">
                  <c:v>38733</c:v>
                </c:pt>
                <c:pt idx="269">
                  <c:v>38734</c:v>
                </c:pt>
                <c:pt idx="270">
                  <c:v>38735</c:v>
                </c:pt>
                <c:pt idx="271">
                  <c:v>38736</c:v>
                </c:pt>
                <c:pt idx="272">
                  <c:v>38737</c:v>
                </c:pt>
                <c:pt idx="273">
                  <c:v>38740</c:v>
                </c:pt>
                <c:pt idx="274">
                  <c:v>38741</c:v>
                </c:pt>
                <c:pt idx="275">
                  <c:v>38742</c:v>
                </c:pt>
                <c:pt idx="276">
                  <c:v>38743</c:v>
                </c:pt>
                <c:pt idx="277">
                  <c:v>38744</c:v>
                </c:pt>
                <c:pt idx="278">
                  <c:v>38747</c:v>
                </c:pt>
                <c:pt idx="279">
                  <c:v>38748</c:v>
                </c:pt>
                <c:pt idx="280">
                  <c:v>38749</c:v>
                </c:pt>
                <c:pt idx="281">
                  <c:v>38750</c:v>
                </c:pt>
                <c:pt idx="282">
                  <c:v>38751</c:v>
                </c:pt>
                <c:pt idx="283">
                  <c:v>38754</c:v>
                </c:pt>
                <c:pt idx="284">
                  <c:v>38755</c:v>
                </c:pt>
                <c:pt idx="285">
                  <c:v>38756</c:v>
                </c:pt>
                <c:pt idx="286">
                  <c:v>38757</c:v>
                </c:pt>
                <c:pt idx="287">
                  <c:v>38758</c:v>
                </c:pt>
                <c:pt idx="288">
                  <c:v>38761</c:v>
                </c:pt>
                <c:pt idx="289">
                  <c:v>38762</c:v>
                </c:pt>
                <c:pt idx="290">
                  <c:v>38763</c:v>
                </c:pt>
                <c:pt idx="291">
                  <c:v>38764</c:v>
                </c:pt>
                <c:pt idx="292">
                  <c:v>38765</c:v>
                </c:pt>
                <c:pt idx="293">
                  <c:v>38768</c:v>
                </c:pt>
                <c:pt idx="294">
                  <c:v>38769</c:v>
                </c:pt>
                <c:pt idx="295">
                  <c:v>38770</c:v>
                </c:pt>
                <c:pt idx="296">
                  <c:v>38771</c:v>
                </c:pt>
                <c:pt idx="297">
                  <c:v>38772</c:v>
                </c:pt>
                <c:pt idx="298">
                  <c:v>38775</c:v>
                </c:pt>
                <c:pt idx="299">
                  <c:v>38776</c:v>
                </c:pt>
                <c:pt idx="300">
                  <c:v>38777</c:v>
                </c:pt>
                <c:pt idx="301">
                  <c:v>38778</c:v>
                </c:pt>
                <c:pt idx="302">
                  <c:v>38779</c:v>
                </c:pt>
                <c:pt idx="303">
                  <c:v>38782</c:v>
                </c:pt>
                <c:pt idx="304">
                  <c:v>38783</c:v>
                </c:pt>
                <c:pt idx="305">
                  <c:v>38784</c:v>
                </c:pt>
                <c:pt idx="306">
                  <c:v>38785</c:v>
                </c:pt>
                <c:pt idx="307">
                  <c:v>38786</c:v>
                </c:pt>
                <c:pt idx="308">
                  <c:v>38789</c:v>
                </c:pt>
                <c:pt idx="309">
                  <c:v>38790</c:v>
                </c:pt>
                <c:pt idx="310">
                  <c:v>38791</c:v>
                </c:pt>
                <c:pt idx="311">
                  <c:v>38792</c:v>
                </c:pt>
                <c:pt idx="312">
                  <c:v>38793</c:v>
                </c:pt>
                <c:pt idx="313">
                  <c:v>38796</c:v>
                </c:pt>
                <c:pt idx="314">
                  <c:v>38797</c:v>
                </c:pt>
                <c:pt idx="315">
                  <c:v>38798</c:v>
                </c:pt>
                <c:pt idx="316">
                  <c:v>38799</c:v>
                </c:pt>
                <c:pt idx="317">
                  <c:v>38800</c:v>
                </c:pt>
                <c:pt idx="318">
                  <c:v>38803</c:v>
                </c:pt>
                <c:pt idx="319">
                  <c:v>38804</c:v>
                </c:pt>
                <c:pt idx="320">
                  <c:v>38805</c:v>
                </c:pt>
                <c:pt idx="321">
                  <c:v>38806</c:v>
                </c:pt>
                <c:pt idx="322">
                  <c:v>38807</c:v>
                </c:pt>
                <c:pt idx="323">
                  <c:v>38810</c:v>
                </c:pt>
                <c:pt idx="324">
                  <c:v>38811</c:v>
                </c:pt>
                <c:pt idx="325">
                  <c:v>38812</c:v>
                </c:pt>
                <c:pt idx="326">
                  <c:v>38813</c:v>
                </c:pt>
                <c:pt idx="327">
                  <c:v>38814</c:v>
                </c:pt>
                <c:pt idx="328">
                  <c:v>38817</c:v>
                </c:pt>
                <c:pt idx="329">
                  <c:v>38818</c:v>
                </c:pt>
                <c:pt idx="330">
                  <c:v>38819</c:v>
                </c:pt>
                <c:pt idx="331">
                  <c:v>38820</c:v>
                </c:pt>
                <c:pt idx="332">
                  <c:v>38824</c:v>
                </c:pt>
                <c:pt idx="333">
                  <c:v>38825</c:v>
                </c:pt>
                <c:pt idx="334">
                  <c:v>38826</c:v>
                </c:pt>
                <c:pt idx="335">
                  <c:v>38827</c:v>
                </c:pt>
                <c:pt idx="336">
                  <c:v>38828</c:v>
                </c:pt>
                <c:pt idx="337">
                  <c:v>38831</c:v>
                </c:pt>
                <c:pt idx="338">
                  <c:v>38832</c:v>
                </c:pt>
                <c:pt idx="339">
                  <c:v>38833</c:v>
                </c:pt>
                <c:pt idx="340">
                  <c:v>38834</c:v>
                </c:pt>
                <c:pt idx="341">
                  <c:v>38835</c:v>
                </c:pt>
                <c:pt idx="342">
                  <c:v>38838</c:v>
                </c:pt>
                <c:pt idx="343">
                  <c:v>38839</c:v>
                </c:pt>
                <c:pt idx="344">
                  <c:v>38840</c:v>
                </c:pt>
                <c:pt idx="345">
                  <c:v>38841</c:v>
                </c:pt>
                <c:pt idx="346">
                  <c:v>38842</c:v>
                </c:pt>
                <c:pt idx="347">
                  <c:v>38845</c:v>
                </c:pt>
                <c:pt idx="348">
                  <c:v>38846</c:v>
                </c:pt>
                <c:pt idx="349">
                  <c:v>38847</c:v>
                </c:pt>
                <c:pt idx="350">
                  <c:v>38848</c:v>
                </c:pt>
                <c:pt idx="351">
                  <c:v>38849</c:v>
                </c:pt>
                <c:pt idx="352">
                  <c:v>38852</c:v>
                </c:pt>
                <c:pt idx="353">
                  <c:v>38853</c:v>
                </c:pt>
                <c:pt idx="354">
                  <c:v>38854</c:v>
                </c:pt>
                <c:pt idx="355">
                  <c:v>38855</c:v>
                </c:pt>
                <c:pt idx="356">
                  <c:v>38856</c:v>
                </c:pt>
                <c:pt idx="357">
                  <c:v>38859</c:v>
                </c:pt>
                <c:pt idx="358">
                  <c:v>38860</c:v>
                </c:pt>
                <c:pt idx="359">
                  <c:v>38861</c:v>
                </c:pt>
                <c:pt idx="360">
                  <c:v>38862</c:v>
                </c:pt>
                <c:pt idx="361">
                  <c:v>38863</c:v>
                </c:pt>
                <c:pt idx="362">
                  <c:v>38866</c:v>
                </c:pt>
                <c:pt idx="363">
                  <c:v>38867</c:v>
                </c:pt>
                <c:pt idx="364">
                  <c:v>38868</c:v>
                </c:pt>
                <c:pt idx="365">
                  <c:v>38869</c:v>
                </c:pt>
                <c:pt idx="366">
                  <c:v>38870</c:v>
                </c:pt>
                <c:pt idx="367">
                  <c:v>38873</c:v>
                </c:pt>
                <c:pt idx="368">
                  <c:v>38874</c:v>
                </c:pt>
                <c:pt idx="369">
                  <c:v>38875</c:v>
                </c:pt>
                <c:pt idx="370">
                  <c:v>38876</c:v>
                </c:pt>
                <c:pt idx="371">
                  <c:v>38877</c:v>
                </c:pt>
                <c:pt idx="372">
                  <c:v>38880</c:v>
                </c:pt>
                <c:pt idx="373">
                  <c:v>38881</c:v>
                </c:pt>
                <c:pt idx="374">
                  <c:v>38882</c:v>
                </c:pt>
                <c:pt idx="375">
                  <c:v>38883</c:v>
                </c:pt>
                <c:pt idx="376">
                  <c:v>38884</c:v>
                </c:pt>
                <c:pt idx="377">
                  <c:v>38887</c:v>
                </c:pt>
                <c:pt idx="378">
                  <c:v>38888</c:v>
                </c:pt>
                <c:pt idx="379">
                  <c:v>38889</c:v>
                </c:pt>
                <c:pt idx="380">
                  <c:v>38890</c:v>
                </c:pt>
                <c:pt idx="381">
                  <c:v>38891</c:v>
                </c:pt>
                <c:pt idx="382">
                  <c:v>38894</c:v>
                </c:pt>
                <c:pt idx="383">
                  <c:v>38895</c:v>
                </c:pt>
                <c:pt idx="384">
                  <c:v>38896</c:v>
                </c:pt>
                <c:pt idx="385">
                  <c:v>38897</c:v>
                </c:pt>
                <c:pt idx="386">
                  <c:v>38898</c:v>
                </c:pt>
                <c:pt idx="387">
                  <c:v>38901</c:v>
                </c:pt>
                <c:pt idx="388">
                  <c:v>38902</c:v>
                </c:pt>
                <c:pt idx="389">
                  <c:v>38903</c:v>
                </c:pt>
                <c:pt idx="390">
                  <c:v>38904</c:v>
                </c:pt>
                <c:pt idx="391">
                  <c:v>38905</c:v>
                </c:pt>
                <c:pt idx="392">
                  <c:v>38908</c:v>
                </c:pt>
                <c:pt idx="393">
                  <c:v>38909</c:v>
                </c:pt>
                <c:pt idx="394">
                  <c:v>38910</c:v>
                </c:pt>
                <c:pt idx="395">
                  <c:v>38911</c:v>
                </c:pt>
                <c:pt idx="396">
                  <c:v>38912</c:v>
                </c:pt>
                <c:pt idx="397">
                  <c:v>38915</c:v>
                </c:pt>
                <c:pt idx="398">
                  <c:v>38916</c:v>
                </c:pt>
                <c:pt idx="399">
                  <c:v>38917</c:v>
                </c:pt>
                <c:pt idx="400">
                  <c:v>38918</c:v>
                </c:pt>
                <c:pt idx="401">
                  <c:v>38919</c:v>
                </c:pt>
                <c:pt idx="402">
                  <c:v>38922</c:v>
                </c:pt>
                <c:pt idx="403">
                  <c:v>38923</c:v>
                </c:pt>
                <c:pt idx="404">
                  <c:v>38924</c:v>
                </c:pt>
                <c:pt idx="405">
                  <c:v>38925</c:v>
                </c:pt>
                <c:pt idx="406">
                  <c:v>38926</c:v>
                </c:pt>
                <c:pt idx="407">
                  <c:v>38929</c:v>
                </c:pt>
                <c:pt idx="408">
                  <c:v>38930</c:v>
                </c:pt>
                <c:pt idx="409">
                  <c:v>38931</c:v>
                </c:pt>
                <c:pt idx="410">
                  <c:v>38932</c:v>
                </c:pt>
                <c:pt idx="411">
                  <c:v>38933</c:v>
                </c:pt>
                <c:pt idx="412">
                  <c:v>38936</c:v>
                </c:pt>
                <c:pt idx="413">
                  <c:v>38937</c:v>
                </c:pt>
                <c:pt idx="414">
                  <c:v>38938</c:v>
                </c:pt>
                <c:pt idx="415">
                  <c:v>38939</c:v>
                </c:pt>
                <c:pt idx="416">
                  <c:v>38940</c:v>
                </c:pt>
                <c:pt idx="417">
                  <c:v>38943</c:v>
                </c:pt>
                <c:pt idx="418">
                  <c:v>38944</c:v>
                </c:pt>
                <c:pt idx="419">
                  <c:v>38945</c:v>
                </c:pt>
                <c:pt idx="420">
                  <c:v>38946</c:v>
                </c:pt>
                <c:pt idx="421">
                  <c:v>38947</c:v>
                </c:pt>
                <c:pt idx="422">
                  <c:v>38950</c:v>
                </c:pt>
                <c:pt idx="423">
                  <c:v>38951</c:v>
                </c:pt>
                <c:pt idx="424">
                  <c:v>38952</c:v>
                </c:pt>
                <c:pt idx="425">
                  <c:v>38953</c:v>
                </c:pt>
                <c:pt idx="426">
                  <c:v>38954</c:v>
                </c:pt>
                <c:pt idx="427">
                  <c:v>38957</c:v>
                </c:pt>
                <c:pt idx="428">
                  <c:v>38958</c:v>
                </c:pt>
                <c:pt idx="429">
                  <c:v>38959</c:v>
                </c:pt>
                <c:pt idx="430">
                  <c:v>38960</c:v>
                </c:pt>
                <c:pt idx="431">
                  <c:v>38961</c:v>
                </c:pt>
                <c:pt idx="432">
                  <c:v>38964</c:v>
                </c:pt>
                <c:pt idx="433">
                  <c:v>38965</c:v>
                </c:pt>
                <c:pt idx="434">
                  <c:v>38966</c:v>
                </c:pt>
                <c:pt idx="435">
                  <c:v>38967</c:v>
                </c:pt>
                <c:pt idx="436">
                  <c:v>38968</c:v>
                </c:pt>
                <c:pt idx="437">
                  <c:v>38971</c:v>
                </c:pt>
                <c:pt idx="438">
                  <c:v>38972</c:v>
                </c:pt>
                <c:pt idx="439">
                  <c:v>38973</c:v>
                </c:pt>
                <c:pt idx="440">
                  <c:v>38974</c:v>
                </c:pt>
                <c:pt idx="441">
                  <c:v>38975</c:v>
                </c:pt>
                <c:pt idx="442">
                  <c:v>38978</c:v>
                </c:pt>
                <c:pt idx="443">
                  <c:v>38979</c:v>
                </c:pt>
                <c:pt idx="444">
                  <c:v>38980</c:v>
                </c:pt>
                <c:pt idx="445">
                  <c:v>38981</c:v>
                </c:pt>
                <c:pt idx="446">
                  <c:v>38982</c:v>
                </c:pt>
                <c:pt idx="447">
                  <c:v>38985</c:v>
                </c:pt>
                <c:pt idx="448">
                  <c:v>38986</c:v>
                </c:pt>
                <c:pt idx="449">
                  <c:v>38987</c:v>
                </c:pt>
                <c:pt idx="450">
                  <c:v>38988</c:v>
                </c:pt>
                <c:pt idx="451">
                  <c:v>38989</c:v>
                </c:pt>
                <c:pt idx="452">
                  <c:v>38992</c:v>
                </c:pt>
                <c:pt idx="453">
                  <c:v>38993</c:v>
                </c:pt>
                <c:pt idx="454">
                  <c:v>38994</c:v>
                </c:pt>
                <c:pt idx="455">
                  <c:v>38995</c:v>
                </c:pt>
                <c:pt idx="456">
                  <c:v>38996</c:v>
                </c:pt>
                <c:pt idx="457">
                  <c:v>38999</c:v>
                </c:pt>
                <c:pt idx="458">
                  <c:v>39000</c:v>
                </c:pt>
                <c:pt idx="459">
                  <c:v>39001</c:v>
                </c:pt>
                <c:pt idx="460">
                  <c:v>39002</c:v>
                </c:pt>
                <c:pt idx="461">
                  <c:v>39003</c:v>
                </c:pt>
                <c:pt idx="462">
                  <c:v>39006</c:v>
                </c:pt>
                <c:pt idx="463">
                  <c:v>39007</c:v>
                </c:pt>
                <c:pt idx="464">
                  <c:v>39008</c:v>
                </c:pt>
                <c:pt idx="465">
                  <c:v>39009</c:v>
                </c:pt>
                <c:pt idx="466">
                  <c:v>39010</c:v>
                </c:pt>
                <c:pt idx="467">
                  <c:v>39013</c:v>
                </c:pt>
                <c:pt idx="468">
                  <c:v>39014</c:v>
                </c:pt>
                <c:pt idx="469">
                  <c:v>39015</c:v>
                </c:pt>
                <c:pt idx="470">
                  <c:v>39016</c:v>
                </c:pt>
                <c:pt idx="471">
                  <c:v>39017</c:v>
                </c:pt>
                <c:pt idx="472">
                  <c:v>39020</c:v>
                </c:pt>
                <c:pt idx="473">
                  <c:v>39021</c:v>
                </c:pt>
                <c:pt idx="474">
                  <c:v>39022</c:v>
                </c:pt>
                <c:pt idx="475">
                  <c:v>39023</c:v>
                </c:pt>
                <c:pt idx="476">
                  <c:v>39024</c:v>
                </c:pt>
                <c:pt idx="477">
                  <c:v>39027</c:v>
                </c:pt>
                <c:pt idx="478">
                  <c:v>39028</c:v>
                </c:pt>
                <c:pt idx="479">
                  <c:v>39029</c:v>
                </c:pt>
                <c:pt idx="480">
                  <c:v>39030</c:v>
                </c:pt>
                <c:pt idx="481">
                  <c:v>39031</c:v>
                </c:pt>
                <c:pt idx="482">
                  <c:v>39034</c:v>
                </c:pt>
                <c:pt idx="483">
                  <c:v>39035</c:v>
                </c:pt>
                <c:pt idx="484">
                  <c:v>39036</c:v>
                </c:pt>
                <c:pt idx="485">
                  <c:v>39037</c:v>
                </c:pt>
                <c:pt idx="486">
                  <c:v>39038</c:v>
                </c:pt>
                <c:pt idx="487">
                  <c:v>39041</c:v>
                </c:pt>
                <c:pt idx="488">
                  <c:v>39042</c:v>
                </c:pt>
                <c:pt idx="489">
                  <c:v>39043</c:v>
                </c:pt>
                <c:pt idx="490">
                  <c:v>39044</c:v>
                </c:pt>
                <c:pt idx="491">
                  <c:v>39045</c:v>
                </c:pt>
                <c:pt idx="492">
                  <c:v>39048</c:v>
                </c:pt>
                <c:pt idx="493">
                  <c:v>39049</c:v>
                </c:pt>
                <c:pt idx="494">
                  <c:v>39050</c:v>
                </c:pt>
                <c:pt idx="495">
                  <c:v>39051</c:v>
                </c:pt>
                <c:pt idx="496">
                  <c:v>39052</c:v>
                </c:pt>
                <c:pt idx="497">
                  <c:v>39055</c:v>
                </c:pt>
                <c:pt idx="498">
                  <c:v>39056</c:v>
                </c:pt>
                <c:pt idx="499">
                  <c:v>39057</c:v>
                </c:pt>
                <c:pt idx="500">
                  <c:v>39058</c:v>
                </c:pt>
                <c:pt idx="501">
                  <c:v>39059</c:v>
                </c:pt>
                <c:pt idx="502">
                  <c:v>39062</c:v>
                </c:pt>
                <c:pt idx="503">
                  <c:v>39063</c:v>
                </c:pt>
                <c:pt idx="504">
                  <c:v>39064</c:v>
                </c:pt>
                <c:pt idx="505">
                  <c:v>39065</c:v>
                </c:pt>
                <c:pt idx="506">
                  <c:v>39066</c:v>
                </c:pt>
                <c:pt idx="507">
                  <c:v>39069</c:v>
                </c:pt>
                <c:pt idx="508">
                  <c:v>39070</c:v>
                </c:pt>
                <c:pt idx="509">
                  <c:v>39071</c:v>
                </c:pt>
                <c:pt idx="510">
                  <c:v>39072</c:v>
                </c:pt>
                <c:pt idx="511">
                  <c:v>39073</c:v>
                </c:pt>
                <c:pt idx="512">
                  <c:v>39077</c:v>
                </c:pt>
                <c:pt idx="513">
                  <c:v>39078</c:v>
                </c:pt>
                <c:pt idx="514">
                  <c:v>39079</c:v>
                </c:pt>
                <c:pt idx="515">
                  <c:v>39080</c:v>
                </c:pt>
                <c:pt idx="516">
                  <c:v>39084</c:v>
                </c:pt>
                <c:pt idx="517">
                  <c:v>39085</c:v>
                </c:pt>
                <c:pt idx="518">
                  <c:v>39086</c:v>
                </c:pt>
                <c:pt idx="519">
                  <c:v>39087</c:v>
                </c:pt>
                <c:pt idx="520">
                  <c:v>39090</c:v>
                </c:pt>
                <c:pt idx="521">
                  <c:v>39091</c:v>
                </c:pt>
                <c:pt idx="522">
                  <c:v>39092</c:v>
                </c:pt>
                <c:pt idx="523">
                  <c:v>39093</c:v>
                </c:pt>
                <c:pt idx="524">
                  <c:v>39094</c:v>
                </c:pt>
                <c:pt idx="525">
                  <c:v>39097</c:v>
                </c:pt>
                <c:pt idx="526">
                  <c:v>39098</c:v>
                </c:pt>
                <c:pt idx="527">
                  <c:v>39099</c:v>
                </c:pt>
                <c:pt idx="528">
                  <c:v>39100</c:v>
                </c:pt>
                <c:pt idx="529">
                  <c:v>39101</c:v>
                </c:pt>
                <c:pt idx="530">
                  <c:v>39104</c:v>
                </c:pt>
                <c:pt idx="531">
                  <c:v>39105</c:v>
                </c:pt>
                <c:pt idx="532">
                  <c:v>39106</c:v>
                </c:pt>
                <c:pt idx="533">
                  <c:v>39107</c:v>
                </c:pt>
                <c:pt idx="534">
                  <c:v>39108</c:v>
                </c:pt>
                <c:pt idx="535">
                  <c:v>39111</c:v>
                </c:pt>
                <c:pt idx="536">
                  <c:v>39112</c:v>
                </c:pt>
                <c:pt idx="537">
                  <c:v>39113</c:v>
                </c:pt>
                <c:pt idx="538">
                  <c:v>39114</c:v>
                </c:pt>
                <c:pt idx="539">
                  <c:v>39115</c:v>
                </c:pt>
                <c:pt idx="540">
                  <c:v>39118</c:v>
                </c:pt>
                <c:pt idx="541">
                  <c:v>39119</c:v>
                </c:pt>
                <c:pt idx="542">
                  <c:v>39120</c:v>
                </c:pt>
                <c:pt idx="543">
                  <c:v>39121</c:v>
                </c:pt>
                <c:pt idx="544">
                  <c:v>39122</c:v>
                </c:pt>
                <c:pt idx="545">
                  <c:v>39125</c:v>
                </c:pt>
                <c:pt idx="546">
                  <c:v>39126</c:v>
                </c:pt>
                <c:pt idx="547">
                  <c:v>39127</c:v>
                </c:pt>
                <c:pt idx="548">
                  <c:v>39128</c:v>
                </c:pt>
                <c:pt idx="549">
                  <c:v>39129</c:v>
                </c:pt>
                <c:pt idx="550">
                  <c:v>39132</c:v>
                </c:pt>
                <c:pt idx="551">
                  <c:v>39133</c:v>
                </c:pt>
                <c:pt idx="552">
                  <c:v>39134</c:v>
                </c:pt>
                <c:pt idx="553">
                  <c:v>39135</c:v>
                </c:pt>
                <c:pt idx="554">
                  <c:v>39136</c:v>
                </c:pt>
                <c:pt idx="555">
                  <c:v>39139</c:v>
                </c:pt>
                <c:pt idx="556">
                  <c:v>39140</c:v>
                </c:pt>
                <c:pt idx="557">
                  <c:v>39141</c:v>
                </c:pt>
                <c:pt idx="558">
                  <c:v>39142</c:v>
                </c:pt>
                <c:pt idx="559">
                  <c:v>39143</c:v>
                </c:pt>
                <c:pt idx="560">
                  <c:v>39146</c:v>
                </c:pt>
                <c:pt idx="561">
                  <c:v>39147</c:v>
                </c:pt>
                <c:pt idx="562">
                  <c:v>39148</c:v>
                </c:pt>
                <c:pt idx="563">
                  <c:v>39149</c:v>
                </c:pt>
                <c:pt idx="564">
                  <c:v>39150</c:v>
                </c:pt>
                <c:pt idx="565">
                  <c:v>39153</c:v>
                </c:pt>
                <c:pt idx="566">
                  <c:v>39154</c:v>
                </c:pt>
                <c:pt idx="567">
                  <c:v>39155</c:v>
                </c:pt>
                <c:pt idx="568">
                  <c:v>39156</c:v>
                </c:pt>
                <c:pt idx="569">
                  <c:v>39157</c:v>
                </c:pt>
                <c:pt idx="570">
                  <c:v>39160</c:v>
                </c:pt>
                <c:pt idx="571">
                  <c:v>39161</c:v>
                </c:pt>
                <c:pt idx="572">
                  <c:v>39162</c:v>
                </c:pt>
                <c:pt idx="573">
                  <c:v>39163</c:v>
                </c:pt>
                <c:pt idx="574">
                  <c:v>39164</c:v>
                </c:pt>
                <c:pt idx="575">
                  <c:v>39167</c:v>
                </c:pt>
                <c:pt idx="576">
                  <c:v>39168</c:v>
                </c:pt>
                <c:pt idx="577">
                  <c:v>39169</c:v>
                </c:pt>
                <c:pt idx="578">
                  <c:v>39170</c:v>
                </c:pt>
                <c:pt idx="579">
                  <c:v>39171</c:v>
                </c:pt>
                <c:pt idx="580">
                  <c:v>39174</c:v>
                </c:pt>
                <c:pt idx="581">
                  <c:v>39175</c:v>
                </c:pt>
                <c:pt idx="582">
                  <c:v>39176</c:v>
                </c:pt>
                <c:pt idx="583">
                  <c:v>39177</c:v>
                </c:pt>
                <c:pt idx="584">
                  <c:v>39181</c:v>
                </c:pt>
                <c:pt idx="585">
                  <c:v>39182</c:v>
                </c:pt>
                <c:pt idx="586">
                  <c:v>39183</c:v>
                </c:pt>
                <c:pt idx="587">
                  <c:v>39184</c:v>
                </c:pt>
                <c:pt idx="588">
                  <c:v>39185</c:v>
                </c:pt>
                <c:pt idx="589">
                  <c:v>39188</c:v>
                </c:pt>
                <c:pt idx="590">
                  <c:v>39189</c:v>
                </c:pt>
                <c:pt idx="591">
                  <c:v>39190</c:v>
                </c:pt>
                <c:pt idx="592">
                  <c:v>39191</c:v>
                </c:pt>
                <c:pt idx="593">
                  <c:v>39192</c:v>
                </c:pt>
                <c:pt idx="594">
                  <c:v>39195</c:v>
                </c:pt>
                <c:pt idx="595">
                  <c:v>39196</c:v>
                </c:pt>
                <c:pt idx="596">
                  <c:v>39197</c:v>
                </c:pt>
                <c:pt idx="597">
                  <c:v>39198</c:v>
                </c:pt>
                <c:pt idx="598">
                  <c:v>39199</c:v>
                </c:pt>
                <c:pt idx="599">
                  <c:v>39202</c:v>
                </c:pt>
                <c:pt idx="600">
                  <c:v>39203</c:v>
                </c:pt>
                <c:pt idx="601">
                  <c:v>39204</c:v>
                </c:pt>
                <c:pt idx="602">
                  <c:v>39205</c:v>
                </c:pt>
                <c:pt idx="603">
                  <c:v>39206</c:v>
                </c:pt>
                <c:pt idx="604">
                  <c:v>39209</c:v>
                </c:pt>
                <c:pt idx="605">
                  <c:v>39210</c:v>
                </c:pt>
                <c:pt idx="606">
                  <c:v>39211</c:v>
                </c:pt>
                <c:pt idx="607">
                  <c:v>39212</c:v>
                </c:pt>
                <c:pt idx="608">
                  <c:v>39213</c:v>
                </c:pt>
                <c:pt idx="609">
                  <c:v>39216</c:v>
                </c:pt>
                <c:pt idx="610">
                  <c:v>39217</c:v>
                </c:pt>
                <c:pt idx="611">
                  <c:v>39218</c:v>
                </c:pt>
                <c:pt idx="612">
                  <c:v>39219</c:v>
                </c:pt>
                <c:pt idx="613">
                  <c:v>39220</c:v>
                </c:pt>
                <c:pt idx="614">
                  <c:v>39223</c:v>
                </c:pt>
                <c:pt idx="615">
                  <c:v>39224</c:v>
                </c:pt>
                <c:pt idx="616">
                  <c:v>39225</c:v>
                </c:pt>
                <c:pt idx="617">
                  <c:v>39226</c:v>
                </c:pt>
                <c:pt idx="618">
                  <c:v>39227</c:v>
                </c:pt>
                <c:pt idx="619">
                  <c:v>39230</c:v>
                </c:pt>
                <c:pt idx="620">
                  <c:v>39231</c:v>
                </c:pt>
                <c:pt idx="621">
                  <c:v>39232</c:v>
                </c:pt>
                <c:pt idx="622">
                  <c:v>39233</c:v>
                </c:pt>
                <c:pt idx="623">
                  <c:v>39234</c:v>
                </c:pt>
                <c:pt idx="624">
                  <c:v>39237</c:v>
                </c:pt>
                <c:pt idx="625">
                  <c:v>39238</c:v>
                </c:pt>
                <c:pt idx="626">
                  <c:v>39239</c:v>
                </c:pt>
                <c:pt idx="627">
                  <c:v>39240</c:v>
                </c:pt>
                <c:pt idx="628">
                  <c:v>39241</c:v>
                </c:pt>
                <c:pt idx="629">
                  <c:v>39244</c:v>
                </c:pt>
                <c:pt idx="630">
                  <c:v>39245</c:v>
                </c:pt>
                <c:pt idx="631">
                  <c:v>39246</c:v>
                </c:pt>
                <c:pt idx="632">
                  <c:v>39247</c:v>
                </c:pt>
                <c:pt idx="633">
                  <c:v>39248</c:v>
                </c:pt>
                <c:pt idx="634">
                  <c:v>39251</c:v>
                </c:pt>
                <c:pt idx="635">
                  <c:v>39252</c:v>
                </c:pt>
                <c:pt idx="636">
                  <c:v>39253</c:v>
                </c:pt>
                <c:pt idx="637">
                  <c:v>39254</c:v>
                </c:pt>
                <c:pt idx="638">
                  <c:v>39255</c:v>
                </c:pt>
                <c:pt idx="639">
                  <c:v>39258</c:v>
                </c:pt>
                <c:pt idx="640">
                  <c:v>39259</c:v>
                </c:pt>
                <c:pt idx="641">
                  <c:v>39260</c:v>
                </c:pt>
                <c:pt idx="642">
                  <c:v>39261</c:v>
                </c:pt>
                <c:pt idx="643">
                  <c:v>39262</c:v>
                </c:pt>
                <c:pt idx="644">
                  <c:v>39265</c:v>
                </c:pt>
                <c:pt idx="645">
                  <c:v>39266</c:v>
                </c:pt>
                <c:pt idx="646">
                  <c:v>39267</c:v>
                </c:pt>
                <c:pt idx="647">
                  <c:v>39268</c:v>
                </c:pt>
                <c:pt idx="648">
                  <c:v>39269</c:v>
                </c:pt>
                <c:pt idx="649">
                  <c:v>39272</c:v>
                </c:pt>
                <c:pt idx="650">
                  <c:v>39273</c:v>
                </c:pt>
                <c:pt idx="651">
                  <c:v>39274</c:v>
                </c:pt>
                <c:pt idx="652">
                  <c:v>39275</c:v>
                </c:pt>
                <c:pt idx="653">
                  <c:v>39276</c:v>
                </c:pt>
                <c:pt idx="654">
                  <c:v>39279</c:v>
                </c:pt>
                <c:pt idx="655">
                  <c:v>39280</c:v>
                </c:pt>
                <c:pt idx="656">
                  <c:v>39281</c:v>
                </c:pt>
                <c:pt idx="657">
                  <c:v>39282</c:v>
                </c:pt>
                <c:pt idx="658">
                  <c:v>39283</c:v>
                </c:pt>
                <c:pt idx="659">
                  <c:v>39286</c:v>
                </c:pt>
                <c:pt idx="660">
                  <c:v>39287</c:v>
                </c:pt>
                <c:pt idx="661">
                  <c:v>39288</c:v>
                </c:pt>
                <c:pt idx="662">
                  <c:v>39289</c:v>
                </c:pt>
                <c:pt idx="663">
                  <c:v>39290</c:v>
                </c:pt>
                <c:pt idx="664">
                  <c:v>39293</c:v>
                </c:pt>
                <c:pt idx="665">
                  <c:v>39294</c:v>
                </c:pt>
                <c:pt idx="666">
                  <c:v>39295</c:v>
                </c:pt>
                <c:pt idx="667">
                  <c:v>39296</c:v>
                </c:pt>
                <c:pt idx="668">
                  <c:v>39297</c:v>
                </c:pt>
                <c:pt idx="669">
                  <c:v>39300</c:v>
                </c:pt>
                <c:pt idx="670">
                  <c:v>39301</c:v>
                </c:pt>
                <c:pt idx="671">
                  <c:v>39302</c:v>
                </c:pt>
                <c:pt idx="672">
                  <c:v>39303</c:v>
                </c:pt>
                <c:pt idx="673">
                  <c:v>39304</c:v>
                </c:pt>
                <c:pt idx="674">
                  <c:v>39307</c:v>
                </c:pt>
                <c:pt idx="675">
                  <c:v>39308</c:v>
                </c:pt>
                <c:pt idx="676">
                  <c:v>39309</c:v>
                </c:pt>
                <c:pt idx="677">
                  <c:v>39310</c:v>
                </c:pt>
                <c:pt idx="678">
                  <c:v>39311</c:v>
                </c:pt>
                <c:pt idx="679">
                  <c:v>39314</c:v>
                </c:pt>
                <c:pt idx="680">
                  <c:v>39315</c:v>
                </c:pt>
                <c:pt idx="681">
                  <c:v>39316</c:v>
                </c:pt>
                <c:pt idx="682">
                  <c:v>39317</c:v>
                </c:pt>
                <c:pt idx="683">
                  <c:v>39318</c:v>
                </c:pt>
                <c:pt idx="684">
                  <c:v>39321</c:v>
                </c:pt>
                <c:pt idx="685">
                  <c:v>39322</c:v>
                </c:pt>
                <c:pt idx="686">
                  <c:v>39323</c:v>
                </c:pt>
                <c:pt idx="687">
                  <c:v>39324</c:v>
                </c:pt>
                <c:pt idx="688">
                  <c:v>39325</c:v>
                </c:pt>
                <c:pt idx="689">
                  <c:v>39328</c:v>
                </c:pt>
                <c:pt idx="690">
                  <c:v>39329</c:v>
                </c:pt>
                <c:pt idx="691">
                  <c:v>39330</c:v>
                </c:pt>
                <c:pt idx="692">
                  <c:v>39331</c:v>
                </c:pt>
                <c:pt idx="693">
                  <c:v>39332</c:v>
                </c:pt>
                <c:pt idx="694">
                  <c:v>39335</c:v>
                </c:pt>
                <c:pt idx="695">
                  <c:v>39336</c:v>
                </c:pt>
                <c:pt idx="696">
                  <c:v>39337</c:v>
                </c:pt>
                <c:pt idx="697">
                  <c:v>39338</c:v>
                </c:pt>
                <c:pt idx="698">
                  <c:v>39339</c:v>
                </c:pt>
                <c:pt idx="699">
                  <c:v>39342</c:v>
                </c:pt>
                <c:pt idx="700">
                  <c:v>39343</c:v>
                </c:pt>
                <c:pt idx="701">
                  <c:v>39344</c:v>
                </c:pt>
                <c:pt idx="702">
                  <c:v>39345</c:v>
                </c:pt>
                <c:pt idx="703">
                  <c:v>39346</c:v>
                </c:pt>
                <c:pt idx="704">
                  <c:v>39349</c:v>
                </c:pt>
                <c:pt idx="705">
                  <c:v>39350</c:v>
                </c:pt>
                <c:pt idx="706">
                  <c:v>39351</c:v>
                </c:pt>
                <c:pt idx="707">
                  <c:v>39352</c:v>
                </c:pt>
                <c:pt idx="708">
                  <c:v>39353</c:v>
                </c:pt>
                <c:pt idx="709">
                  <c:v>39356</c:v>
                </c:pt>
                <c:pt idx="710">
                  <c:v>39357</c:v>
                </c:pt>
                <c:pt idx="711">
                  <c:v>39358</c:v>
                </c:pt>
                <c:pt idx="712">
                  <c:v>39359</c:v>
                </c:pt>
                <c:pt idx="713">
                  <c:v>39360</c:v>
                </c:pt>
                <c:pt idx="714">
                  <c:v>39363</c:v>
                </c:pt>
                <c:pt idx="715">
                  <c:v>39364</c:v>
                </c:pt>
                <c:pt idx="716">
                  <c:v>39365</c:v>
                </c:pt>
                <c:pt idx="717">
                  <c:v>39366</c:v>
                </c:pt>
                <c:pt idx="718">
                  <c:v>39367</c:v>
                </c:pt>
                <c:pt idx="719">
                  <c:v>39370</c:v>
                </c:pt>
                <c:pt idx="720">
                  <c:v>39371</c:v>
                </c:pt>
                <c:pt idx="721">
                  <c:v>39372</c:v>
                </c:pt>
                <c:pt idx="722">
                  <c:v>39373</c:v>
                </c:pt>
                <c:pt idx="723">
                  <c:v>39374</c:v>
                </c:pt>
                <c:pt idx="724">
                  <c:v>39377</c:v>
                </c:pt>
                <c:pt idx="725">
                  <c:v>39378</c:v>
                </c:pt>
                <c:pt idx="726">
                  <c:v>39379</c:v>
                </c:pt>
                <c:pt idx="727">
                  <c:v>39380</c:v>
                </c:pt>
                <c:pt idx="728">
                  <c:v>39381</c:v>
                </c:pt>
                <c:pt idx="729">
                  <c:v>39384</c:v>
                </c:pt>
                <c:pt idx="730">
                  <c:v>39385</c:v>
                </c:pt>
                <c:pt idx="731">
                  <c:v>39386</c:v>
                </c:pt>
                <c:pt idx="732">
                  <c:v>39387</c:v>
                </c:pt>
                <c:pt idx="733">
                  <c:v>39388</c:v>
                </c:pt>
                <c:pt idx="734">
                  <c:v>39391</c:v>
                </c:pt>
                <c:pt idx="735">
                  <c:v>39392</c:v>
                </c:pt>
                <c:pt idx="736">
                  <c:v>39393</c:v>
                </c:pt>
                <c:pt idx="737">
                  <c:v>39394</c:v>
                </c:pt>
                <c:pt idx="738">
                  <c:v>39395</c:v>
                </c:pt>
                <c:pt idx="739">
                  <c:v>39398</c:v>
                </c:pt>
                <c:pt idx="740">
                  <c:v>39399</c:v>
                </c:pt>
                <c:pt idx="741">
                  <c:v>39400</c:v>
                </c:pt>
                <c:pt idx="742">
                  <c:v>39401</c:v>
                </c:pt>
                <c:pt idx="743">
                  <c:v>39402</c:v>
                </c:pt>
                <c:pt idx="744">
                  <c:v>39405</c:v>
                </c:pt>
                <c:pt idx="745">
                  <c:v>39406</c:v>
                </c:pt>
                <c:pt idx="746">
                  <c:v>39407</c:v>
                </c:pt>
                <c:pt idx="747">
                  <c:v>39408</c:v>
                </c:pt>
                <c:pt idx="748">
                  <c:v>39409</c:v>
                </c:pt>
                <c:pt idx="749">
                  <c:v>39412</c:v>
                </c:pt>
                <c:pt idx="750">
                  <c:v>39413</c:v>
                </c:pt>
                <c:pt idx="751">
                  <c:v>39414</c:v>
                </c:pt>
                <c:pt idx="752">
                  <c:v>39415</c:v>
                </c:pt>
                <c:pt idx="753">
                  <c:v>39416</c:v>
                </c:pt>
                <c:pt idx="754">
                  <c:v>39419</c:v>
                </c:pt>
                <c:pt idx="755">
                  <c:v>39420</c:v>
                </c:pt>
                <c:pt idx="756">
                  <c:v>39421</c:v>
                </c:pt>
                <c:pt idx="757">
                  <c:v>39422</c:v>
                </c:pt>
                <c:pt idx="758">
                  <c:v>39423</c:v>
                </c:pt>
                <c:pt idx="759">
                  <c:v>39426</c:v>
                </c:pt>
                <c:pt idx="760">
                  <c:v>39427</c:v>
                </c:pt>
                <c:pt idx="761">
                  <c:v>39428</c:v>
                </c:pt>
                <c:pt idx="762">
                  <c:v>39429</c:v>
                </c:pt>
                <c:pt idx="763">
                  <c:v>39430</c:v>
                </c:pt>
                <c:pt idx="764">
                  <c:v>39433</c:v>
                </c:pt>
                <c:pt idx="765">
                  <c:v>39434</c:v>
                </c:pt>
                <c:pt idx="766">
                  <c:v>39435</c:v>
                </c:pt>
                <c:pt idx="767">
                  <c:v>39436</c:v>
                </c:pt>
                <c:pt idx="768">
                  <c:v>39437</c:v>
                </c:pt>
                <c:pt idx="769">
                  <c:v>39440</c:v>
                </c:pt>
                <c:pt idx="770">
                  <c:v>39442</c:v>
                </c:pt>
                <c:pt idx="771">
                  <c:v>39443</c:v>
                </c:pt>
                <c:pt idx="772">
                  <c:v>39444</c:v>
                </c:pt>
                <c:pt idx="773">
                  <c:v>39447</c:v>
                </c:pt>
                <c:pt idx="774">
                  <c:v>39449</c:v>
                </c:pt>
                <c:pt idx="775">
                  <c:v>39450</c:v>
                </c:pt>
                <c:pt idx="776">
                  <c:v>39451</c:v>
                </c:pt>
                <c:pt idx="777">
                  <c:v>39454</c:v>
                </c:pt>
                <c:pt idx="778">
                  <c:v>39455</c:v>
                </c:pt>
                <c:pt idx="779">
                  <c:v>39456</c:v>
                </c:pt>
                <c:pt idx="780">
                  <c:v>39457</c:v>
                </c:pt>
                <c:pt idx="781">
                  <c:v>39458</c:v>
                </c:pt>
                <c:pt idx="782">
                  <c:v>39461</c:v>
                </c:pt>
                <c:pt idx="783">
                  <c:v>39462</c:v>
                </c:pt>
                <c:pt idx="784">
                  <c:v>39463</c:v>
                </c:pt>
                <c:pt idx="785">
                  <c:v>39464</c:v>
                </c:pt>
                <c:pt idx="786">
                  <c:v>39465</c:v>
                </c:pt>
                <c:pt idx="787">
                  <c:v>39468</c:v>
                </c:pt>
                <c:pt idx="788">
                  <c:v>39469</c:v>
                </c:pt>
                <c:pt idx="789">
                  <c:v>39470</c:v>
                </c:pt>
                <c:pt idx="790">
                  <c:v>39471</c:v>
                </c:pt>
                <c:pt idx="791">
                  <c:v>39472</c:v>
                </c:pt>
                <c:pt idx="792">
                  <c:v>39475</c:v>
                </c:pt>
                <c:pt idx="793">
                  <c:v>39476</c:v>
                </c:pt>
                <c:pt idx="794">
                  <c:v>39477</c:v>
                </c:pt>
                <c:pt idx="795">
                  <c:v>39478</c:v>
                </c:pt>
                <c:pt idx="796">
                  <c:v>39479</c:v>
                </c:pt>
                <c:pt idx="797">
                  <c:v>39482</c:v>
                </c:pt>
                <c:pt idx="798">
                  <c:v>39483</c:v>
                </c:pt>
                <c:pt idx="799">
                  <c:v>39484</c:v>
                </c:pt>
                <c:pt idx="800">
                  <c:v>39485</c:v>
                </c:pt>
                <c:pt idx="801">
                  <c:v>39486</c:v>
                </c:pt>
                <c:pt idx="802">
                  <c:v>39489</c:v>
                </c:pt>
                <c:pt idx="803">
                  <c:v>39490</c:v>
                </c:pt>
                <c:pt idx="804">
                  <c:v>39491</c:v>
                </c:pt>
                <c:pt idx="805">
                  <c:v>39492</c:v>
                </c:pt>
                <c:pt idx="806">
                  <c:v>39493</c:v>
                </c:pt>
                <c:pt idx="807">
                  <c:v>39496</c:v>
                </c:pt>
                <c:pt idx="808">
                  <c:v>39497</c:v>
                </c:pt>
                <c:pt idx="809">
                  <c:v>39498</c:v>
                </c:pt>
                <c:pt idx="810">
                  <c:v>39499</c:v>
                </c:pt>
                <c:pt idx="811">
                  <c:v>39500</c:v>
                </c:pt>
                <c:pt idx="812">
                  <c:v>39503</c:v>
                </c:pt>
                <c:pt idx="813">
                  <c:v>39504</c:v>
                </c:pt>
                <c:pt idx="814">
                  <c:v>39505</c:v>
                </c:pt>
                <c:pt idx="815">
                  <c:v>39506</c:v>
                </c:pt>
                <c:pt idx="816">
                  <c:v>39507</c:v>
                </c:pt>
                <c:pt idx="817">
                  <c:v>39510</c:v>
                </c:pt>
                <c:pt idx="818">
                  <c:v>39511</c:v>
                </c:pt>
                <c:pt idx="819">
                  <c:v>39512</c:v>
                </c:pt>
                <c:pt idx="820">
                  <c:v>39513</c:v>
                </c:pt>
                <c:pt idx="821">
                  <c:v>39514</c:v>
                </c:pt>
                <c:pt idx="822">
                  <c:v>39517</c:v>
                </c:pt>
                <c:pt idx="823">
                  <c:v>39518</c:v>
                </c:pt>
                <c:pt idx="824">
                  <c:v>39519</c:v>
                </c:pt>
                <c:pt idx="825">
                  <c:v>39520</c:v>
                </c:pt>
                <c:pt idx="826">
                  <c:v>39521</c:v>
                </c:pt>
                <c:pt idx="827">
                  <c:v>39524</c:v>
                </c:pt>
                <c:pt idx="828">
                  <c:v>39525</c:v>
                </c:pt>
                <c:pt idx="829">
                  <c:v>39526</c:v>
                </c:pt>
                <c:pt idx="830">
                  <c:v>39527</c:v>
                </c:pt>
                <c:pt idx="831">
                  <c:v>39531</c:v>
                </c:pt>
                <c:pt idx="832">
                  <c:v>39532</c:v>
                </c:pt>
                <c:pt idx="833">
                  <c:v>39533</c:v>
                </c:pt>
                <c:pt idx="834">
                  <c:v>39534</c:v>
                </c:pt>
                <c:pt idx="835">
                  <c:v>39535</c:v>
                </c:pt>
                <c:pt idx="836">
                  <c:v>39538</c:v>
                </c:pt>
                <c:pt idx="837">
                  <c:v>39539</c:v>
                </c:pt>
                <c:pt idx="838">
                  <c:v>39540</c:v>
                </c:pt>
                <c:pt idx="839">
                  <c:v>39541</c:v>
                </c:pt>
                <c:pt idx="840">
                  <c:v>39542</c:v>
                </c:pt>
                <c:pt idx="841">
                  <c:v>39545</c:v>
                </c:pt>
                <c:pt idx="842">
                  <c:v>39546</c:v>
                </c:pt>
                <c:pt idx="843">
                  <c:v>39547</c:v>
                </c:pt>
                <c:pt idx="844">
                  <c:v>39548</c:v>
                </c:pt>
                <c:pt idx="845">
                  <c:v>39549</c:v>
                </c:pt>
                <c:pt idx="846">
                  <c:v>39552</c:v>
                </c:pt>
                <c:pt idx="847">
                  <c:v>39553</c:v>
                </c:pt>
                <c:pt idx="848">
                  <c:v>39554</c:v>
                </c:pt>
                <c:pt idx="849">
                  <c:v>39555</c:v>
                </c:pt>
                <c:pt idx="850">
                  <c:v>39556</c:v>
                </c:pt>
                <c:pt idx="851">
                  <c:v>39559</c:v>
                </c:pt>
                <c:pt idx="852">
                  <c:v>39560</c:v>
                </c:pt>
                <c:pt idx="853">
                  <c:v>39561</c:v>
                </c:pt>
                <c:pt idx="854">
                  <c:v>39562</c:v>
                </c:pt>
                <c:pt idx="855">
                  <c:v>39563</c:v>
                </c:pt>
                <c:pt idx="856">
                  <c:v>39566</c:v>
                </c:pt>
                <c:pt idx="857">
                  <c:v>39567</c:v>
                </c:pt>
                <c:pt idx="858">
                  <c:v>39568</c:v>
                </c:pt>
                <c:pt idx="859">
                  <c:v>39569</c:v>
                </c:pt>
                <c:pt idx="860">
                  <c:v>39570</c:v>
                </c:pt>
                <c:pt idx="861">
                  <c:v>39573</c:v>
                </c:pt>
                <c:pt idx="862">
                  <c:v>39574</c:v>
                </c:pt>
                <c:pt idx="863">
                  <c:v>39575</c:v>
                </c:pt>
                <c:pt idx="864">
                  <c:v>39576</c:v>
                </c:pt>
                <c:pt idx="865">
                  <c:v>39577</c:v>
                </c:pt>
                <c:pt idx="866">
                  <c:v>39580</c:v>
                </c:pt>
                <c:pt idx="867">
                  <c:v>39581</c:v>
                </c:pt>
                <c:pt idx="868">
                  <c:v>39582</c:v>
                </c:pt>
                <c:pt idx="869">
                  <c:v>39583</c:v>
                </c:pt>
                <c:pt idx="870">
                  <c:v>39584</c:v>
                </c:pt>
                <c:pt idx="871">
                  <c:v>39587</c:v>
                </c:pt>
                <c:pt idx="872">
                  <c:v>39588</c:v>
                </c:pt>
                <c:pt idx="873">
                  <c:v>39589</c:v>
                </c:pt>
                <c:pt idx="874">
                  <c:v>39590</c:v>
                </c:pt>
                <c:pt idx="875">
                  <c:v>39591</c:v>
                </c:pt>
                <c:pt idx="876">
                  <c:v>39594</c:v>
                </c:pt>
                <c:pt idx="877">
                  <c:v>39595</c:v>
                </c:pt>
                <c:pt idx="878">
                  <c:v>39596</c:v>
                </c:pt>
                <c:pt idx="879">
                  <c:v>39597</c:v>
                </c:pt>
                <c:pt idx="880">
                  <c:v>39598</c:v>
                </c:pt>
                <c:pt idx="881">
                  <c:v>39601</c:v>
                </c:pt>
                <c:pt idx="882">
                  <c:v>39602</c:v>
                </c:pt>
                <c:pt idx="883">
                  <c:v>39603</c:v>
                </c:pt>
                <c:pt idx="884">
                  <c:v>39604</c:v>
                </c:pt>
                <c:pt idx="885">
                  <c:v>39605</c:v>
                </c:pt>
                <c:pt idx="886">
                  <c:v>39608</c:v>
                </c:pt>
                <c:pt idx="887">
                  <c:v>39609</c:v>
                </c:pt>
                <c:pt idx="888">
                  <c:v>39610</c:v>
                </c:pt>
                <c:pt idx="889">
                  <c:v>39611</c:v>
                </c:pt>
                <c:pt idx="890">
                  <c:v>39612</c:v>
                </c:pt>
                <c:pt idx="891">
                  <c:v>39615</c:v>
                </c:pt>
                <c:pt idx="892">
                  <c:v>39616</c:v>
                </c:pt>
                <c:pt idx="893">
                  <c:v>39617</c:v>
                </c:pt>
                <c:pt idx="894">
                  <c:v>39618</c:v>
                </c:pt>
                <c:pt idx="895">
                  <c:v>39619</c:v>
                </c:pt>
                <c:pt idx="896">
                  <c:v>39622</c:v>
                </c:pt>
                <c:pt idx="897">
                  <c:v>39623</c:v>
                </c:pt>
                <c:pt idx="898">
                  <c:v>39624</c:v>
                </c:pt>
                <c:pt idx="899">
                  <c:v>39625</c:v>
                </c:pt>
                <c:pt idx="900">
                  <c:v>39626</c:v>
                </c:pt>
                <c:pt idx="901">
                  <c:v>39629</c:v>
                </c:pt>
                <c:pt idx="902">
                  <c:v>39630</c:v>
                </c:pt>
                <c:pt idx="903">
                  <c:v>39631</c:v>
                </c:pt>
                <c:pt idx="904">
                  <c:v>39632</c:v>
                </c:pt>
                <c:pt idx="905">
                  <c:v>39633</c:v>
                </c:pt>
                <c:pt idx="906">
                  <c:v>39636</c:v>
                </c:pt>
                <c:pt idx="907">
                  <c:v>39637</c:v>
                </c:pt>
                <c:pt idx="908">
                  <c:v>39638</c:v>
                </c:pt>
                <c:pt idx="909">
                  <c:v>39639</c:v>
                </c:pt>
                <c:pt idx="910">
                  <c:v>39640</c:v>
                </c:pt>
                <c:pt idx="911">
                  <c:v>39643</c:v>
                </c:pt>
                <c:pt idx="912">
                  <c:v>39644</c:v>
                </c:pt>
                <c:pt idx="913">
                  <c:v>39645</c:v>
                </c:pt>
                <c:pt idx="914">
                  <c:v>39646</c:v>
                </c:pt>
                <c:pt idx="915">
                  <c:v>39647</c:v>
                </c:pt>
                <c:pt idx="916">
                  <c:v>39650</c:v>
                </c:pt>
                <c:pt idx="917">
                  <c:v>39651</c:v>
                </c:pt>
                <c:pt idx="918">
                  <c:v>39652</c:v>
                </c:pt>
                <c:pt idx="919">
                  <c:v>39653</c:v>
                </c:pt>
                <c:pt idx="920">
                  <c:v>39654</c:v>
                </c:pt>
                <c:pt idx="921">
                  <c:v>39657</c:v>
                </c:pt>
                <c:pt idx="922">
                  <c:v>39658</c:v>
                </c:pt>
                <c:pt idx="923">
                  <c:v>39659</c:v>
                </c:pt>
                <c:pt idx="924">
                  <c:v>39660</c:v>
                </c:pt>
                <c:pt idx="925">
                  <c:v>39661</c:v>
                </c:pt>
                <c:pt idx="926">
                  <c:v>39664</c:v>
                </c:pt>
                <c:pt idx="927">
                  <c:v>39665</c:v>
                </c:pt>
                <c:pt idx="928">
                  <c:v>39666</c:v>
                </c:pt>
                <c:pt idx="929">
                  <c:v>39667</c:v>
                </c:pt>
                <c:pt idx="930">
                  <c:v>39668</c:v>
                </c:pt>
                <c:pt idx="931">
                  <c:v>39671</c:v>
                </c:pt>
                <c:pt idx="932">
                  <c:v>39672</c:v>
                </c:pt>
                <c:pt idx="933">
                  <c:v>39673</c:v>
                </c:pt>
                <c:pt idx="934">
                  <c:v>39674</c:v>
                </c:pt>
                <c:pt idx="935">
                  <c:v>39675</c:v>
                </c:pt>
                <c:pt idx="936">
                  <c:v>39678</c:v>
                </c:pt>
                <c:pt idx="937">
                  <c:v>39679</c:v>
                </c:pt>
                <c:pt idx="938">
                  <c:v>39680</c:v>
                </c:pt>
                <c:pt idx="939">
                  <c:v>39681</c:v>
                </c:pt>
                <c:pt idx="940">
                  <c:v>39682</c:v>
                </c:pt>
                <c:pt idx="941">
                  <c:v>39685</c:v>
                </c:pt>
                <c:pt idx="942">
                  <c:v>39686</c:v>
                </c:pt>
                <c:pt idx="943">
                  <c:v>39687</c:v>
                </c:pt>
                <c:pt idx="944">
                  <c:v>39688</c:v>
                </c:pt>
                <c:pt idx="945">
                  <c:v>39689</c:v>
                </c:pt>
                <c:pt idx="946">
                  <c:v>39692</c:v>
                </c:pt>
                <c:pt idx="947">
                  <c:v>39693</c:v>
                </c:pt>
                <c:pt idx="948">
                  <c:v>39694</c:v>
                </c:pt>
                <c:pt idx="949">
                  <c:v>39695</c:v>
                </c:pt>
                <c:pt idx="950">
                  <c:v>39696</c:v>
                </c:pt>
                <c:pt idx="951">
                  <c:v>39699</c:v>
                </c:pt>
                <c:pt idx="952">
                  <c:v>39700</c:v>
                </c:pt>
                <c:pt idx="953">
                  <c:v>39701</c:v>
                </c:pt>
                <c:pt idx="954">
                  <c:v>39702</c:v>
                </c:pt>
                <c:pt idx="955">
                  <c:v>39703</c:v>
                </c:pt>
                <c:pt idx="956">
                  <c:v>39706</c:v>
                </c:pt>
                <c:pt idx="957">
                  <c:v>39707</c:v>
                </c:pt>
                <c:pt idx="958">
                  <c:v>39708</c:v>
                </c:pt>
                <c:pt idx="959">
                  <c:v>39709</c:v>
                </c:pt>
                <c:pt idx="960">
                  <c:v>39710</c:v>
                </c:pt>
                <c:pt idx="961">
                  <c:v>39713</c:v>
                </c:pt>
                <c:pt idx="962">
                  <c:v>39714</c:v>
                </c:pt>
                <c:pt idx="963">
                  <c:v>39715</c:v>
                </c:pt>
                <c:pt idx="964">
                  <c:v>39716</c:v>
                </c:pt>
                <c:pt idx="965">
                  <c:v>39717</c:v>
                </c:pt>
                <c:pt idx="966">
                  <c:v>39720</c:v>
                </c:pt>
                <c:pt idx="967">
                  <c:v>39721</c:v>
                </c:pt>
                <c:pt idx="968">
                  <c:v>39722</c:v>
                </c:pt>
                <c:pt idx="969">
                  <c:v>39723</c:v>
                </c:pt>
                <c:pt idx="970">
                  <c:v>39724</c:v>
                </c:pt>
                <c:pt idx="971">
                  <c:v>39727</c:v>
                </c:pt>
                <c:pt idx="972">
                  <c:v>39728</c:v>
                </c:pt>
                <c:pt idx="973">
                  <c:v>39729</c:v>
                </c:pt>
                <c:pt idx="974">
                  <c:v>39730</c:v>
                </c:pt>
                <c:pt idx="975">
                  <c:v>39731</c:v>
                </c:pt>
                <c:pt idx="976">
                  <c:v>39734</c:v>
                </c:pt>
                <c:pt idx="977">
                  <c:v>39735</c:v>
                </c:pt>
                <c:pt idx="978">
                  <c:v>39736</c:v>
                </c:pt>
                <c:pt idx="979">
                  <c:v>39737</c:v>
                </c:pt>
                <c:pt idx="980">
                  <c:v>39738</c:v>
                </c:pt>
                <c:pt idx="981">
                  <c:v>39741</c:v>
                </c:pt>
                <c:pt idx="982">
                  <c:v>39742</c:v>
                </c:pt>
                <c:pt idx="983">
                  <c:v>39743</c:v>
                </c:pt>
                <c:pt idx="984">
                  <c:v>39744</c:v>
                </c:pt>
                <c:pt idx="985">
                  <c:v>39745</c:v>
                </c:pt>
                <c:pt idx="986">
                  <c:v>39748</c:v>
                </c:pt>
                <c:pt idx="987">
                  <c:v>39749</c:v>
                </c:pt>
                <c:pt idx="988">
                  <c:v>39750</c:v>
                </c:pt>
                <c:pt idx="989">
                  <c:v>39751</c:v>
                </c:pt>
                <c:pt idx="990">
                  <c:v>39752</c:v>
                </c:pt>
                <c:pt idx="991">
                  <c:v>39755</c:v>
                </c:pt>
                <c:pt idx="992">
                  <c:v>39756</c:v>
                </c:pt>
                <c:pt idx="993">
                  <c:v>39757</c:v>
                </c:pt>
                <c:pt idx="994">
                  <c:v>39758</c:v>
                </c:pt>
                <c:pt idx="995">
                  <c:v>39759</c:v>
                </c:pt>
                <c:pt idx="996">
                  <c:v>39762</c:v>
                </c:pt>
                <c:pt idx="997">
                  <c:v>39763</c:v>
                </c:pt>
                <c:pt idx="998">
                  <c:v>39764</c:v>
                </c:pt>
                <c:pt idx="999">
                  <c:v>39765</c:v>
                </c:pt>
                <c:pt idx="1000">
                  <c:v>39766</c:v>
                </c:pt>
                <c:pt idx="1001">
                  <c:v>39769</c:v>
                </c:pt>
                <c:pt idx="1002">
                  <c:v>39770</c:v>
                </c:pt>
                <c:pt idx="1003">
                  <c:v>39771</c:v>
                </c:pt>
                <c:pt idx="1004">
                  <c:v>39772</c:v>
                </c:pt>
                <c:pt idx="1005">
                  <c:v>39773</c:v>
                </c:pt>
                <c:pt idx="1006">
                  <c:v>39776</c:v>
                </c:pt>
                <c:pt idx="1007">
                  <c:v>39777</c:v>
                </c:pt>
                <c:pt idx="1008">
                  <c:v>39778</c:v>
                </c:pt>
                <c:pt idx="1009">
                  <c:v>39779</c:v>
                </c:pt>
                <c:pt idx="1010">
                  <c:v>39780</c:v>
                </c:pt>
                <c:pt idx="1011">
                  <c:v>39783</c:v>
                </c:pt>
                <c:pt idx="1012">
                  <c:v>39784</c:v>
                </c:pt>
                <c:pt idx="1013">
                  <c:v>39785</c:v>
                </c:pt>
                <c:pt idx="1014">
                  <c:v>39786</c:v>
                </c:pt>
                <c:pt idx="1015">
                  <c:v>39787</c:v>
                </c:pt>
                <c:pt idx="1016">
                  <c:v>39790</c:v>
                </c:pt>
                <c:pt idx="1017">
                  <c:v>39791</c:v>
                </c:pt>
                <c:pt idx="1018">
                  <c:v>39792</c:v>
                </c:pt>
                <c:pt idx="1019">
                  <c:v>39793</c:v>
                </c:pt>
                <c:pt idx="1020">
                  <c:v>39794</c:v>
                </c:pt>
                <c:pt idx="1021">
                  <c:v>39797</c:v>
                </c:pt>
                <c:pt idx="1022">
                  <c:v>39798</c:v>
                </c:pt>
                <c:pt idx="1023">
                  <c:v>39799</c:v>
                </c:pt>
                <c:pt idx="1024">
                  <c:v>39800</c:v>
                </c:pt>
                <c:pt idx="1025">
                  <c:v>39801</c:v>
                </c:pt>
                <c:pt idx="1026">
                  <c:v>39804</c:v>
                </c:pt>
                <c:pt idx="1027">
                  <c:v>39805</c:v>
                </c:pt>
                <c:pt idx="1028">
                  <c:v>39806</c:v>
                </c:pt>
                <c:pt idx="1029">
                  <c:v>39808</c:v>
                </c:pt>
                <c:pt idx="1030">
                  <c:v>39811</c:v>
                </c:pt>
                <c:pt idx="1031">
                  <c:v>39812</c:v>
                </c:pt>
                <c:pt idx="1032">
                  <c:v>39813</c:v>
                </c:pt>
                <c:pt idx="1033">
                  <c:v>39815</c:v>
                </c:pt>
                <c:pt idx="1034">
                  <c:v>39818</c:v>
                </c:pt>
                <c:pt idx="1035">
                  <c:v>39819</c:v>
                </c:pt>
                <c:pt idx="1036">
                  <c:v>39820</c:v>
                </c:pt>
                <c:pt idx="1037">
                  <c:v>39821</c:v>
                </c:pt>
                <c:pt idx="1038">
                  <c:v>39822</c:v>
                </c:pt>
                <c:pt idx="1039">
                  <c:v>39825</c:v>
                </c:pt>
                <c:pt idx="1040">
                  <c:v>39826</c:v>
                </c:pt>
                <c:pt idx="1041">
                  <c:v>39827</c:v>
                </c:pt>
                <c:pt idx="1042">
                  <c:v>39828</c:v>
                </c:pt>
                <c:pt idx="1043">
                  <c:v>39829</c:v>
                </c:pt>
                <c:pt idx="1044">
                  <c:v>39832</c:v>
                </c:pt>
                <c:pt idx="1045">
                  <c:v>39833</c:v>
                </c:pt>
                <c:pt idx="1046">
                  <c:v>39834</c:v>
                </c:pt>
                <c:pt idx="1047">
                  <c:v>39835</c:v>
                </c:pt>
                <c:pt idx="1048">
                  <c:v>39836</c:v>
                </c:pt>
                <c:pt idx="1049">
                  <c:v>39839</c:v>
                </c:pt>
                <c:pt idx="1050">
                  <c:v>39840</c:v>
                </c:pt>
                <c:pt idx="1051">
                  <c:v>39841</c:v>
                </c:pt>
                <c:pt idx="1052">
                  <c:v>39842</c:v>
                </c:pt>
                <c:pt idx="1053">
                  <c:v>39843</c:v>
                </c:pt>
                <c:pt idx="1054">
                  <c:v>39846</c:v>
                </c:pt>
                <c:pt idx="1055">
                  <c:v>39847</c:v>
                </c:pt>
                <c:pt idx="1056">
                  <c:v>39848</c:v>
                </c:pt>
                <c:pt idx="1057">
                  <c:v>39849</c:v>
                </c:pt>
                <c:pt idx="1058">
                  <c:v>39850</c:v>
                </c:pt>
                <c:pt idx="1059">
                  <c:v>39853</c:v>
                </c:pt>
                <c:pt idx="1060">
                  <c:v>39854</c:v>
                </c:pt>
                <c:pt idx="1061">
                  <c:v>39855</c:v>
                </c:pt>
                <c:pt idx="1062">
                  <c:v>39856</c:v>
                </c:pt>
                <c:pt idx="1063">
                  <c:v>39857</c:v>
                </c:pt>
                <c:pt idx="1064">
                  <c:v>39860</c:v>
                </c:pt>
                <c:pt idx="1065">
                  <c:v>39861</c:v>
                </c:pt>
                <c:pt idx="1066">
                  <c:v>39862</c:v>
                </c:pt>
                <c:pt idx="1067">
                  <c:v>39863</c:v>
                </c:pt>
                <c:pt idx="1068">
                  <c:v>39864</c:v>
                </c:pt>
                <c:pt idx="1069">
                  <c:v>39867</c:v>
                </c:pt>
                <c:pt idx="1070">
                  <c:v>39868</c:v>
                </c:pt>
                <c:pt idx="1071">
                  <c:v>39869</c:v>
                </c:pt>
                <c:pt idx="1072">
                  <c:v>39870</c:v>
                </c:pt>
                <c:pt idx="1073">
                  <c:v>39871</c:v>
                </c:pt>
                <c:pt idx="1074">
                  <c:v>39874</c:v>
                </c:pt>
                <c:pt idx="1075">
                  <c:v>39875</c:v>
                </c:pt>
                <c:pt idx="1076">
                  <c:v>39876</c:v>
                </c:pt>
                <c:pt idx="1077">
                  <c:v>39877</c:v>
                </c:pt>
                <c:pt idx="1078">
                  <c:v>39878</c:v>
                </c:pt>
                <c:pt idx="1079">
                  <c:v>39881</c:v>
                </c:pt>
                <c:pt idx="1080">
                  <c:v>39882</c:v>
                </c:pt>
                <c:pt idx="1081">
                  <c:v>39883</c:v>
                </c:pt>
                <c:pt idx="1082">
                  <c:v>39884</c:v>
                </c:pt>
                <c:pt idx="1083">
                  <c:v>39885</c:v>
                </c:pt>
                <c:pt idx="1084">
                  <c:v>39888</c:v>
                </c:pt>
                <c:pt idx="1085">
                  <c:v>39889</c:v>
                </c:pt>
                <c:pt idx="1086">
                  <c:v>39890</c:v>
                </c:pt>
                <c:pt idx="1087">
                  <c:v>39891</c:v>
                </c:pt>
                <c:pt idx="1088">
                  <c:v>39892</c:v>
                </c:pt>
                <c:pt idx="1089">
                  <c:v>39895</c:v>
                </c:pt>
                <c:pt idx="1090">
                  <c:v>39896</c:v>
                </c:pt>
                <c:pt idx="1091">
                  <c:v>39897</c:v>
                </c:pt>
                <c:pt idx="1092">
                  <c:v>39898</c:v>
                </c:pt>
                <c:pt idx="1093">
                  <c:v>39899</c:v>
                </c:pt>
                <c:pt idx="1094">
                  <c:v>39902</c:v>
                </c:pt>
                <c:pt idx="1095">
                  <c:v>39903</c:v>
                </c:pt>
                <c:pt idx="1096">
                  <c:v>39904</c:v>
                </c:pt>
                <c:pt idx="1097">
                  <c:v>39905</c:v>
                </c:pt>
                <c:pt idx="1098">
                  <c:v>39906</c:v>
                </c:pt>
                <c:pt idx="1099">
                  <c:v>39909</c:v>
                </c:pt>
                <c:pt idx="1100">
                  <c:v>39910</c:v>
                </c:pt>
                <c:pt idx="1101">
                  <c:v>39911</c:v>
                </c:pt>
                <c:pt idx="1102">
                  <c:v>39912</c:v>
                </c:pt>
                <c:pt idx="1103">
                  <c:v>39916</c:v>
                </c:pt>
                <c:pt idx="1104">
                  <c:v>39917</c:v>
                </c:pt>
                <c:pt idx="1105">
                  <c:v>39918</c:v>
                </c:pt>
                <c:pt idx="1106">
                  <c:v>39919</c:v>
                </c:pt>
                <c:pt idx="1107">
                  <c:v>39920</c:v>
                </c:pt>
                <c:pt idx="1108">
                  <c:v>39923</c:v>
                </c:pt>
                <c:pt idx="1109">
                  <c:v>39924</c:v>
                </c:pt>
                <c:pt idx="1110">
                  <c:v>39925</c:v>
                </c:pt>
                <c:pt idx="1111">
                  <c:v>39926</c:v>
                </c:pt>
                <c:pt idx="1112">
                  <c:v>39927</c:v>
                </c:pt>
                <c:pt idx="1113">
                  <c:v>39930</c:v>
                </c:pt>
                <c:pt idx="1114">
                  <c:v>39931</c:v>
                </c:pt>
                <c:pt idx="1115">
                  <c:v>39932</c:v>
                </c:pt>
                <c:pt idx="1116">
                  <c:v>39933</c:v>
                </c:pt>
                <c:pt idx="1117">
                  <c:v>39934</c:v>
                </c:pt>
                <c:pt idx="1118">
                  <c:v>39937</c:v>
                </c:pt>
                <c:pt idx="1119">
                  <c:v>39938</c:v>
                </c:pt>
                <c:pt idx="1120">
                  <c:v>39939</c:v>
                </c:pt>
                <c:pt idx="1121">
                  <c:v>39940</c:v>
                </c:pt>
                <c:pt idx="1122">
                  <c:v>39941</c:v>
                </c:pt>
                <c:pt idx="1123">
                  <c:v>39944</c:v>
                </c:pt>
                <c:pt idx="1124">
                  <c:v>39945</c:v>
                </c:pt>
                <c:pt idx="1125">
                  <c:v>39946</c:v>
                </c:pt>
                <c:pt idx="1126">
                  <c:v>39947</c:v>
                </c:pt>
                <c:pt idx="1127">
                  <c:v>39948</c:v>
                </c:pt>
                <c:pt idx="1128">
                  <c:v>39951</c:v>
                </c:pt>
                <c:pt idx="1129">
                  <c:v>39952</c:v>
                </c:pt>
                <c:pt idx="1130">
                  <c:v>39953</c:v>
                </c:pt>
                <c:pt idx="1131">
                  <c:v>39954</c:v>
                </c:pt>
                <c:pt idx="1132">
                  <c:v>39955</c:v>
                </c:pt>
                <c:pt idx="1133">
                  <c:v>39958</c:v>
                </c:pt>
                <c:pt idx="1134">
                  <c:v>39959</c:v>
                </c:pt>
                <c:pt idx="1135">
                  <c:v>39960</c:v>
                </c:pt>
                <c:pt idx="1136">
                  <c:v>39961</c:v>
                </c:pt>
                <c:pt idx="1137">
                  <c:v>39962</c:v>
                </c:pt>
                <c:pt idx="1138">
                  <c:v>39965</c:v>
                </c:pt>
                <c:pt idx="1139">
                  <c:v>39966</c:v>
                </c:pt>
                <c:pt idx="1140">
                  <c:v>39967</c:v>
                </c:pt>
                <c:pt idx="1141">
                  <c:v>39968</c:v>
                </c:pt>
                <c:pt idx="1142">
                  <c:v>39969</c:v>
                </c:pt>
                <c:pt idx="1143">
                  <c:v>39972</c:v>
                </c:pt>
                <c:pt idx="1144">
                  <c:v>39973</c:v>
                </c:pt>
                <c:pt idx="1145">
                  <c:v>39974</c:v>
                </c:pt>
                <c:pt idx="1146">
                  <c:v>39975</c:v>
                </c:pt>
                <c:pt idx="1147">
                  <c:v>39976</c:v>
                </c:pt>
                <c:pt idx="1148">
                  <c:v>39979</c:v>
                </c:pt>
                <c:pt idx="1149">
                  <c:v>39980</c:v>
                </c:pt>
                <c:pt idx="1150">
                  <c:v>39981</c:v>
                </c:pt>
                <c:pt idx="1151">
                  <c:v>39982</c:v>
                </c:pt>
                <c:pt idx="1152">
                  <c:v>39983</c:v>
                </c:pt>
                <c:pt idx="1153">
                  <c:v>39986</c:v>
                </c:pt>
                <c:pt idx="1154">
                  <c:v>39987</c:v>
                </c:pt>
                <c:pt idx="1155">
                  <c:v>39988</c:v>
                </c:pt>
                <c:pt idx="1156">
                  <c:v>39989</c:v>
                </c:pt>
                <c:pt idx="1157">
                  <c:v>39990</c:v>
                </c:pt>
                <c:pt idx="1158">
                  <c:v>39993</c:v>
                </c:pt>
                <c:pt idx="1159">
                  <c:v>39994</c:v>
                </c:pt>
                <c:pt idx="1160">
                  <c:v>39995</c:v>
                </c:pt>
                <c:pt idx="1161">
                  <c:v>39996</c:v>
                </c:pt>
                <c:pt idx="1162">
                  <c:v>39997</c:v>
                </c:pt>
                <c:pt idx="1163">
                  <c:v>40000</c:v>
                </c:pt>
                <c:pt idx="1164">
                  <c:v>40001</c:v>
                </c:pt>
                <c:pt idx="1165">
                  <c:v>40002</c:v>
                </c:pt>
                <c:pt idx="1166">
                  <c:v>40003</c:v>
                </c:pt>
                <c:pt idx="1167">
                  <c:v>40004</c:v>
                </c:pt>
                <c:pt idx="1168">
                  <c:v>40007</c:v>
                </c:pt>
                <c:pt idx="1169">
                  <c:v>40008</c:v>
                </c:pt>
                <c:pt idx="1170">
                  <c:v>40009</c:v>
                </c:pt>
                <c:pt idx="1171">
                  <c:v>40010</c:v>
                </c:pt>
                <c:pt idx="1172">
                  <c:v>40011</c:v>
                </c:pt>
                <c:pt idx="1173">
                  <c:v>40014</c:v>
                </c:pt>
                <c:pt idx="1174">
                  <c:v>40015</c:v>
                </c:pt>
                <c:pt idx="1175">
                  <c:v>40016</c:v>
                </c:pt>
                <c:pt idx="1176">
                  <c:v>40017</c:v>
                </c:pt>
                <c:pt idx="1177">
                  <c:v>40018</c:v>
                </c:pt>
                <c:pt idx="1178">
                  <c:v>40021</c:v>
                </c:pt>
                <c:pt idx="1179">
                  <c:v>40022</c:v>
                </c:pt>
                <c:pt idx="1180">
                  <c:v>40023</c:v>
                </c:pt>
                <c:pt idx="1181">
                  <c:v>40024</c:v>
                </c:pt>
                <c:pt idx="1182">
                  <c:v>40025</c:v>
                </c:pt>
                <c:pt idx="1183">
                  <c:v>40028</c:v>
                </c:pt>
                <c:pt idx="1184">
                  <c:v>40029</c:v>
                </c:pt>
                <c:pt idx="1185">
                  <c:v>40030</c:v>
                </c:pt>
                <c:pt idx="1186">
                  <c:v>40031</c:v>
                </c:pt>
                <c:pt idx="1187">
                  <c:v>40032</c:v>
                </c:pt>
                <c:pt idx="1188">
                  <c:v>40035</c:v>
                </c:pt>
                <c:pt idx="1189">
                  <c:v>40036</c:v>
                </c:pt>
                <c:pt idx="1190">
                  <c:v>40037</c:v>
                </c:pt>
                <c:pt idx="1191">
                  <c:v>40038</c:v>
                </c:pt>
                <c:pt idx="1192">
                  <c:v>40039</c:v>
                </c:pt>
                <c:pt idx="1193">
                  <c:v>40042</c:v>
                </c:pt>
                <c:pt idx="1194">
                  <c:v>40043</c:v>
                </c:pt>
                <c:pt idx="1195">
                  <c:v>40044</c:v>
                </c:pt>
                <c:pt idx="1196">
                  <c:v>40045</c:v>
                </c:pt>
                <c:pt idx="1197">
                  <c:v>40046</c:v>
                </c:pt>
                <c:pt idx="1198">
                  <c:v>40049</c:v>
                </c:pt>
                <c:pt idx="1199">
                  <c:v>40050</c:v>
                </c:pt>
                <c:pt idx="1200">
                  <c:v>40051</c:v>
                </c:pt>
                <c:pt idx="1201">
                  <c:v>40052</c:v>
                </c:pt>
                <c:pt idx="1202">
                  <c:v>40053</c:v>
                </c:pt>
                <c:pt idx="1203">
                  <c:v>40056</c:v>
                </c:pt>
                <c:pt idx="1204">
                  <c:v>40057</c:v>
                </c:pt>
                <c:pt idx="1205">
                  <c:v>40058</c:v>
                </c:pt>
                <c:pt idx="1206">
                  <c:v>40059</c:v>
                </c:pt>
                <c:pt idx="1207">
                  <c:v>40060</c:v>
                </c:pt>
                <c:pt idx="1208">
                  <c:v>40063</c:v>
                </c:pt>
                <c:pt idx="1209">
                  <c:v>40064</c:v>
                </c:pt>
                <c:pt idx="1210">
                  <c:v>40065</c:v>
                </c:pt>
                <c:pt idx="1211">
                  <c:v>40066</c:v>
                </c:pt>
                <c:pt idx="1212">
                  <c:v>40067</c:v>
                </c:pt>
                <c:pt idx="1213">
                  <c:v>40070</c:v>
                </c:pt>
                <c:pt idx="1214">
                  <c:v>40071</c:v>
                </c:pt>
                <c:pt idx="1215">
                  <c:v>40072</c:v>
                </c:pt>
                <c:pt idx="1216">
                  <c:v>40073</c:v>
                </c:pt>
                <c:pt idx="1217">
                  <c:v>40074</c:v>
                </c:pt>
                <c:pt idx="1218">
                  <c:v>40077</c:v>
                </c:pt>
                <c:pt idx="1219">
                  <c:v>40078</c:v>
                </c:pt>
                <c:pt idx="1220">
                  <c:v>40079</c:v>
                </c:pt>
                <c:pt idx="1221">
                  <c:v>40080</c:v>
                </c:pt>
                <c:pt idx="1222">
                  <c:v>40081</c:v>
                </c:pt>
                <c:pt idx="1223">
                  <c:v>40084</c:v>
                </c:pt>
                <c:pt idx="1224">
                  <c:v>40085</c:v>
                </c:pt>
                <c:pt idx="1225">
                  <c:v>40086</c:v>
                </c:pt>
                <c:pt idx="1226">
                  <c:v>40087</c:v>
                </c:pt>
                <c:pt idx="1227">
                  <c:v>40088</c:v>
                </c:pt>
                <c:pt idx="1228">
                  <c:v>40091</c:v>
                </c:pt>
                <c:pt idx="1229">
                  <c:v>40092</c:v>
                </c:pt>
                <c:pt idx="1230">
                  <c:v>40093</c:v>
                </c:pt>
                <c:pt idx="1231">
                  <c:v>40094</c:v>
                </c:pt>
                <c:pt idx="1232">
                  <c:v>40095</c:v>
                </c:pt>
                <c:pt idx="1233">
                  <c:v>40098</c:v>
                </c:pt>
                <c:pt idx="1234">
                  <c:v>40099</c:v>
                </c:pt>
                <c:pt idx="1235">
                  <c:v>40100</c:v>
                </c:pt>
                <c:pt idx="1236">
                  <c:v>40101</c:v>
                </c:pt>
                <c:pt idx="1237">
                  <c:v>40102</c:v>
                </c:pt>
                <c:pt idx="1238">
                  <c:v>40105</c:v>
                </c:pt>
                <c:pt idx="1239">
                  <c:v>40106</c:v>
                </c:pt>
                <c:pt idx="1240">
                  <c:v>40107</c:v>
                </c:pt>
                <c:pt idx="1241">
                  <c:v>40108</c:v>
                </c:pt>
                <c:pt idx="1242">
                  <c:v>40109</c:v>
                </c:pt>
                <c:pt idx="1243">
                  <c:v>40112</c:v>
                </c:pt>
                <c:pt idx="1244">
                  <c:v>40113</c:v>
                </c:pt>
                <c:pt idx="1245">
                  <c:v>40114</c:v>
                </c:pt>
                <c:pt idx="1246">
                  <c:v>40115</c:v>
                </c:pt>
                <c:pt idx="1247">
                  <c:v>40116</c:v>
                </c:pt>
                <c:pt idx="1248">
                  <c:v>40119</c:v>
                </c:pt>
                <c:pt idx="1249">
                  <c:v>40120</c:v>
                </c:pt>
                <c:pt idx="1250">
                  <c:v>40121</c:v>
                </c:pt>
                <c:pt idx="1251">
                  <c:v>40122</c:v>
                </c:pt>
                <c:pt idx="1252">
                  <c:v>40123</c:v>
                </c:pt>
                <c:pt idx="1253">
                  <c:v>40126</c:v>
                </c:pt>
                <c:pt idx="1254">
                  <c:v>40127</c:v>
                </c:pt>
                <c:pt idx="1255">
                  <c:v>40128</c:v>
                </c:pt>
                <c:pt idx="1256">
                  <c:v>40129</c:v>
                </c:pt>
                <c:pt idx="1257">
                  <c:v>40130</c:v>
                </c:pt>
                <c:pt idx="1258">
                  <c:v>40133</c:v>
                </c:pt>
                <c:pt idx="1259">
                  <c:v>40134</c:v>
                </c:pt>
                <c:pt idx="1260">
                  <c:v>40135</c:v>
                </c:pt>
                <c:pt idx="1261">
                  <c:v>40136</c:v>
                </c:pt>
                <c:pt idx="1262">
                  <c:v>40137</c:v>
                </c:pt>
                <c:pt idx="1263">
                  <c:v>40140</c:v>
                </c:pt>
                <c:pt idx="1264">
                  <c:v>40141</c:v>
                </c:pt>
                <c:pt idx="1265">
                  <c:v>40142</c:v>
                </c:pt>
                <c:pt idx="1266">
                  <c:v>40143</c:v>
                </c:pt>
                <c:pt idx="1267">
                  <c:v>40144</c:v>
                </c:pt>
                <c:pt idx="1268">
                  <c:v>40147</c:v>
                </c:pt>
                <c:pt idx="1269">
                  <c:v>40148</c:v>
                </c:pt>
                <c:pt idx="1270">
                  <c:v>40149</c:v>
                </c:pt>
                <c:pt idx="1271">
                  <c:v>40150</c:v>
                </c:pt>
                <c:pt idx="1272">
                  <c:v>40151</c:v>
                </c:pt>
                <c:pt idx="1273">
                  <c:v>40154</c:v>
                </c:pt>
                <c:pt idx="1274">
                  <c:v>40155</c:v>
                </c:pt>
                <c:pt idx="1275">
                  <c:v>40156</c:v>
                </c:pt>
                <c:pt idx="1276">
                  <c:v>40157</c:v>
                </c:pt>
                <c:pt idx="1277">
                  <c:v>40158</c:v>
                </c:pt>
                <c:pt idx="1278">
                  <c:v>40161</c:v>
                </c:pt>
                <c:pt idx="1279">
                  <c:v>40162</c:v>
                </c:pt>
                <c:pt idx="1280">
                  <c:v>40163</c:v>
                </c:pt>
                <c:pt idx="1281">
                  <c:v>40164</c:v>
                </c:pt>
                <c:pt idx="1282">
                  <c:v>40165</c:v>
                </c:pt>
                <c:pt idx="1283">
                  <c:v>40168</c:v>
                </c:pt>
                <c:pt idx="1284">
                  <c:v>40169</c:v>
                </c:pt>
                <c:pt idx="1285">
                  <c:v>40170</c:v>
                </c:pt>
                <c:pt idx="1286">
                  <c:v>40171</c:v>
                </c:pt>
                <c:pt idx="1287">
                  <c:v>40175</c:v>
                </c:pt>
                <c:pt idx="1288">
                  <c:v>40176</c:v>
                </c:pt>
                <c:pt idx="1289">
                  <c:v>40177</c:v>
                </c:pt>
                <c:pt idx="1290">
                  <c:v>40178</c:v>
                </c:pt>
                <c:pt idx="1291">
                  <c:v>40182</c:v>
                </c:pt>
                <c:pt idx="1292">
                  <c:v>40183</c:v>
                </c:pt>
                <c:pt idx="1293">
                  <c:v>40184</c:v>
                </c:pt>
                <c:pt idx="1294">
                  <c:v>40185</c:v>
                </c:pt>
                <c:pt idx="1295">
                  <c:v>40186</c:v>
                </c:pt>
                <c:pt idx="1296">
                  <c:v>40189</c:v>
                </c:pt>
                <c:pt idx="1297">
                  <c:v>40190</c:v>
                </c:pt>
                <c:pt idx="1298">
                  <c:v>40191</c:v>
                </c:pt>
                <c:pt idx="1299">
                  <c:v>40192</c:v>
                </c:pt>
                <c:pt idx="1300">
                  <c:v>40193</c:v>
                </c:pt>
                <c:pt idx="1301">
                  <c:v>40196</c:v>
                </c:pt>
                <c:pt idx="1302">
                  <c:v>40197</c:v>
                </c:pt>
                <c:pt idx="1303">
                  <c:v>40198</c:v>
                </c:pt>
                <c:pt idx="1304">
                  <c:v>40199</c:v>
                </c:pt>
                <c:pt idx="1305">
                  <c:v>40200</c:v>
                </c:pt>
                <c:pt idx="1306">
                  <c:v>40203</c:v>
                </c:pt>
                <c:pt idx="1307">
                  <c:v>40204</c:v>
                </c:pt>
                <c:pt idx="1308">
                  <c:v>40205</c:v>
                </c:pt>
                <c:pt idx="1309">
                  <c:v>40206</c:v>
                </c:pt>
                <c:pt idx="1310">
                  <c:v>40207</c:v>
                </c:pt>
                <c:pt idx="1311">
                  <c:v>40210</c:v>
                </c:pt>
                <c:pt idx="1312">
                  <c:v>40211</c:v>
                </c:pt>
                <c:pt idx="1313">
                  <c:v>40212</c:v>
                </c:pt>
                <c:pt idx="1314">
                  <c:v>40213</c:v>
                </c:pt>
                <c:pt idx="1315">
                  <c:v>40214</c:v>
                </c:pt>
                <c:pt idx="1316">
                  <c:v>40217</c:v>
                </c:pt>
                <c:pt idx="1317">
                  <c:v>40218</c:v>
                </c:pt>
                <c:pt idx="1318">
                  <c:v>40219</c:v>
                </c:pt>
                <c:pt idx="1319">
                  <c:v>40220</c:v>
                </c:pt>
                <c:pt idx="1320">
                  <c:v>40221</c:v>
                </c:pt>
                <c:pt idx="1321">
                  <c:v>40224</c:v>
                </c:pt>
                <c:pt idx="1322">
                  <c:v>40225</c:v>
                </c:pt>
                <c:pt idx="1323">
                  <c:v>40226</c:v>
                </c:pt>
                <c:pt idx="1324">
                  <c:v>40227</c:v>
                </c:pt>
                <c:pt idx="1325">
                  <c:v>40228</c:v>
                </c:pt>
                <c:pt idx="1326">
                  <c:v>40231</c:v>
                </c:pt>
                <c:pt idx="1327">
                  <c:v>40232</c:v>
                </c:pt>
                <c:pt idx="1328">
                  <c:v>40233</c:v>
                </c:pt>
                <c:pt idx="1329">
                  <c:v>40234</c:v>
                </c:pt>
                <c:pt idx="1330">
                  <c:v>40235</c:v>
                </c:pt>
                <c:pt idx="1331">
                  <c:v>40238</c:v>
                </c:pt>
                <c:pt idx="1332">
                  <c:v>40239</c:v>
                </c:pt>
                <c:pt idx="1333">
                  <c:v>40240</c:v>
                </c:pt>
                <c:pt idx="1334">
                  <c:v>40241</c:v>
                </c:pt>
                <c:pt idx="1335">
                  <c:v>40242</c:v>
                </c:pt>
                <c:pt idx="1336">
                  <c:v>40245</c:v>
                </c:pt>
                <c:pt idx="1337">
                  <c:v>40246</c:v>
                </c:pt>
                <c:pt idx="1338">
                  <c:v>40247</c:v>
                </c:pt>
                <c:pt idx="1339">
                  <c:v>40248</c:v>
                </c:pt>
                <c:pt idx="1340">
                  <c:v>40249</c:v>
                </c:pt>
                <c:pt idx="1341">
                  <c:v>40252</c:v>
                </c:pt>
                <c:pt idx="1342">
                  <c:v>40253</c:v>
                </c:pt>
                <c:pt idx="1343">
                  <c:v>40254</c:v>
                </c:pt>
                <c:pt idx="1344">
                  <c:v>40255</c:v>
                </c:pt>
                <c:pt idx="1345">
                  <c:v>40256</c:v>
                </c:pt>
                <c:pt idx="1346">
                  <c:v>40259</c:v>
                </c:pt>
                <c:pt idx="1347">
                  <c:v>40260</c:v>
                </c:pt>
                <c:pt idx="1348">
                  <c:v>40261</c:v>
                </c:pt>
                <c:pt idx="1349">
                  <c:v>40262</c:v>
                </c:pt>
                <c:pt idx="1350">
                  <c:v>40263</c:v>
                </c:pt>
                <c:pt idx="1351">
                  <c:v>40266</c:v>
                </c:pt>
                <c:pt idx="1352">
                  <c:v>40267</c:v>
                </c:pt>
                <c:pt idx="1353">
                  <c:v>40268</c:v>
                </c:pt>
                <c:pt idx="1354">
                  <c:v>40269</c:v>
                </c:pt>
                <c:pt idx="1355">
                  <c:v>40273</c:v>
                </c:pt>
                <c:pt idx="1356">
                  <c:v>40274</c:v>
                </c:pt>
                <c:pt idx="1357">
                  <c:v>40275</c:v>
                </c:pt>
                <c:pt idx="1358">
                  <c:v>40276</c:v>
                </c:pt>
                <c:pt idx="1359">
                  <c:v>40277</c:v>
                </c:pt>
                <c:pt idx="1360">
                  <c:v>40280</c:v>
                </c:pt>
                <c:pt idx="1361">
                  <c:v>40281</c:v>
                </c:pt>
                <c:pt idx="1362">
                  <c:v>40282</c:v>
                </c:pt>
                <c:pt idx="1363">
                  <c:v>40283</c:v>
                </c:pt>
                <c:pt idx="1364">
                  <c:v>40284</c:v>
                </c:pt>
                <c:pt idx="1365">
                  <c:v>40287</c:v>
                </c:pt>
                <c:pt idx="1366">
                  <c:v>40288</c:v>
                </c:pt>
                <c:pt idx="1367">
                  <c:v>40289</c:v>
                </c:pt>
                <c:pt idx="1368">
                  <c:v>40290</c:v>
                </c:pt>
                <c:pt idx="1369">
                  <c:v>40291</c:v>
                </c:pt>
                <c:pt idx="1370">
                  <c:v>40294</c:v>
                </c:pt>
                <c:pt idx="1371">
                  <c:v>40295</c:v>
                </c:pt>
                <c:pt idx="1372">
                  <c:v>40296</c:v>
                </c:pt>
                <c:pt idx="1373">
                  <c:v>40297</c:v>
                </c:pt>
                <c:pt idx="1374">
                  <c:v>40298</c:v>
                </c:pt>
                <c:pt idx="1375">
                  <c:v>40301</c:v>
                </c:pt>
                <c:pt idx="1376">
                  <c:v>40302</c:v>
                </c:pt>
                <c:pt idx="1377">
                  <c:v>40303</c:v>
                </c:pt>
                <c:pt idx="1378">
                  <c:v>40304</c:v>
                </c:pt>
                <c:pt idx="1379">
                  <c:v>40305</c:v>
                </c:pt>
                <c:pt idx="1380">
                  <c:v>40308</c:v>
                </c:pt>
                <c:pt idx="1381">
                  <c:v>40309</c:v>
                </c:pt>
                <c:pt idx="1382">
                  <c:v>40310</c:v>
                </c:pt>
                <c:pt idx="1383">
                  <c:v>40311</c:v>
                </c:pt>
                <c:pt idx="1384">
                  <c:v>40312</c:v>
                </c:pt>
                <c:pt idx="1385">
                  <c:v>40315</c:v>
                </c:pt>
                <c:pt idx="1386">
                  <c:v>40316</c:v>
                </c:pt>
                <c:pt idx="1387">
                  <c:v>40317</c:v>
                </c:pt>
                <c:pt idx="1388">
                  <c:v>40318</c:v>
                </c:pt>
                <c:pt idx="1389">
                  <c:v>40319</c:v>
                </c:pt>
                <c:pt idx="1390">
                  <c:v>40322</c:v>
                </c:pt>
                <c:pt idx="1391">
                  <c:v>40323</c:v>
                </c:pt>
                <c:pt idx="1392">
                  <c:v>40324</c:v>
                </c:pt>
                <c:pt idx="1393">
                  <c:v>40325</c:v>
                </c:pt>
                <c:pt idx="1394">
                  <c:v>40326</c:v>
                </c:pt>
                <c:pt idx="1395">
                  <c:v>40329</c:v>
                </c:pt>
                <c:pt idx="1396">
                  <c:v>40330</c:v>
                </c:pt>
                <c:pt idx="1397">
                  <c:v>40331</c:v>
                </c:pt>
                <c:pt idx="1398">
                  <c:v>40332</c:v>
                </c:pt>
                <c:pt idx="1399">
                  <c:v>40333</c:v>
                </c:pt>
                <c:pt idx="1400">
                  <c:v>40336</c:v>
                </c:pt>
                <c:pt idx="1401">
                  <c:v>40337</c:v>
                </c:pt>
                <c:pt idx="1402">
                  <c:v>40338</c:v>
                </c:pt>
                <c:pt idx="1403">
                  <c:v>40339</c:v>
                </c:pt>
                <c:pt idx="1404">
                  <c:v>40340</c:v>
                </c:pt>
                <c:pt idx="1405">
                  <c:v>40343</c:v>
                </c:pt>
                <c:pt idx="1406">
                  <c:v>40344</c:v>
                </c:pt>
                <c:pt idx="1407">
                  <c:v>40345</c:v>
                </c:pt>
                <c:pt idx="1408">
                  <c:v>40346</c:v>
                </c:pt>
                <c:pt idx="1409">
                  <c:v>40347</c:v>
                </c:pt>
                <c:pt idx="1410">
                  <c:v>40350</c:v>
                </c:pt>
                <c:pt idx="1411">
                  <c:v>40351</c:v>
                </c:pt>
                <c:pt idx="1412">
                  <c:v>40352</c:v>
                </c:pt>
                <c:pt idx="1413">
                  <c:v>40353</c:v>
                </c:pt>
                <c:pt idx="1414">
                  <c:v>40354</c:v>
                </c:pt>
                <c:pt idx="1415">
                  <c:v>40357</c:v>
                </c:pt>
                <c:pt idx="1416">
                  <c:v>40358</c:v>
                </c:pt>
                <c:pt idx="1417">
                  <c:v>40359</c:v>
                </c:pt>
                <c:pt idx="1418">
                  <c:v>40360</c:v>
                </c:pt>
                <c:pt idx="1419">
                  <c:v>40361</c:v>
                </c:pt>
                <c:pt idx="1420">
                  <c:v>40364</c:v>
                </c:pt>
                <c:pt idx="1421">
                  <c:v>40365</c:v>
                </c:pt>
                <c:pt idx="1422">
                  <c:v>40366</c:v>
                </c:pt>
                <c:pt idx="1423">
                  <c:v>40367</c:v>
                </c:pt>
                <c:pt idx="1424">
                  <c:v>40368</c:v>
                </c:pt>
                <c:pt idx="1425">
                  <c:v>40371</c:v>
                </c:pt>
                <c:pt idx="1426">
                  <c:v>40372</c:v>
                </c:pt>
                <c:pt idx="1427">
                  <c:v>40373</c:v>
                </c:pt>
                <c:pt idx="1428">
                  <c:v>40374</c:v>
                </c:pt>
                <c:pt idx="1429">
                  <c:v>40375</c:v>
                </c:pt>
                <c:pt idx="1430">
                  <c:v>40378</c:v>
                </c:pt>
                <c:pt idx="1431">
                  <c:v>40379</c:v>
                </c:pt>
                <c:pt idx="1432">
                  <c:v>40380</c:v>
                </c:pt>
                <c:pt idx="1433">
                  <c:v>40381</c:v>
                </c:pt>
                <c:pt idx="1434">
                  <c:v>40382</c:v>
                </c:pt>
                <c:pt idx="1435">
                  <c:v>40385</c:v>
                </c:pt>
                <c:pt idx="1436">
                  <c:v>40386</c:v>
                </c:pt>
                <c:pt idx="1437">
                  <c:v>40387</c:v>
                </c:pt>
                <c:pt idx="1438">
                  <c:v>40388</c:v>
                </c:pt>
                <c:pt idx="1439">
                  <c:v>40389</c:v>
                </c:pt>
                <c:pt idx="1440">
                  <c:v>40392</c:v>
                </c:pt>
                <c:pt idx="1441">
                  <c:v>40393</c:v>
                </c:pt>
                <c:pt idx="1442">
                  <c:v>40394</c:v>
                </c:pt>
                <c:pt idx="1443">
                  <c:v>40395</c:v>
                </c:pt>
                <c:pt idx="1444">
                  <c:v>40396</c:v>
                </c:pt>
                <c:pt idx="1445">
                  <c:v>40399</c:v>
                </c:pt>
                <c:pt idx="1446">
                  <c:v>40400</c:v>
                </c:pt>
                <c:pt idx="1447">
                  <c:v>40401</c:v>
                </c:pt>
                <c:pt idx="1448">
                  <c:v>40402</c:v>
                </c:pt>
                <c:pt idx="1449">
                  <c:v>40403</c:v>
                </c:pt>
                <c:pt idx="1450">
                  <c:v>40406</c:v>
                </c:pt>
                <c:pt idx="1451">
                  <c:v>40407</c:v>
                </c:pt>
                <c:pt idx="1452">
                  <c:v>40408</c:v>
                </c:pt>
                <c:pt idx="1453">
                  <c:v>40409</c:v>
                </c:pt>
                <c:pt idx="1454">
                  <c:v>40410</c:v>
                </c:pt>
                <c:pt idx="1455">
                  <c:v>40413</c:v>
                </c:pt>
                <c:pt idx="1456">
                  <c:v>40414</c:v>
                </c:pt>
                <c:pt idx="1457">
                  <c:v>40415</c:v>
                </c:pt>
                <c:pt idx="1458">
                  <c:v>40416</c:v>
                </c:pt>
                <c:pt idx="1459">
                  <c:v>40417</c:v>
                </c:pt>
                <c:pt idx="1460">
                  <c:v>40420</c:v>
                </c:pt>
                <c:pt idx="1461">
                  <c:v>40421</c:v>
                </c:pt>
                <c:pt idx="1462">
                  <c:v>40422</c:v>
                </c:pt>
                <c:pt idx="1463">
                  <c:v>40423</c:v>
                </c:pt>
                <c:pt idx="1464">
                  <c:v>40424</c:v>
                </c:pt>
                <c:pt idx="1465">
                  <c:v>40427</c:v>
                </c:pt>
                <c:pt idx="1466">
                  <c:v>40428</c:v>
                </c:pt>
                <c:pt idx="1467">
                  <c:v>40429</c:v>
                </c:pt>
                <c:pt idx="1468">
                  <c:v>40430</c:v>
                </c:pt>
                <c:pt idx="1469">
                  <c:v>40431</c:v>
                </c:pt>
                <c:pt idx="1470">
                  <c:v>40434</c:v>
                </c:pt>
                <c:pt idx="1471">
                  <c:v>40435</c:v>
                </c:pt>
                <c:pt idx="1472">
                  <c:v>40436</c:v>
                </c:pt>
                <c:pt idx="1473">
                  <c:v>40437</c:v>
                </c:pt>
                <c:pt idx="1474">
                  <c:v>40438</c:v>
                </c:pt>
                <c:pt idx="1475">
                  <c:v>40441</c:v>
                </c:pt>
                <c:pt idx="1476">
                  <c:v>40442</c:v>
                </c:pt>
                <c:pt idx="1477">
                  <c:v>40443</c:v>
                </c:pt>
                <c:pt idx="1478">
                  <c:v>40444</c:v>
                </c:pt>
                <c:pt idx="1479">
                  <c:v>40445</c:v>
                </c:pt>
                <c:pt idx="1480">
                  <c:v>40448</c:v>
                </c:pt>
                <c:pt idx="1481">
                  <c:v>40449</c:v>
                </c:pt>
                <c:pt idx="1482">
                  <c:v>40450</c:v>
                </c:pt>
                <c:pt idx="1483">
                  <c:v>40451</c:v>
                </c:pt>
                <c:pt idx="1484">
                  <c:v>40452</c:v>
                </c:pt>
                <c:pt idx="1485">
                  <c:v>40455</c:v>
                </c:pt>
                <c:pt idx="1486">
                  <c:v>40456</c:v>
                </c:pt>
                <c:pt idx="1487">
                  <c:v>40457</c:v>
                </c:pt>
                <c:pt idx="1488">
                  <c:v>40458</c:v>
                </c:pt>
                <c:pt idx="1489">
                  <c:v>40459</c:v>
                </c:pt>
                <c:pt idx="1490">
                  <c:v>40462</c:v>
                </c:pt>
                <c:pt idx="1491">
                  <c:v>40463</c:v>
                </c:pt>
                <c:pt idx="1492">
                  <c:v>40464</c:v>
                </c:pt>
                <c:pt idx="1493">
                  <c:v>40465</c:v>
                </c:pt>
                <c:pt idx="1494">
                  <c:v>40466</c:v>
                </c:pt>
                <c:pt idx="1495">
                  <c:v>40469</c:v>
                </c:pt>
                <c:pt idx="1496">
                  <c:v>40470</c:v>
                </c:pt>
                <c:pt idx="1497">
                  <c:v>40471</c:v>
                </c:pt>
                <c:pt idx="1498">
                  <c:v>40472</c:v>
                </c:pt>
                <c:pt idx="1499">
                  <c:v>40473</c:v>
                </c:pt>
                <c:pt idx="1500">
                  <c:v>40476</c:v>
                </c:pt>
                <c:pt idx="1501">
                  <c:v>40477</c:v>
                </c:pt>
                <c:pt idx="1502">
                  <c:v>40478</c:v>
                </c:pt>
                <c:pt idx="1503">
                  <c:v>40479</c:v>
                </c:pt>
                <c:pt idx="1504">
                  <c:v>40480</c:v>
                </c:pt>
                <c:pt idx="1505">
                  <c:v>40483</c:v>
                </c:pt>
                <c:pt idx="1506">
                  <c:v>40484</c:v>
                </c:pt>
                <c:pt idx="1507">
                  <c:v>40485</c:v>
                </c:pt>
                <c:pt idx="1508">
                  <c:v>40486</c:v>
                </c:pt>
                <c:pt idx="1509">
                  <c:v>40487</c:v>
                </c:pt>
                <c:pt idx="1510">
                  <c:v>40490</c:v>
                </c:pt>
                <c:pt idx="1511">
                  <c:v>40491</c:v>
                </c:pt>
                <c:pt idx="1512">
                  <c:v>40492</c:v>
                </c:pt>
                <c:pt idx="1513">
                  <c:v>40493</c:v>
                </c:pt>
                <c:pt idx="1514">
                  <c:v>40494</c:v>
                </c:pt>
                <c:pt idx="1515">
                  <c:v>40497</c:v>
                </c:pt>
                <c:pt idx="1516">
                  <c:v>40498</c:v>
                </c:pt>
                <c:pt idx="1517">
                  <c:v>40499</c:v>
                </c:pt>
                <c:pt idx="1518">
                  <c:v>40500</c:v>
                </c:pt>
                <c:pt idx="1519">
                  <c:v>40501</c:v>
                </c:pt>
                <c:pt idx="1520">
                  <c:v>40504</c:v>
                </c:pt>
                <c:pt idx="1521">
                  <c:v>40505</c:v>
                </c:pt>
                <c:pt idx="1522">
                  <c:v>40506</c:v>
                </c:pt>
                <c:pt idx="1523">
                  <c:v>40507</c:v>
                </c:pt>
                <c:pt idx="1524">
                  <c:v>40508</c:v>
                </c:pt>
                <c:pt idx="1525">
                  <c:v>40511</c:v>
                </c:pt>
                <c:pt idx="1526">
                  <c:v>40512</c:v>
                </c:pt>
                <c:pt idx="1527">
                  <c:v>40513</c:v>
                </c:pt>
                <c:pt idx="1528">
                  <c:v>40514</c:v>
                </c:pt>
                <c:pt idx="1529">
                  <c:v>40515</c:v>
                </c:pt>
                <c:pt idx="1530">
                  <c:v>40518</c:v>
                </c:pt>
                <c:pt idx="1531">
                  <c:v>40519</c:v>
                </c:pt>
                <c:pt idx="1532">
                  <c:v>40520</c:v>
                </c:pt>
                <c:pt idx="1533">
                  <c:v>40521</c:v>
                </c:pt>
                <c:pt idx="1534">
                  <c:v>40522</c:v>
                </c:pt>
                <c:pt idx="1535">
                  <c:v>40525</c:v>
                </c:pt>
                <c:pt idx="1536">
                  <c:v>40526</c:v>
                </c:pt>
                <c:pt idx="1537">
                  <c:v>40527</c:v>
                </c:pt>
                <c:pt idx="1538">
                  <c:v>40528</c:v>
                </c:pt>
                <c:pt idx="1539">
                  <c:v>40529</c:v>
                </c:pt>
                <c:pt idx="1540">
                  <c:v>40532</c:v>
                </c:pt>
                <c:pt idx="1541">
                  <c:v>40533</c:v>
                </c:pt>
                <c:pt idx="1542">
                  <c:v>40534</c:v>
                </c:pt>
                <c:pt idx="1543">
                  <c:v>40535</c:v>
                </c:pt>
                <c:pt idx="1544">
                  <c:v>40536</c:v>
                </c:pt>
                <c:pt idx="1545">
                  <c:v>40539</c:v>
                </c:pt>
                <c:pt idx="1546">
                  <c:v>40540</c:v>
                </c:pt>
                <c:pt idx="1547">
                  <c:v>40541</c:v>
                </c:pt>
                <c:pt idx="1548">
                  <c:v>40542</c:v>
                </c:pt>
                <c:pt idx="1549">
                  <c:v>40543</c:v>
                </c:pt>
                <c:pt idx="1550">
                  <c:v>40546</c:v>
                </c:pt>
                <c:pt idx="1551">
                  <c:v>40547</c:v>
                </c:pt>
                <c:pt idx="1552">
                  <c:v>40548</c:v>
                </c:pt>
                <c:pt idx="1553">
                  <c:v>40549</c:v>
                </c:pt>
                <c:pt idx="1554">
                  <c:v>40550</c:v>
                </c:pt>
                <c:pt idx="1555">
                  <c:v>40553</c:v>
                </c:pt>
                <c:pt idx="1556">
                  <c:v>40554</c:v>
                </c:pt>
                <c:pt idx="1557">
                  <c:v>40555</c:v>
                </c:pt>
                <c:pt idx="1558">
                  <c:v>40556</c:v>
                </c:pt>
                <c:pt idx="1559">
                  <c:v>40557</c:v>
                </c:pt>
                <c:pt idx="1560">
                  <c:v>40560</c:v>
                </c:pt>
                <c:pt idx="1561">
                  <c:v>40561</c:v>
                </c:pt>
                <c:pt idx="1562">
                  <c:v>40562</c:v>
                </c:pt>
                <c:pt idx="1563">
                  <c:v>40563</c:v>
                </c:pt>
                <c:pt idx="1564">
                  <c:v>40564</c:v>
                </c:pt>
                <c:pt idx="1565">
                  <c:v>40567</c:v>
                </c:pt>
                <c:pt idx="1566">
                  <c:v>40568</c:v>
                </c:pt>
                <c:pt idx="1567">
                  <c:v>40569</c:v>
                </c:pt>
                <c:pt idx="1568">
                  <c:v>40570</c:v>
                </c:pt>
                <c:pt idx="1569">
                  <c:v>40571</c:v>
                </c:pt>
                <c:pt idx="1570">
                  <c:v>40574</c:v>
                </c:pt>
                <c:pt idx="1571">
                  <c:v>40575</c:v>
                </c:pt>
                <c:pt idx="1572">
                  <c:v>40576</c:v>
                </c:pt>
                <c:pt idx="1573">
                  <c:v>40577</c:v>
                </c:pt>
                <c:pt idx="1574">
                  <c:v>40578</c:v>
                </c:pt>
                <c:pt idx="1575">
                  <c:v>40581</c:v>
                </c:pt>
                <c:pt idx="1576">
                  <c:v>40582</c:v>
                </c:pt>
                <c:pt idx="1577">
                  <c:v>40583</c:v>
                </c:pt>
                <c:pt idx="1578">
                  <c:v>40584</c:v>
                </c:pt>
                <c:pt idx="1579">
                  <c:v>40585</c:v>
                </c:pt>
                <c:pt idx="1580">
                  <c:v>40588</c:v>
                </c:pt>
                <c:pt idx="1581">
                  <c:v>40589</c:v>
                </c:pt>
                <c:pt idx="1582">
                  <c:v>40590</c:v>
                </c:pt>
                <c:pt idx="1583">
                  <c:v>40591</c:v>
                </c:pt>
                <c:pt idx="1584">
                  <c:v>40592</c:v>
                </c:pt>
                <c:pt idx="1585">
                  <c:v>40595</c:v>
                </c:pt>
                <c:pt idx="1586">
                  <c:v>40596</c:v>
                </c:pt>
                <c:pt idx="1587">
                  <c:v>40597</c:v>
                </c:pt>
                <c:pt idx="1588">
                  <c:v>40598</c:v>
                </c:pt>
                <c:pt idx="1589">
                  <c:v>40599</c:v>
                </c:pt>
                <c:pt idx="1590">
                  <c:v>40602</c:v>
                </c:pt>
                <c:pt idx="1591">
                  <c:v>40603</c:v>
                </c:pt>
                <c:pt idx="1592">
                  <c:v>40604</c:v>
                </c:pt>
                <c:pt idx="1593">
                  <c:v>40605</c:v>
                </c:pt>
                <c:pt idx="1594">
                  <c:v>40606</c:v>
                </c:pt>
                <c:pt idx="1595">
                  <c:v>40609</c:v>
                </c:pt>
                <c:pt idx="1596">
                  <c:v>40610</c:v>
                </c:pt>
                <c:pt idx="1597">
                  <c:v>40611</c:v>
                </c:pt>
                <c:pt idx="1598">
                  <c:v>40612</c:v>
                </c:pt>
                <c:pt idx="1599">
                  <c:v>40613</c:v>
                </c:pt>
                <c:pt idx="1600">
                  <c:v>40616</c:v>
                </c:pt>
                <c:pt idx="1601">
                  <c:v>40617</c:v>
                </c:pt>
                <c:pt idx="1602">
                  <c:v>40618</c:v>
                </c:pt>
                <c:pt idx="1603">
                  <c:v>40619</c:v>
                </c:pt>
                <c:pt idx="1604">
                  <c:v>40620</c:v>
                </c:pt>
                <c:pt idx="1605">
                  <c:v>40623</c:v>
                </c:pt>
                <c:pt idx="1606">
                  <c:v>40624</c:v>
                </c:pt>
                <c:pt idx="1607">
                  <c:v>40625</c:v>
                </c:pt>
                <c:pt idx="1608">
                  <c:v>40626</c:v>
                </c:pt>
                <c:pt idx="1609">
                  <c:v>40627</c:v>
                </c:pt>
                <c:pt idx="1610">
                  <c:v>40630</c:v>
                </c:pt>
                <c:pt idx="1611">
                  <c:v>40631</c:v>
                </c:pt>
                <c:pt idx="1612">
                  <c:v>40632</c:v>
                </c:pt>
                <c:pt idx="1613">
                  <c:v>40633</c:v>
                </c:pt>
                <c:pt idx="1614">
                  <c:v>40634</c:v>
                </c:pt>
                <c:pt idx="1615">
                  <c:v>40637</c:v>
                </c:pt>
                <c:pt idx="1616">
                  <c:v>40638</c:v>
                </c:pt>
                <c:pt idx="1617">
                  <c:v>40639</c:v>
                </c:pt>
                <c:pt idx="1618">
                  <c:v>40640</c:v>
                </c:pt>
                <c:pt idx="1619">
                  <c:v>40641</c:v>
                </c:pt>
                <c:pt idx="1620">
                  <c:v>40644</c:v>
                </c:pt>
                <c:pt idx="1621">
                  <c:v>40645</c:v>
                </c:pt>
                <c:pt idx="1622">
                  <c:v>40646</c:v>
                </c:pt>
                <c:pt idx="1623">
                  <c:v>40647</c:v>
                </c:pt>
                <c:pt idx="1624">
                  <c:v>40648</c:v>
                </c:pt>
                <c:pt idx="1625">
                  <c:v>40651</c:v>
                </c:pt>
                <c:pt idx="1626">
                  <c:v>40652</c:v>
                </c:pt>
                <c:pt idx="1627">
                  <c:v>40653</c:v>
                </c:pt>
                <c:pt idx="1628">
                  <c:v>40654</c:v>
                </c:pt>
                <c:pt idx="1629">
                  <c:v>40658</c:v>
                </c:pt>
                <c:pt idx="1630">
                  <c:v>40659</c:v>
                </c:pt>
                <c:pt idx="1631">
                  <c:v>40660</c:v>
                </c:pt>
                <c:pt idx="1632">
                  <c:v>40661</c:v>
                </c:pt>
                <c:pt idx="1633">
                  <c:v>40662</c:v>
                </c:pt>
                <c:pt idx="1634">
                  <c:v>40665</c:v>
                </c:pt>
                <c:pt idx="1635">
                  <c:v>40666</c:v>
                </c:pt>
                <c:pt idx="1636">
                  <c:v>40667</c:v>
                </c:pt>
                <c:pt idx="1637">
                  <c:v>40668</c:v>
                </c:pt>
                <c:pt idx="1638">
                  <c:v>40669</c:v>
                </c:pt>
                <c:pt idx="1639">
                  <c:v>40672</c:v>
                </c:pt>
                <c:pt idx="1640">
                  <c:v>40673</c:v>
                </c:pt>
                <c:pt idx="1641">
                  <c:v>40674</c:v>
                </c:pt>
                <c:pt idx="1642">
                  <c:v>40675</c:v>
                </c:pt>
                <c:pt idx="1643">
                  <c:v>40676</c:v>
                </c:pt>
                <c:pt idx="1644">
                  <c:v>40679</c:v>
                </c:pt>
                <c:pt idx="1645">
                  <c:v>40680</c:v>
                </c:pt>
                <c:pt idx="1646">
                  <c:v>40681</c:v>
                </c:pt>
                <c:pt idx="1647">
                  <c:v>40682</c:v>
                </c:pt>
                <c:pt idx="1648">
                  <c:v>40683</c:v>
                </c:pt>
                <c:pt idx="1649">
                  <c:v>40686</c:v>
                </c:pt>
                <c:pt idx="1650">
                  <c:v>40687</c:v>
                </c:pt>
                <c:pt idx="1651">
                  <c:v>40688</c:v>
                </c:pt>
                <c:pt idx="1652">
                  <c:v>40689</c:v>
                </c:pt>
                <c:pt idx="1653">
                  <c:v>40690</c:v>
                </c:pt>
                <c:pt idx="1654">
                  <c:v>40693</c:v>
                </c:pt>
                <c:pt idx="1655">
                  <c:v>40694</c:v>
                </c:pt>
                <c:pt idx="1656">
                  <c:v>40695</c:v>
                </c:pt>
                <c:pt idx="1657">
                  <c:v>40696</c:v>
                </c:pt>
                <c:pt idx="1658">
                  <c:v>40697</c:v>
                </c:pt>
                <c:pt idx="1659">
                  <c:v>40700</c:v>
                </c:pt>
                <c:pt idx="1660">
                  <c:v>40701</c:v>
                </c:pt>
                <c:pt idx="1661">
                  <c:v>40702</c:v>
                </c:pt>
                <c:pt idx="1662">
                  <c:v>40703</c:v>
                </c:pt>
                <c:pt idx="1663">
                  <c:v>40704</c:v>
                </c:pt>
                <c:pt idx="1664">
                  <c:v>40707</c:v>
                </c:pt>
                <c:pt idx="1665">
                  <c:v>40708</c:v>
                </c:pt>
                <c:pt idx="1666">
                  <c:v>40709</c:v>
                </c:pt>
                <c:pt idx="1667">
                  <c:v>40710</c:v>
                </c:pt>
                <c:pt idx="1668">
                  <c:v>40711</c:v>
                </c:pt>
                <c:pt idx="1669">
                  <c:v>40714</c:v>
                </c:pt>
                <c:pt idx="1670">
                  <c:v>40715</c:v>
                </c:pt>
                <c:pt idx="1671">
                  <c:v>40716</c:v>
                </c:pt>
                <c:pt idx="1672">
                  <c:v>40717</c:v>
                </c:pt>
                <c:pt idx="1673">
                  <c:v>40718</c:v>
                </c:pt>
                <c:pt idx="1674">
                  <c:v>40721</c:v>
                </c:pt>
                <c:pt idx="1675">
                  <c:v>40722</c:v>
                </c:pt>
                <c:pt idx="1676">
                  <c:v>40723</c:v>
                </c:pt>
                <c:pt idx="1677">
                  <c:v>40724</c:v>
                </c:pt>
                <c:pt idx="1678">
                  <c:v>40725</c:v>
                </c:pt>
                <c:pt idx="1679">
                  <c:v>40728</c:v>
                </c:pt>
                <c:pt idx="1680">
                  <c:v>40729</c:v>
                </c:pt>
                <c:pt idx="1681">
                  <c:v>40730</c:v>
                </c:pt>
                <c:pt idx="1682">
                  <c:v>40731</c:v>
                </c:pt>
                <c:pt idx="1683">
                  <c:v>40732</c:v>
                </c:pt>
                <c:pt idx="1684">
                  <c:v>40735</c:v>
                </c:pt>
                <c:pt idx="1685">
                  <c:v>40736</c:v>
                </c:pt>
                <c:pt idx="1686">
                  <c:v>40737</c:v>
                </c:pt>
                <c:pt idx="1687">
                  <c:v>40738</c:v>
                </c:pt>
                <c:pt idx="1688">
                  <c:v>40739</c:v>
                </c:pt>
                <c:pt idx="1689">
                  <c:v>40742</c:v>
                </c:pt>
                <c:pt idx="1690">
                  <c:v>40743</c:v>
                </c:pt>
                <c:pt idx="1691">
                  <c:v>40744</c:v>
                </c:pt>
                <c:pt idx="1692">
                  <c:v>40745</c:v>
                </c:pt>
                <c:pt idx="1693">
                  <c:v>40746</c:v>
                </c:pt>
                <c:pt idx="1694">
                  <c:v>40749</c:v>
                </c:pt>
                <c:pt idx="1695">
                  <c:v>40750</c:v>
                </c:pt>
                <c:pt idx="1696">
                  <c:v>40751</c:v>
                </c:pt>
                <c:pt idx="1697">
                  <c:v>40752</c:v>
                </c:pt>
                <c:pt idx="1698">
                  <c:v>40753</c:v>
                </c:pt>
                <c:pt idx="1699">
                  <c:v>40756</c:v>
                </c:pt>
                <c:pt idx="1700">
                  <c:v>40757</c:v>
                </c:pt>
                <c:pt idx="1701">
                  <c:v>40758</c:v>
                </c:pt>
                <c:pt idx="1702">
                  <c:v>40759</c:v>
                </c:pt>
                <c:pt idx="1703">
                  <c:v>40760</c:v>
                </c:pt>
                <c:pt idx="1704">
                  <c:v>40763</c:v>
                </c:pt>
                <c:pt idx="1705">
                  <c:v>40764</c:v>
                </c:pt>
                <c:pt idx="1706">
                  <c:v>40765</c:v>
                </c:pt>
                <c:pt idx="1707">
                  <c:v>40766</c:v>
                </c:pt>
                <c:pt idx="1708">
                  <c:v>40767</c:v>
                </c:pt>
                <c:pt idx="1709">
                  <c:v>40770</c:v>
                </c:pt>
                <c:pt idx="1710">
                  <c:v>40771</c:v>
                </c:pt>
                <c:pt idx="1711">
                  <c:v>40772</c:v>
                </c:pt>
                <c:pt idx="1712">
                  <c:v>40773</c:v>
                </c:pt>
                <c:pt idx="1713">
                  <c:v>40774</c:v>
                </c:pt>
                <c:pt idx="1714">
                  <c:v>40777</c:v>
                </c:pt>
                <c:pt idx="1715">
                  <c:v>40778</c:v>
                </c:pt>
                <c:pt idx="1716">
                  <c:v>40779</c:v>
                </c:pt>
                <c:pt idx="1717">
                  <c:v>40780</c:v>
                </c:pt>
                <c:pt idx="1718">
                  <c:v>40781</c:v>
                </c:pt>
                <c:pt idx="1719">
                  <c:v>40784</c:v>
                </c:pt>
                <c:pt idx="1720">
                  <c:v>40785</c:v>
                </c:pt>
                <c:pt idx="1721">
                  <c:v>40786</c:v>
                </c:pt>
                <c:pt idx="1722">
                  <c:v>40787</c:v>
                </c:pt>
                <c:pt idx="1723">
                  <c:v>40788</c:v>
                </c:pt>
                <c:pt idx="1724">
                  <c:v>40791</c:v>
                </c:pt>
                <c:pt idx="1725">
                  <c:v>40792</c:v>
                </c:pt>
                <c:pt idx="1726">
                  <c:v>40793</c:v>
                </c:pt>
                <c:pt idx="1727">
                  <c:v>40794</c:v>
                </c:pt>
                <c:pt idx="1728">
                  <c:v>40795</c:v>
                </c:pt>
                <c:pt idx="1729">
                  <c:v>40798</c:v>
                </c:pt>
                <c:pt idx="1730">
                  <c:v>40799</c:v>
                </c:pt>
                <c:pt idx="1731">
                  <c:v>40800</c:v>
                </c:pt>
                <c:pt idx="1732">
                  <c:v>40801</c:v>
                </c:pt>
                <c:pt idx="1733">
                  <c:v>40802</c:v>
                </c:pt>
                <c:pt idx="1734">
                  <c:v>40805</c:v>
                </c:pt>
                <c:pt idx="1735">
                  <c:v>40806</c:v>
                </c:pt>
                <c:pt idx="1736">
                  <c:v>40807</c:v>
                </c:pt>
                <c:pt idx="1737">
                  <c:v>40808</c:v>
                </c:pt>
                <c:pt idx="1738">
                  <c:v>40809</c:v>
                </c:pt>
                <c:pt idx="1739">
                  <c:v>40812</c:v>
                </c:pt>
                <c:pt idx="1740">
                  <c:v>40813</c:v>
                </c:pt>
                <c:pt idx="1741">
                  <c:v>40814</c:v>
                </c:pt>
                <c:pt idx="1742">
                  <c:v>40815</c:v>
                </c:pt>
                <c:pt idx="1743">
                  <c:v>40816</c:v>
                </c:pt>
                <c:pt idx="1744">
                  <c:v>40819</c:v>
                </c:pt>
                <c:pt idx="1745">
                  <c:v>40820</c:v>
                </c:pt>
                <c:pt idx="1746">
                  <c:v>40821</c:v>
                </c:pt>
                <c:pt idx="1747">
                  <c:v>40822</c:v>
                </c:pt>
                <c:pt idx="1748">
                  <c:v>40823</c:v>
                </c:pt>
                <c:pt idx="1749">
                  <c:v>40826</c:v>
                </c:pt>
                <c:pt idx="1750">
                  <c:v>40827</c:v>
                </c:pt>
                <c:pt idx="1751">
                  <c:v>40828</c:v>
                </c:pt>
                <c:pt idx="1752">
                  <c:v>40829</c:v>
                </c:pt>
                <c:pt idx="1753">
                  <c:v>40830</c:v>
                </c:pt>
                <c:pt idx="1754">
                  <c:v>40833</c:v>
                </c:pt>
                <c:pt idx="1755">
                  <c:v>40834</c:v>
                </c:pt>
                <c:pt idx="1756">
                  <c:v>40835</c:v>
                </c:pt>
                <c:pt idx="1757">
                  <c:v>40836</c:v>
                </c:pt>
                <c:pt idx="1758">
                  <c:v>40837</c:v>
                </c:pt>
                <c:pt idx="1759">
                  <c:v>40840</c:v>
                </c:pt>
                <c:pt idx="1760">
                  <c:v>40841</c:v>
                </c:pt>
                <c:pt idx="1761">
                  <c:v>40842</c:v>
                </c:pt>
                <c:pt idx="1762">
                  <c:v>40843</c:v>
                </c:pt>
                <c:pt idx="1763">
                  <c:v>40844</c:v>
                </c:pt>
                <c:pt idx="1764">
                  <c:v>40847</c:v>
                </c:pt>
                <c:pt idx="1765">
                  <c:v>40848</c:v>
                </c:pt>
                <c:pt idx="1766">
                  <c:v>40849</c:v>
                </c:pt>
                <c:pt idx="1767">
                  <c:v>40850</c:v>
                </c:pt>
                <c:pt idx="1768">
                  <c:v>40851</c:v>
                </c:pt>
                <c:pt idx="1769">
                  <c:v>40854</c:v>
                </c:pt>
                <c:pt idx="1770">
                  <c:v>40855</c:v>
                </c:pt>
                <c:pt idx="1771">
                  <c:v>40856</c:v>
                </c:pt>
                <c:pt idx="1772">
                  <c:v>40857</c:v>
                </c:pt>
                <c:pt idx="1773">
                  <c:v>40858</c:v>
                </c:pt>
                <c:pt idx="1774">
                  <c:v>40861</c:v>
                </c:pt>
                <c:pt idx="1775">
                  <c:v>40862</c:v>
                </c:pt>
                <c:pt idx="1776">
                  <c:v>40863</c:v>
                </c:pt>
                <c:pt idx="1777">
                  <c:v>40864</c:v>
                </c:pt>
                <c:pt idx="1778">
                  <c:v>40865</c:v>
                </c:pt>
                <c:pt idx="1779">
                  <c:v>40868</c:v>
                </c:pt>
                <c:pt idx="1780">
                  <c:v>40869</c:v>
                </c:pt>
                <c:pt idx="1781">
                  <c:v>40870</c:v>
                </c:pt>
                <c:pt idx="1782">
                  <c:v>40871</c:v>
                </c:pt>
                <c:pt idx="1783">
                  <c:v>40872</c:v>
                </c:pt>
                <c:pt idx="1784">
                  <c:v>40875</c:v>
                </c:pt>
                <c:pt idx="1785">
                  <c:v>40876</c:v>
                </c:pt>
                <c:pt idx="1786">
                  <c:v>40877</c:v>
                </c:pt>
                <c:pt idx="1787">
                  <c:v>40878</c:v>
                </c:pt>
                <c:pt idx="1788">
                  <c:v>40879</c:v>
                </c:pt>
                <c:pt idx="1789">
                  <c:v>40882</c:v>
                </c:pt>
                <c:pt idx="1790">
                  <c:v>40883</c:v>
                </c:pt>
                <c:pt idx="1791">
                  <c:v>40884</c:v>
                </c:pt>
                <c:pt idx="1792">
                  <c:v>40885</c:v>
                </c:pt>
                <c:pt idx="1793">
                  <c:v>40886</c:v>
                </c:pt>
                <c:pt idx="1794">
                  <c:v>40889</c:v>
                </c:pt>
                <c:pt idx="1795">
                  <c:v>40890</c:v>
                </c:pt>
                <c:pt idx="1796">
                  <c:v>40891</c:v>
                </c:pt>
                <c:pt idx="1797">
                  <c:v>40892</c:v>
                </c:pt>
                <c:pt idx="1798">
                  <c:v>40893</c:v>
                </c:pt>
                <c:pt idx="1799">
                  <c:v>40896</c:v>
                </c:pt>
                <c:pt idx="1800">
                  <c:v>40897</c:v>
                </c:pt>
                <c:pt idx="1801">
                  <c:v>40898</c:v>
                </c:pt>
                <c:pt idx="1802">
                  <c:v>40899</c:v>
                </c:pt>
                <c:pt idx="1803">
                  <c:v>40900</c:v>
                </c:pt>
                <c:pt idx="1804">
                  <c:v>40903</c:v>
                </c:pt>
                <c:pt idx="1805">
                  <c:v>40904</c:v>
                </c:pt>
                <c:pt idx="1806">
                  <c:v>40905</c:v>
                </c:pt>
                <c:pt idx="1807">
                  <c:v>40906</c:v>
                </c:pt>
                <c:pt idx="1808">
                  <c:v>40907</c:v>
                </c:pt>
                <c:pt idx="1809">
                  <c:v>40910</c:v>
                </c:pt>
                <c:pt idx="1810">
                  <c:v>40911</c:v>
                </c:pt>
                <c:pt idx="1811">
                  <c:v>40912</c:v>
                </c:pt>
                <c:pt idx="1812">
                  <c:v>40913</c:v>
                </c:pt>
                <c:pt idx="1813">
                  <c:v>40914</c:v>
                </c:pt>
                <c:pt idx="1814">
                  <c:v>40917</c:v>
                </c:pt>
                <c:pt idx="1815">
                  <c:v>40918</c:v>
                </c:pt>
                <c:pt idx="1816">
                  <c:v>40919</c:v>
                </c:pt>
                <c:pt idx="1817">
                  <c:v>40920</c:v>
                </c:pt>
                <c:pt idx="1818">
                  <c:v>40921</c:v>
                </c:pt>
                <c:pt idx="1819">
                  <c:v>40924</c:v>
                </c:pt>
                <c:pt idx="1820">
                  <c:v>40925</c:v>
                </c:pt>
                <c:pt idx="1821">
                  <c:v>40926</c:v>
                </c:pt>
                <c:pt idx="1822">
                  <c:v>40927</c:v>
                </c:pt>
                <c:pt idx="1823">
                  <c:v>40928</c:v>
                </c:pt>
                <c:pt idx="1824">
                  <c:v>40931</c:v>
                </c:pt>
                <c:pt idx="1825">
                  <c:v>40932</c:v>
                </c:pt>
                <c:pt idx="1826">
                  <c:v>40933</c:v>
                </c:pt>
                <c:pt idx="1827">
                  <c:v>40934</c:v>
                </c:pt>
                <c:pt idx="1828">
                  <c:v>40935</c:v>
                </c:pt>
                <c:pt idx="1829">
                  <c:v>40938</c:v>
                </c:pt>
                <c:pt idx="1830">
                  <c:v>40939</c:v>
                </c:pt>
                <c:pt idx="1831">
                  <c:v>40940</c:v>
                </c:pt>
                <c:pt idx="1832">
                  <c:v>40941</c:v>
                </c:pt>
                <c:pt idx="1833">
                  <c:v>40942</c:v>
                </c:pt>
                <c:pt idx="1834">
                  <c:v>40945</c:v>
                </c:pt>
                <c:pt idx="1835">
                  <c:v>40946</c:v>
                </c:pt>
                <c:pt idx="1836">
                  <c:v>40947</c:v>
                </c:pt>
                <c:pt idx="1837">
                  <c:v>40948</c:v>
                </c:pt>
                <c:pt idx="1838">
                  <c:v>40949</c:v>
                </c:pt>
                <c:pt idx="1839">
                  <c:v>40952</c:v>
                </c:pt>
                <c:pt idx="1840">
                  <c:v>40953</c:v>
                </c:pt>
                <c:pt idx="1841">
                  <c:v>40954</c:v>
                </c:pt>
                <c:pt idx="1842">
                  <c:v>40955</c:v>
                </c:pt>
                <c:pt idx="1843">
                  <c:v>40956</c:v>
                </c:pt>
                <c:pt idx="1844">
                  <c:v>40959</c:v>
                </c:pt>
                <c:pt idx="1845">
                  <c:v>40960</c:v>
                </c:pt>
                <c:pt idx="1846">
                  <c:v>40961</c:v>
                </c:pt>
                <c:pt idx="1847">
                  <c:v>40962</c:v>
                </c:pt>
                <c:pt idx="1848">
                  <c:v>40963</c:v>
                </c:pt>
                <c:pt idx="1849">
                  <c:v>40966</c:v>
                </c:pt>
                <c:pt idx="1850">
                  <c:v>40967</c:v>
                </c:pt>
                <c:pt idx="1851">
                  <c:v>40968</c:v>
                </c:pt>
                <c:pt idx="1852">
                  <c:v>40969</c:v>
                </c:pt>
                <c:pt idx="1853">
                  <c:v>40970</c:v>
                </c:pt>
                <c:pt idx="1854">
                  <c:v>40973</c:v>
                </c:pt>
                <c:pt idx="1855">
                  <c:v>40974</c:v>
                </c:pt>
                <c:pt idx="1856">
                  <c:v>40975</c:v>
                </c:pt>
                <c:pt idx="1857">
                  <c:v>40976</c:v>
                </c:pt>
                <c:pt idx="1858">
                  <c:v>40977</c:v>
                </c:pt>
                <c:pt idx="1859">
                  <c:v>40980</c:v>
                </c:pt>
                <c:pt idx="1860">
                  <c:v>40981</c:v>
                </c:pt>
                <c:pt idx="1861">
                  <c:v>40982</c:v>
                </c:pt>
                <c:pt idx="1862">
                  <c:v>40983</c:v>
                </c:pt>
                <c:pt idx="1863">
                  <c:v>40984</c:v>
                </c:pt>
                <c:pt idx="1864">
                  <c:v>40987</c:v>
                </c:pt>
                <c:pt idx="1865">
                  <c:v>40988</c:v>
                </c:pt>
                <c:pt idx="1866">
                  <c:v>40989</c:v>
                </c:pt>
                <c:pt idx="1867">
                  <c:v>40990</c:v>
                </c:pt>
                <c:pt idx="1868">
                  <c:v>40991</c:v>
                </c:pt>
                <c:pt idx="1869">
                  <c:v>40994</c:v>
                </c:pt>
                <c:pt idx="1870">
                  <c:v>40995</c:v>
                </c:pt>
                <c:pt idx="1871">
                  <c:v>40996</c:v>
                </c:pt>
                <c:pt idx="1872">
                  <c:v>40997</c:v>
                </c:pt>
                <c:pt idx="1873">
                  <c:v>40998</c:v>
                </c:pt>
                <c:pt idx="1874">
                  <c:v>41001</c:v>
                </c:pt>
                <c:pt idx="1875">
                  <c:v>41002</c:v>
                </c:pt>
                <c:pt idx="1876">
                  <c:v>41003</c:v>
                </c:pt>
                <c:pt idx="1877">
                  <c:v>41004</c:v>
                </c:pt>
                <c:pt idx="1878">
                  <c:v>41008</c:v>
                </c:pt>
                <c:pt idx="1879">
                  <c:v>41009</c:v>
                </c:pt>
                <c:pt idx="1880">
                  <c:v>41010</c:v>
                </c:pt>
                <c:pt idx="1881">
                  <c:v>41011</c:v>
                </c:pt>
                <c:pt idx="1882">
                  <c:v>41012</c:v>
                </c:pt>
                <c:pt idx="1883">
                  <c:v>41015</c:v>
                </c:pt>
                <c:pt idx="1884">
                  <c:v>41016</c:v>
                </c:pt>
                <c:pt idx="1885">
                  <c:v>41017</c:v>
                </c:pt>
                <c:pt idx="1886">
                  <c:v>41018</c:v>
                </c:pt>
                <c:pt idx="1887">
                  <c:v>41019</c:v>
                </c:pt>
                <c:pt idx="1888">
                  <c:v>41022</c:v>
                </c:pt>
                <c:pt idx="1889">
                  <c:v>41023</c:v>
                </c:pt>
                <c:pt idx="1890">
                  <c:v>41024</c:v>
                </c:pt>
                <c:pt idx="1891">
                  <c:v>41025</c:v>
                </c:pt>
                <c:pt idx="1892">
                  <c:v>41026</c:v>
                </c:pt>
                <c:pt idx="1893">
                  <c:v>41029</c:v>
                </c:pt>
                <c:pt idx="1894">
                  <c:v>41030</c:v>
                </c:pt>
                <c:pt idx="1895">
                  <c:v>41031</c:v>
                </c:pt>
                <c:pt idx="1896">
                  <c:v>41032</c:v>
                </c:pt>
                <c:pt idx="1897">
                  <c:v>41033</c:v>
                </c:pt>
                <c:pt idx="1898">
                  <c:v>41036</c:v>
                </c:pt>
                <c:pt idx="1899">
                  <c:v>41037</c:v>
                </c:pt>
                <c:pt idx="1900">
                  <c:v>41038</c:v>
                </c:pt>
                <c:pt idx="1901">
                  <c:v>41039</c:v>
                </c:pt>
                <c:pt idx="1902">
                  <c:v>41040</c:v>
                </c:pt>
                <c:pt idx="1903">
                  <c:v>41043</c:v>
                </c:pt>
                <c:pt idx="1904">
                  <c:v>41044</c:v>
                </c:pt>
                <c:pt idx="1905">
                  <c:v>41045</c:v>
                </c:pt>
                <c:pt idx="1906">
                  <c:v>41046</c:v>
                </c:pt>
                <c:pt idx="1907">
                  <c:v>41047</c:v>
                </c:pt>
                <c:pt idx="1908">
                  <c:v>41050</c:v>
                </c:pt>
                <c:pt idx="1909">
                  <c:v>41051</c:v>
                </c:pt>
                <c:pt idx="1910">
                  <c:v>41052</c:v>
                </c:pt>
                <c:pt idx="1911">
                  <c:v>41053</c:v>
                </c:pt>
                <c:pt idx="1912">
                  <c:v>41054</c:v>
                </c:pt>
                <c:pt idx="1913">
                  <c:v>41057</c:v>
                </c:pt>
                <c:pt idx="1914">
                  <c:v>41058</c:v>
                </c:pt>
                <c:pt idx="1915">
                  <c:v>41059</c:v>
                </c:pt>
                <c:pt idx="1916">
                  <c:v>41060</c:v>
                </c:pt>
                <c:pt idx="1917">
                  <c:v>41061</c:v>
                </c:pt>
                <c:pt idx="1918">
                  <c:v>41064</c:v>
                </c:pt>
                <c:pt idx="1919">
                  <c:v>41065</c:v>
                </c:pt>
                <c:pt idx="1920">
                  <c:v>41066</c:v>
                </c:pt>
                <c:pt idx="1921">
                  <c:v>41067</c:v>
                </c:pt>
                <c:pt idx="1922">
                  <c:v>41068</c:v>
                </c:pt>
                <c:pt idx="1923">
                  <c:v>41071</c:v>
                </c:pt>
                <c:pt idx="1924">
                  <c:v>41072</c:v>
                </c:pt>
                <c:pt idx="1925">
                  <c:v>41073</c:v>
                </c:pt>
                <c:pt idx="1926">
                  <c:v>41074</c:v>
                </c:pt>
                <c:pt idx="1927">
                  <c:v>41075</c:v>
                </c:pt>
                <c:pt idx="1928">
                  <c:v>41078</c:v>
                </c:pt>
                <c:pt idx="1929">
                  <c:v>41079</c:v>
                </c:pt>
                <c:pt idx="1930">
                  <c:v>41080</c:v>
                </c:pt>
                <c:pt idx="1931">
                  <c:v>41081</c:v>
                </c:pt>
                <c:pt idx="1932">
                  <c:v>41082</c:v>
                </c:pt>
                <c:pt idx="1933">
                  <c:v>41085</c:v>
                </c:pt>
                <c:pt idx="1934">
                  <c:v>41086</c:v>
                </c:pt>
                <c:pt idx="1935">
                  <c:v>41087</c:v>
                </c:pt>
                <c:pt idx="1936">
                  <c:v>41088</c:v>
                </c:pt>
                <c:pt idx="1937">
                  <c:v>41089</c:v>
                </c:pt>
                <c:pt idx="1938">
                  <c:v>41092</c:v>
                </c:pt>
                <c:pt idx="1939">
                  <c:v>41093</c:v>
                </c:pt>
                <c:pt idx="1940">
                  <c:v>41094</c:v>
                </c:pt>
                <c:pt idx="1941">
                  <c:v>41095</c:v>
                </c:pt>
                <c:pt idx="1942">
                  <c:v>41096</c:v>
                </c:pt>
                <c:pt idx="1943">
                  <c:v>41099</c:v>
                </c:pt>
                <c:pt idx="1944">
                  <c:v>41100</c:v>
                </c:pt>
                <c:pt idx="1945">
                  <c:v>41101</c:v>
                </c:pt>
                <c:pt idx="1946">
                  <c:v>41102</c:v>
                </c:pt>
                <c:pt idx="1947">
                  <c:v>41103</c:v>
                </c:pt>
                <c:pt idx="1948">
                  <c:v>41106</c:v>
                </c:pt>
                <c:pt idx="1949">
                  <c:v>41107</c:v>
                </c:pt>
                <c:pt idx="1950">
                  <c:v>41108</c:v>
                </c:pt>
                <c:pt idx="1951">
                  <c:v>41109</c:v>
                </c:pt>
                <c:pt idx="1952">
                  <c:v>41110</c:v>
                </c:pt>
                <c:pt idx="1953">
                  <c:v>41113</c:v>
                </c:pt>
                <c:pt idx="1954">
                  <c:v>41114</c:v>
                </c:pt>
                <c:pt idx="1955">
                  <c:v>41115</c:v>
                </c:pt>
                <c:pt idx="1956">
                  <c:v>41116</c:v>
                </c:pt>
                <c:pt idx="1957">
                  <c:v>41117</c:v>
                </c:pt>
                <c:pt idx="1958">
                  <c:v>41120</c:v>
                </c:pt>
                <c:pt idx="1959">
                  <c:v>41121</c:v>
                </c:pt>
                <c:pt idx="1960">
                  <c:v>41122</c:v>
                </c:pt>
                <c:pt idx="1961">
                  <c:v>41123</c:v>
                </c:pt>
                <c:pt idx="1962">
                  <c:v>41124</c:v>
                </c:pt>
                <c:pt idx="1963">
                  <c:v>41127</c:v>
                </c:pt>
                <c:pt idx="1964">
                  <c:v>41128</c:v>
                </c:pt>
                <c:pt idx="1965">
                  <c:v>41129</c:v>
                </c:pt>
                <c:pt idx="1966">
                  <c:v>41130</c:v>
                </c:pt>
                <c:pt idx="1967">
                  <c:v>41131</c:v>
                </c:pt>
                <c:pt idx="1968">
                  <c:v>41134</c:v>
                </c:pt>
                <c:pt idx="1969">
                  <c:v>41135</c:v>
                </c:pt>
                <c:pt idx="1970">
                  <c:v>41136</c:v>
                </c:pt>
                <c:pt idx="1971">
                  <c:v>41137</c:v>
                </c:pt>
                <c:pt idx="1972">
                  <c:v>41138</c:v>
                </c:pt>
                <c:pt idx="1973">
                  <c:v>41141</c:v>
                </c:pt>
                <c:pt idx="1974">
                  <c:v>41142</c:v>
                </c:pt>
                <c:pt idx="1975">
                  <c:v>41143</c:v>
                </c:pt>
                <c:pt idx="1976">
                  <c:v>41144</c:v>
                </c:pt>
                <c:pt idx="1977">
                  <c:v>41145</c:v>
                </c:pt>
                <c:pt idx="1978">
                  <c:v>41148</c:v>
                </c:pt>
                <c:pt idx="1979">
                  <c:v>41149</c:v>
                </c:pt>
                <c:pt idx="1980">
                  <c:v>41150</c:v>
                </c:pt>
                <c:pt idx="1981">
                  <c:v>41151</c:v>
                </c:pt>
                <c:pt idx="1982">
                  <c:v>41152</c:v>
                </c:pt>
                <c:pt idx="1983">
                  <c:v>41155</c:v>
                </c:pt>
                <c:pt idx="1984">
                  <c:v>41156</c:v>
                </c:pt>
                <c:pt idx="1985">
                  <c:v>41157</c:v>
                </c:pt>
                <c:pt idx="1986">
                  <c:v>41158</c:v>
                </c:pt>
                <c:pt idx="1987">
                  <c:v>41159</c:v>
                </c:pt>
                <c:pt idx="1988">
                  <c:v>41162</c:v>
                </c:pt>
                <c:pt idx="1989">
                  <c:v>41163</c:v>
                </c:pt>
                <c:pt idx="1990">
                  <c:v>41164</c:v>
                </c:pt>
                <c:pt idx="1991">
                  <c:v>41165</c:v>
                </c:pt>
                <c:pt idx="1992">
                  <c:v>41166</c:v>
                </c:pt>
                <c:pt idx="1993">
                  <c:v>41169</c:v>
                </c:pt>
                <c:pt idx="1994">
                  <c:v>41170</c:v>
                </c:pt>
                <c:pt idx="1995">
                  <c:v>41171</c:v>
                </c:pt>
                <c:pt idx="1996">
                  <c:v>41172</c:v>
                </c:pt>
                <c:pt idx="1997">
                  <c:v>41173</c:v>
                </c:pt>
                <c:pt idx="1998">
                  <c:v>41176</c:v>
                </c:pt>
                <c:pt idx="1999">
                  <c:v>41177</c:v>
                </c:pt>
                <c:pt idx="2000">
                  <c:v>41178</c:v>
                </c:pt>
                <c:pt idx="2001">
                  <c:v>41179</c:v>
                </c:pt>
                <c:pt idx="2002">
                  <c:v>41180</c:v>
                </c:pt>
                <c:pt idx="2003">
                  <c:v>41183</c:v>
                </c:pt>
                <c:pt idx="2004">
                  <c:v>41184</c:v>
                </c:pt>
                <c:pt idx="2005">
                  <c:v>41185</c:v>
                </c:pt>
                <c:pt idx="2006">
                  <c:v>41186</c:v>
                </c:pt>
                <c:pt idx="2007">
                  <c:v>41187</c:v>
                </c:pt>
                <c:pt idx="2008">
                  <c:v>41190</c:v>
                </c:pt>
                <c:pt idx="2009">
                  <c:v>41191</c:v>
                </c:pt>
                <c:pt idx="2010">
                  <c:v>41192</c:v>
                </c:pt>
                <c:pt idx="2011">
                  <c:v>41193</c:v>
                </c:pt>
                <c:pt idx="2012">
                  <c:v>41194</c:v>
                </c:pt>
                <c:pt idx="2013">
                  <c:v>41197</c:v>
                </c:pt>
                <c:pt idx="2014">
                  <c:v>41198</c:v>
                </c:pt>
                <c:pt idx="2015">
                  <c:v>41199</c:v>
                </c:pt>
                <c:pt idx="2016">
                  <c:v>41200</c:v>
                </c:pt>
                <c:pt idx="2017">
                  <c:v>41201</c:v>
                </c:pt>
                <c:pt idx="2018">
                  <c:v>41204</c:v>
                </c:pt>
                <c:pt idx="2019">
                  <c:v>41205</c:v>
                </c:pt>
                <c:pt idx="2020">
                  <c:v>41206</c:v>
                </c:pt>
                <c:pt idx="2021">
                  <c:v>41207</c:v>
                </c:pt>
                <c:pt idx="2022">
                  <c:v>41208</c:v>
                </c:pt>
                <c:pt idx="2023">
                  <c:v>41211</c:v>
                </c:pt>
                <c:pt idx="2024">
                  <c:v>41212</c:v>
                </c:pt>
                <c:pt idx="2025">
                  <c:v>41213</c:v>
                </c:pt>
                <c:pt idx="2026">
                  <c:v>41214</c:v>
                </c:pt>
                <c:pt idx="2027">
                  <c:v>41215</c:v>
                </c:pt>
                <c:pt idx="2028">
                  <c:v>41218</c:v>
                </c:pt>
                <c:pt idx="2029">
                  <c:v>41219</c:v>
                </c:pt>
                <c:pt idx="2030">
                  <c:v>41220</c:v>
                </c:pt>
                <c:pt idx="2031">
                  <c:v>41221</c:v>
                </c:pt>
                <c:pt idx="2032">
                  <c:v>41222</c:v>
                </c:pt>
                <c:pt idx="2033">
                  <c:v>41225</c:v>
                </c:pt>
                <c:pt idx="2034">
                  <c:v>41226</c:v>
                </c:pt>
                <c:pt idx="2035">
                  <c:v>41227</c:v>
                </c:pt>
                <c:pt idx="2036">
                  <c:v>41228</c:v>
                </c:pt>
                <c:pt idx="2037">
                  <c:v>41229</c:v>
                </c:pt>
                <c:pt idx="2038">
                  <c:v>41232</c:v>
                </c:pt>
                <c:pt idx="2039">
                  <c:v>41233</c:v>
                </c:pt>
                <c:pt idx="2040">
                  <c:v>41234</c:v>
                </c:pt>
                <c:pt idx="2041">
                  <c:v>41235</c:v>
                </c:pt>
                <c:pt idx="2042">
                  <c:v>41236</c:v>
                </c:pt>
                <c:pt idx="2043">
                  <c:v>41239</c:v>
                </c:pt>
                <c:pt idx="2044">
                  <c:v>41240</c:v>
                </c:pt>
                <c:pt idx="2045">
                  <c:v>41241</c:v>
                </c:pt>
                <c:pt idx="2046">
                  <c:v>41242</c:v>
                </c:pt>
                <c:pt idx="2047">
                  <c:v>41243</c:v>
                </c:pt>
                <c:pt idx="2048">
                  <c:v>41246</c:v>
                </c:pt>
                <c:pt idx="2049">
                  <c:v>41247</c:v>
                </c:pt>
                <c:pt idx="2050">
                  <c:v>41248</c:v>
                </c:pt>
                <c:pt idx="2051">
                  <c:v>41249</c:v>
                </c:pt>
                <c:pt idx="2052">
                  <c:v>41250</c:v>
                </c:pt>
                <c:pt idx="2053">
                  <c:v>41253</c:v>
                </c:pt>
                <c:pt idx="2054">
                  <c:v>41254</c:v>
                </c:pt>
                <c:pt idx="2055">
                  <c:v>41255</c:v>
                </c:pt>
                <c:pt idx="2056">
                  <c:v>41256</c:v>
                </c:pt>
                <c:pt idx="2057">
                  <c:v>41257</c:v>
                </c:pt>
                <c:pt idx="2058">
                  <c:v>41260</c:v>
                </c:pt>
                <c:pt idx="2059">
                  <c:v>41261</c:v>
                </c:pt>
                <c:pt idx="2060">
                  <c:v>41262</c:v>
                </c:pt>
                <c:pt idx="2061">
                  <c:v>41263</c:v>
                </c:pt>
                <c:pt idx="2062">
                  <c:v>41264</c:v>
                </c:pt>
                <c:pt idx="2063">
                  <c:v>41267</c:v>
                </c:pt>
                <c:pt idx="2064">
                  <c:v>41269</c:v>
                </c:pt>
                <c:pt idx="2065">
                  <c:v>41270</c:v>
                </c:pt>
                <c:pt idx="2066">
                  <c:v>41271</c:v>
                </c:pt>
                <c:pt idx="2067">
                  <c:v>41274</c:v>
                </c:pt>
                <c:pt idx="2068">
                  <c:v>41276</c:v>
                </c:pt>
                <c:pt idx="2069">
                  <c:v>41277</c:v>
                </c:pt>
                <c:pt idx="2070">
                  <c:v>41278</c:v>
                </c:pt>
                <c:pt idx="2071">
                  <c:v>41281</c:v>
                </c:pt>
                <c:pt idx="2072">
                  <c:v>41282</c:v>
                </c:pt>
                <c:pt idx="2073">
                  <c:v>41283</c:v>
                </c:pt>
                <c:pt idx="2074">
                  <c:v>41284</c:v>
                </c:pt>
                <c:pt idx="2075">
                  <c:v>41285</c:v>
                </c:pt>
                <c:pt idx="2076">
                  <c:v>41288</c:v>
                </c:pt>
                <c:pt idx="2077">
                  <c:v>41289</c:v>
                </c:pt>
                <c:pt idx="2078">
                  <c:v>41290</c:v>
                </c:pt>
                <c:pt idx="2079">
                  <c:v>41291</c:v>
                </c:pt>
                <c:pt idx="2080">
                  <c:v>41292</c:v>
                </c:pt>
                <c:pt idx="2081">
                  <c:v>41295</c:v>
                </c:pt>
                <c:pt idx="2082">
                  <c:v>41296</c:v>
                </c:pt>
                <c:pt idx="2083">
                  <c:v>41297</c:v>
                </c:pt>
                <c:pt idx="2084">
                  <c:v>41298</c:v>
                </c:pt>
                <c:pt idx="2085">
                  <c:v>41299</c:v>
                </c:pt>
                <c:pt idx="2086">
                  <c:v>41302</c:v>
                </c:pt>
                <c:pt idx="2087">
                  <c:v>41303</c:v>
                </c:pt>
                <c:pt idx="2088">
                  <c:v>41304</c:v>
                </c:pt>
                <c:pt idx="2089">
                  <c:v>41305</c:v>
                </c:pt>
                <c:pt idx="2090">
                  <c:v>41306</c:v>
                </c:pt>
                <c:pt idx="2091">
                  <c:v>41309</c:v>
                </c:pt>
                <c:pt idx="2092">
                  <c:v>41310</c:v>
                </c:pt>
                <c:pt idx="2093">
                  <c:v>41311</c:v>
                </c:pt>
                <c:pt idx="2094">
                  <c:v>41312</c:v>
                </c:pt>
                <c:pt idx="2095">
                  <c:v>41313</c:v>
                </c:pt>
                <c:pt idx="2096">
                  <c:v>41316</c:v>
                </c:pt>
                <c:pt idx="2097">
                  <c:v>41317</c:v>
                </c:pt>
                <c:pt idx="2098">
                  <c:v>41318</c:v>
                </c:pt>
                <c:pt idx="2099">
                  <c:v>41319</c:v>
                </c:pt>
                <c:pt idx="2100">
                  <c:v>41320</c:v>
                </c:pt>
                <c:pt idx="2101">
                  <c:v>41323</c:v>
                </c:pt>
                <c:pt idx="2102">
                  <c:v>41324</c:v>
                </c:pt>
                <c:pt idx="2103">
                  <c:v>41325</c:v>
                </c:pt>
                <c:pt idx="2104">
                  <c:v>41326</c:v>
                </c:pt>
                <c:pt idx="2105">
                  <c:v>41327</c:v>
                </c:pt>
                <c:pt idx="2106">
                  <c:v>41330</c:v>
                </c:pt>
                <c:pt idx="2107">
                  <c:v>41331</c:v>
                </c:pt>
                <c:pt idx="2108">
                  <c:v>41332</c:v>
                </c:pt>
                <c:pt idx="2109">
                  <c:v>41333</c:v>
                </c:pt>
                <c:pt idx="2110">
                  <c:v>41334</c:v>
                </c:pt>
                <c:pt idx="2111">
                  <c:v>41337</c:v>
                </c:pt>
                <c:pt idx="2112">
                  <c:v>41338</c:v>
                </c:pt>
                <c:pt idx="2113">
                  <c:v>41339</c:v>
                </c:pt>
                <c:pt idx="2114">
                  <c:v>41340</c:v>
                </c:pt>
                <c:pt idx="2115">
                  <c:v>41341</c:v>
                </c:pt>
                <c:pt idx="2116">
                  <c:v>41344</c:v>
                </c:pt>
                <c:pt idx="2117">
                  <c:v>41345</c:v>
                </c:pt>
                <c:pt idx="2118">
                  <c:v>41346</c:v>
                </c:pt>
                <c:pt idx="2119">
                  <c:v>41347</c:v>
                </c:pt>
                <c:pt idx="2120">
                  <c:v>41348</c:v>
                </c:pt>
                <c:pt idx="2121">
                  <c:v>41351</c:v>
                </c:pt>
                <c:pt idx="2122">
                  <c:v>41352</c:v>
                </c:pt>
                <c:pt idx="2123">
                  <c:v>41353</c:v>
                </c:pt>
                <c:pt idx="2124">
                  <c:v>41354</c:v>
                </c:pt>
                <c:pt idx="2125">
                  <c:v>41355</c:v>
                </c:pt>
                <c:pt idx="2126">
                  <c:v>41358</c:v>
                </c:pt>
                <c:pt idx="2127">
                  <c:v>41359</c:v>
                </c:pt>
                <c:pt idx="2128">
                  <c:v>41360</c:v>
                </c:pt>
                <c:pt idx="2129">
                  <c:v>41361</c:v>
                </c:pt>
                <c:pt idx="2130">
                  <c:v>41365</c:v>
                </c:pt>
                <c:pt idx="2131">
                  <c:v>41366</c:v>
                </c:pt>
                <c:pt idx="2132">
                  <c:v>41367</c:v>
                </c:pt>
                <c:pt idx="2133">
                  <c:v>41368</c:v>
                </c:pt>
                <c:pt idx="2134">
                  <c:v>41369</c:v>
                </c:pt>
                <c:pt idx="2135">
                  <c:v>41372</c:v>
                </c:pt>
                <c:pt idx="2136">
                  <c:v>41373</c:v>
                </c:pt>
                <c:pt idx="2137">
                  <c:v>41374</c:v>
                </c:pt>
                <c:pt idx="2138">
                  <c:v>41375</c:v>
                </c:pt>
                <c:pt idx="2139">
                  <c:v>41376</c:v>
                </c:pt>
                <c:pt idx="2140">
                  <c:v>41379</c:v>
                </c:pt>
                <c:pt idx="2141">
                  <c:v>41380</c:v>
                </c:pt>
                <c:pt idx="2142">
                  <c:v>41381</c:v>
                </c:pt>
                <c:pt idx="2143">
                  <c:v>41382</c:v>
                </c:pt>
                <c:pt idx="2144">
                  <c:v>41383</c:v>
                </c:pt>
                <c:pt idx="2145">
                  <c:v>41386</c:v>
                </c:pt>
                <c:pt idx="2146">
                  <c:v>41387</c:v>
                </c:pt>
                <c:pt idx="2147">
                  <c:v>41388</c:v>
                </c:pt>
                <c:pt idx="2148">
                  <c:v>41389</c:v>
                </c:pt>
                <c:pt idx="2149">
                  <c:v>41390</c:v>
                </c:pt>
                <c:pt idx="2150">
                  <c:v>41393</c:v>
                </c:pt>
                <c:pt idx="2151">
                  <c:v>41394</c:v>
                </c:pt>
                <c:pt idx="2152">
                  <c:v>41395</c:v>
                </c:pt>
                <c:pt idx="2153">
                  <c:v>41396</c:v>
                </c:pt>
                <c:pt idx="2154">
                  <c:v>41397</c:v>
                </c:pt>
                <c:pt idx="2155">
                  <c:v>41400</c:v>
                </c:pt>
                <c:pt idx="2156">
                  <c:v>41401</c:v>
                </c:pt>
                <c:pt idx="2157">
                  <c:v>41402</c:v>
                </c:pt>
                <c:pt idx="2158">
                  <c:v>41403</c:v>
                </c:pt>
                <c:pt idx="2159">
                  <c:v>41404</c:v>
                </c:pt>
                <c:pt idx="2160">
                  <c:v>41407</c:v>
                </c:pt>
                <c:pt idx="2161">
                  <c:v>41408</c:v>
                </c:pt>
                <c:pt idx="2162">
                  <c:v>41409</c:v>
                </c:pt>
                <c:pt idx="2163">
                  <c:v>41410</c:v>
                </c:pt>
                <c:pt idx="2164">
                  <c:v>41411</c:v>
                </c:pt>
                <c:pt idx="2165">
                  <c:v>41414</c:v>
                </c:pt>
                <c:pt idx="2166">
                  <c:v>41415</c:v>
                </c:pt>
                <c:pt idx="2167">
                  <c:v>41416</c:v>
                </c:pt>
                <c:pt idx="2168">
                  <c:v>41417</c:v>
                </c:pt>
                <c:pt idx="2169">
                  <c:v>41418</c:v>
                </c:pt>
                <c:pt idx="2170">
                  <c:v>41421</c:v>
                </c:pt>
                <c:pt idx="2171">
                  <c:v>41422</c:v>
                </c:pt>
                <c:pt idx="2172">
                  <c:v>41423</c:v>
                </c:pt>
                <c:pt idx="2173">
                  <c:v>41424</c:v>
                </c:pt>
                <c:pt idx="2174">
                  <c:v>41425</c:v>
                </c:pt>
                <c:pt idx="2175">
                  <c:v>41428</c:v>
                </c:pt>
                <c:pt idx="2176">
                  <c:v>41429</c:v>
                </c:pt>
                <c:pt idx="2177">
                  <c:v>41430</c:v>
                </c:pt>
                <c:pt idx="2178">
                  <c:v>41431</c:v>
                </c:pt>
                <c:pt idx="2179">
                  <c:v>41432</c:v>
                </c:pt>
                <c:pt idx="2180">
                  <c:v>41435</c:v>
                </c:pt>
                <c:pt idx="2181">
                  <c:v>41436</c:v>
                </c:pt>
                <c:pt idx="2182">
                  <c:v>41437</c:v>
                </c:pt>
                <c:pt idx="2183">
                  <c:v>41438</c:v>
                </c:pt>
                <c:pt idx="2184">
                  <c:v>41439</c:v>
                </c:pt>
                <c:pt idx="2185">
                  <c:v>41442</c:v>
                </c:pt>
                <c:pt idx="2186">
                  <c:v>41443</c:v>
                </c:pt>
                <c:pt idx="2187">
                  <c:v>41444</c:v>
                </c:pt>
                <c:pt idx="2188">
                  <c:v>41445</c:v>
                </c:pt>
                <c:pt idx="2189">
                  <c:v>41446</c:v>
                </c:pt>
                <c:pt idx="2190">
                  <c:v>41449</c:v>
                </c:pt>
                <c:pt idx="2191">
                  <c:v>41450</c:v>
                </c:pt>
                <c:pt idx="2192">
                  <c:v>41451</c:v>
                </c:pt>
                <c:pt idx="2193">
                  <c:v>41452</c:v>
                </c:pt>
                <c:pt idx="2194">
                  <c:v>41453</c:v>
                </c:pt>
                <c:pt idx="2195">
                  <c:v>41456</c:v>
                </c:pt>
                <c:pt idx="2196">
                  <c:v>41457</c:v>
                </c:pt>
                <c:pt idx="2197">
                  <c:v>41458</c:v>
                </c:pt>
                <c:pt idx="2198">
                  <c:v>41459</c:v>
                </c:pt>
                <c:pt idx="2199">
                  <c:v>41460</c:v>
                </c:pt>
                <c:pt idx="2200">
                  <c:v>41463</c:v>
                </c:pt>
                <c:pt idx="2201">
                  <c:v>41464</c:v>
                </c:pt>
                <c:pt idx="2202">
                  <c:v>41465</c:v>
                </c:pt>
                <c:pt idx="2203">
                  <c:v>41466</c:v>
                </c:pt>
                <c:pt idx="2204">
                  <c:v>41467</c:v>
                </c:pt>
                <c:pt idx="2205">
                  <c:v>41470</c:v>
                </c:pt>
                <c:pt idx="2206">
                  <c:v>41471</c:v>
                </c:pt>
                <c:pt idx="2207">
                  <c:v>41472</c:v>
                </c:pt>
                <c:pt idx="2208">
                  <c:v>41473</c:v>
                </c:pt>
                <c:pt idx="2209">
                  <c:v>41474</c:v>
                </c:pt>
                <c:pt idx="2210">
                  <c:v>41477</c:v>
                </c:pt>
                <c:pt idx="2211">
                  <c:v>41478</c:v>
                </c:pt>
                <c:pt idx="2212">
                  <c:v>41479</c:v>
                </c:pt>
                <c:pt idx="2213">
                  <c:v>41480</c:v>
                </c:pt>
                <c:pt idx="2214">
                  <c:v>41481</c:v>
                </c:pt>
                <c:pt idx="2215">
                  <c:v>41484</c:v>
                </c:pt>
                <c:pt idx="2216">
                  <c:v>41485</c:v>
                </c:pt>
                <c:pt idx="2217">
                  <c:v>41486</c:v>
                </c:pt>
                <c:pt idx="2218">
                  <c:v>41487</c:v>
                </c:pt>
                <c:pt idx="2219">
                  <c:v>41488</c:v>
                </c:pt>
                <c:pt idx="2220">
                  <c:v>41491</c:v>
                </c:pt>
                <c:pt idx="2221">
                  <c:v>41492</c:v>
                </c:pt>
                <c:pt idx="2222">
                  <c:v>41493</c:v>
                </c:pt>
                <c:pt idx="2223">
                  <c:v>41494</c:v>
                </c:pt>
                <c:pt idx="2224">
                  <c:v>41495</c:v>
                </c:pt>
                <c:pt idx="2225">
                  <c:v>41498</c:v>
                </c:pt>
                <c:pt idx="2226">
                  <c:v>41499</c:v>
                </c:pt>
                <c:pt idx="2227">
                  <c:v>41500</c:v>
                </c:pt>
                <c:pt idx="2228">
                  <c:v>41501</c:v>
                </c:pt>
                <c:pt idx="2229">
                  <c:v>41502</c:v>
                </c:pt>
                <c:pt idx="2230">
                  <c:v>41505</c:v>
                </c:pt>
                <c:pt idx="2231">
                  <c:v>41506</c:v>
                </c:pt>
                <c:pt idx="2232">
                  <c:v>41507</c:v>
                </c:pt>
                <c:pt idx="2233">
                  <c:v>41508</c:v>
                </c:pt>
                <c:pt idx="2234">
                  <c:v>41509</c:v>
                </c:pt>
                <c:pt idx="2235">
                  <c:v>41512</c:v>
                </c:pt>
                <c:pt idx="2236">
                  <c:v>41513</c:v>
                </c:pt>
                <c:pt idx="2237">
                  <c:v>41514</c:v>
                </c:pt>
                <c:pt idx="2238">
                  <c:v>41515</c:v>
                </c:pt>
                <c:pt idx="2239">
                  <c:v>41516</c:v>
                </c:pt>
                <c:pt idx="2240">
                  <c:v>41519</c:v>
                </c:pt>
                <c:pt idx="2241">
                  <c:v>41520</c:v>
                </c:pt>
                <c:pt idx="2242">
                  <c:v>41521</c:v>
                </c:pt>
                <c:pt idx="2243">
                  <c:v>41522</c:v>
                </c:pt>
                <c:pt idx="2244">
                  <c:v>41523</c:v>
                </c:pt>
                <c:pt idx="2245">
                  <c:v>41526</c:v>
                </c:pt>
                <c:pt idx="2246">
                  <c:v>41527</c:v>
                </c:pt>
                <c:pt idx="2247">
                  <c:v>41528</c:v>
                </c:pt>
                <c:pt idx="2248">
                  <c:v>41529</c:v>
                </c:pt>
                <c:pt idx="2249">
                  <c:v>41530</c:v>
                </c:pt>
                <c:pt idx="2250">
                  <c:v>41533</c:v>
                </c:pt>
                <c:pt idx="2251">
                  <c:v>41534</c:v>
                </c:pt>
                <c:pt idx="2252">
                  <c:v>41535</c:v>
                </c:pt>
                <c:pt idx="2253">
                  <c:v>41536</c:v>
                </c:pt>
                <c:pt idx="2254">
                  <c:v>41537</c:v>
                </c:pt>
                <c:pt idx="2255">
                  <c:v>41540</c:v>
                </c:pt>
                <c:pt idx="2256">
                  <c:v>41541</c:v>
                </c:pt>
                <c:pt idx="2257">
                  <c:v>41542</c:v>
                </c:pt>
                <c:pt idx="2258">
                  <c:v>41543</c:v>
                </c:pt>
                <c:pt idx="2259">
                  <c:v>41544</c:v>
                </c:pt>
                <c:pt idx="2260">
                  <c:v>41547</c:v>
                </c:pt>
                <c:pt idx="2261">
                  <c:v>41548</c:v>
                </c:pt>
                <c:pt idx="2262">
                  <c:v>41549</c:v>
                </c:pt>
                <c:pt idx="2263">
                  <c:v>41550</c:v>
                </c:pt>
                <c:pt idx="2264">
                  <c:v>41551</c:v>
                </c:pt>
                <c:pt idx="2265">
                  <c:v>41554</c:v>
                </c:pt>
                <c:pt idx="2266">
                  <c:v>41555</c:v>
                </c:pt>
                <c:pt idx="2267">
                  <c:v>41556</c:v>
                </c:pt>
                <c:pt idx="2268">
                  <c:v>41557</c:v>
                </c:pt>
                <c:pt idx="2269">
                  <c:v>41558</c:v>
                </c:pt>
                <c:pt idx="2270">
                  <c:v>41561</c:v>
                </c:pt>
                <c:pt idx="2271">
                  <c:v>41562</c:v>
                </c:pt>
                <c:pt idx="2272">
                  <c:v>41563</c:v>
                </c:pt>
                <c:pt idx="2273">
                  <c:v>41564</c:v>
                </c:pt>
                <c:pt idx="2274">
                  <c:v>41565</c:v>
                </c:pt>
                <c:pt idx="2275">
                  <c:v>41568</c:v>
                </c:pt>
                <c:pt idx="2276">
                  <c:v>41569</c:v>
                </c:pt>
                <c:pt idx="2277">
                  <c:v>41570</c:v>
                </c:pt>
                <c:pt idx="2278">
                  <c:v>41571</c:v>
                </c:pt>
                <c:pt idx="2279">
                  <c:v>41572</c:v>
                </c:pt>
                <c:pt idx="2280">
                  <c:v>41575</c:v>
                </c:pt>
                <c:pt idx="2281">
                  <c:v>41576</c:v>
                </c:pt>
                <c:pt idx="2282">
                  <c:v>41577</c:v>
                </c:pt>
                <c:pt idx="2283">
                  <c:v>41578</c:v>
                </c:pt>
                <c:pt idx="2284">
                  <c:v>41579</c:v>
                </c:pt>
                <c:pt idx="2285">
                  <c:v>41582</c:v>
                </c:pt>
                <c:pt idx="2286">
                  <c:v>41583</c:v>
                </c:pt>
                <c:pt idx="2287">
                  <c:v>41584</c:v>
                </c:pt>
                <c:pt idx="2288">
                  <c:v>41585</c:v>
                </c:pt>
                <c:pt idx="2289">
                  <c:v>41586</c:v>
                </c:pt>
                <c:pt idx="2290">
                  <c:v>41589</c:v>
                </c:pt>
                <c:pt idx="2291">
                  <c:v>41590</c:v>
                </c:pt>
                <c:pt idx="2292">
                  <c:v>41591</c:v>
                </c:pt>
                <c:pt idx="2293">
                  <c:v>41592</c:v>
                </c:pt>
                <c:pt idx="2294">
                  <c:v>41593</c:v>
                </c:pt>
                <c:pt idx="2295">
                  <c:v>41596</c:v>
                </c:pt>
                <c:pt idx="2296">
                  <c:v>41597</c:v>
                </c:pt>
                <c:pt idx="2297">
                  <c:v>41598</c:v>
                </c:pt>
                <c:pt idx="2298">
                  <c:v>41599</c:v>
                </c:pt>
                <c:pt idx="2299">
                  <c:v>41600</c:v>
                </c:pt>
                <c:pt idx="2300">
                  <c:v>41603</c:v>
                </c:pt>
                <c:pt idx="2301">
                  <c:v>41604</c:v>
                </c:pt>
                <c:pt idx="2302">
                  <c:v>41605</c:v>
                </c:pt>
                <c:pt idx="2303">
                  <c:v>41606</c:v>
                </c:pt>
                <c:pt idx="2304">
                  <c:v>41607</c:v>
                </c:pt>
                <c:pt idx="2305">
                  <c:v>41610</c:v>
                </c:pt>
                <c:pt idx="2306">
                  <c:v>41611</c:v>
                </c:pt>
                <c:pt idx="2307">
                  <c:v>41612</c:v>
                </c:pt>
                <c:pt idx="2308">
                  <c:v>41613</c:v>
                </c:pt>
                <c:pt idx="2309">
                  <c:v>41614</c:v>
                </c:pt>
                <c:pt idx="2310">
                  <c:v>41617</c:v>
                </c:pt>
                <c:pt idx="2311">
                  <c:v>41618</c:v>
                </c:pt>
                <c:pt idx="2312">
                  <c:v>41619</c:v>
                </c:pt>
                <c:pt idx="2313">
                  <c:v>41620</c:v>
                </c:pt>
                <c:pt idx="2314">
                  <c:v>41621</c:v>
                </c:pt>
                <c:pt idx="2315">
                  <c:v>41624</c:v>
                </c:pt>
                <c:pt idx="2316">
                  <c:v>41625</c:v>
                </c:pt>
                <c:pt idx="2317">
                  <c:v>41626</c:v>
                </c:pt>
                <c:pt idx="2318">
                  <c:v>41627</c:v>
                </c:pt>
                <c:pt idx="2319">
                  <c:v>41628</c:v>
                </c:pt>
                <c:pt idx="2320">
                  <c:v>41631</c:v>
                </c:pt>
                <c:pt idx="2321">
                  <c:v>41632</c:v>
                </c:pt>
                <c:pt idx="2322">
                  <c:v>41634</c:v>
                </c:pt>
                <c:pt idx="2323">
                  <c:v>41635</c:v>
                </c:pt>
                <c:pt idx="2324">
                  <c:v>41638</c:v>
                </c:pt>
                <c:pt idx="2325">
                  <c:v>41639</c:v>
                </c:pt>
                <c:pt idx="2326">
                  <c:v>41641</c:v>
                </c:pt>
                <c:pt idx="2327">
                  <c:v>41642</c:v>
                </c:pt>
                <c:pt idx="2328">
                  <c:v>41645</c:v>
                </c:pt>
                <c:pt idx="2329">
                  <c:v>41646</c:v>
                </c:pt>
                <c:pt idx="2330">
                  <c:v>41647</c:v>
                </c:pt>
                <c:pt idx="2331">
                  <c:v>41648</c:v>
                </c:pt>
                <c:pt idx="2332">
                  <c:v>41649</c:v>
                </c:pt>
                <c:pt idx="2333">
                  <c:v>41652</c:v>
                </c:pt>
                <c:pt idx="2334">
                  <c:v>41653</c:v>
                </c:pt>
                <c:pt idx="2335">
                  <c:v>41654</c:v>
                </c:pt>
                <c:pt idx="2336">
                  <c:v>41655</c:v>
                </c:pt>
                <c:pt idx="2337">
                  <c:v>41656</c:v>
                </c:pt>
                <c:pt idx="2338">
                  <c:v>41659</c:v>
                </c:pt>
                <c:pt idx="2339">
                  <c:v>41660</c:v>
                </c:pt>
                <c:pt idx="2340">
                  <c:v>41661</c:v>
                </c:pt>
                <c:pt idx="2341">
                  <c:v>41662</c:v>
                </c:pt>
                <c:pt idx="2342">
                  <c:v>41663</c:v>
                </c:pt>
                <c:pt idx="2343">
                  <c:v>41666</c:v>
                </c:pt>
                <c:pt idx="2344">
                  <c:v>41667</c:v>
                </c:pt>
                <c:pt idx="2345">
                  <c:v>41668</c:v>
                </c:pt>
                <c:pt idx="2346">
                  <c:v>41669</c:v>
                </c:pt>
                <c:pt idx="2347">
                  <c:v>41670</c:v>
                </c:pt>
                <c:pt idx="2348">
                  <c:v>41673</c:v>
                </c:pt>
                <c:pt idx="2349">
                  <c:v>41674</c:v>
                </c:pt>
                <c:pt idx="2350">
                  <c:v>41675</c:v>
                </c:pt>
                <c:pt idx="2351">
                  <c:v>41676</c:v>
                </c:pt>
                <c:pt idx="2352">
                  <c:v>41677</c:v>
                </c:pt>
                <c:pt idx="2353">
                  <c:v>41680</c:v>
                </c:pt>
                <c:pt idx="2354">
                  <c:v>41681</c:v>
                </c:pt>
                <c:pt idx="2355">
                  <c:v>41682</c:v>
                </c:pt>
                <c:pt idx="2356">
                  <c:v>41683</c:v>
                </c:pt>
                <c:pt idx="2357">
                  <c:v>41684</c:v>
                </c:pt>
                <c:pt idx="2358">
                  <c:v>41687</c:v>
                </c:pt>
                <c:pt idx="2359">
                  <c:v>41688</c:v>
                </c:pt>
                <c:pt idx="2360">
                  <c:v>41689</c:v>
                </c:pt>
                <c:pt idx="2361">
                  <c:v>41690</c:v>
                </c:pt>
                <c:pt idx="2362">
                  <c:v>41691</c:v>
                </c:pt>
                <c:pt idx="2363">
                  <c:v>41694</c:v>
                </c:pt>
                <c:pt idx="2364">
                  <c:v>41695</c:v>
                </c:pt>
                <c:pt idx="2365">
                  <c:v>41696</c:v>
                </c:pt>
                <c:pt idx="2366">
                  <c:v>41697</c:v>
                </c:pt>
                <c:pt idx="2367">
                  <c:v>41698</c:v>
                </c:pt>
                <c:pt idx="2368">
                  <c:v>41701</c:v>
                </c:pt>
                <c:pt idx="2369">
                  <c:v>41702</c:v>
                </c:pt>
                <c:pt idx="2370">
                  <c:v>41703</c:v>
                </c:pt>
                <c:pt idx="2371">
                  <c:v>41704</c:v>
                </c:pt>
                <c:pt idx="2372">
                  <c:v>41705</c:v>
                </c:pt>
                <c:pt idx="2373">
                  <c:v>41708</c:v>
                </c:pt>
                <c:pt idx="2374">
                  <c:v>41709</c:v>
                </c:pt>
                <c:pt idx="2375">
                  <c:v>41710</c:v>
                </c:pt>
                <c:pt idx="2376">
                  <c:v>41711</c:v>
                </c:pt>
                <c:pt idx="2377">
                  <c:v>41712</c:v>
                </c:pt>
                <c:pt idx="2378">
                  <c:v>41715</c:v>
                </c:pt>
                <c:pt idx="2379">
                  <c:v>41716</c:v>
                </c:pt>
                <c:pt idx="2380">
                  <c:v>41717</c:v>
                </c:pt>
                <c:pt idx="2381">
                  <c:v>41718</c:v>
                </c:pt>
                <c:pt idx="2382">
                  <c:v>41719</c:v>
                </c:pt>
                <c:pt idx="2383">
                  <c:v>41722</c:v>
                </c:pt>
                <c:pt idx="2384">
                  <c:v>41723</c:v>
                </c:pt>
                <c:pt idx="2385">
                  <c:v>41724</c:v>
                </c:pt>
                <c:pt idx="2386">
                  <c:v>41725</c:v>
                </c:pt>
                <c:pt idx="2387">
                  <c:v>41726</c:v>
                </c:pt>
                <c:pt idx="2388">
                  <c:v>41729</c:v>
                </c:pt>
                <c:pt idx="2389">
                  <c:v>41730</c:v>
                </c:pt>
                <c:pt idx="2390">
                  <c:v>41731</c:v>
                </c:pt>
                <c:pt idx="2391">
                  <c:v>41732</c:v>
                </c:pt>
                <c:pt idx="2392">
                  <c:v>41733</c:v>
                </c:pt>
                <c:pt idx="2393">
                  <c:v>41736</c:v>
                </c:pt>
                <c:pt idx="2394">
                  <c:v>41737</c:v>
                </c:pt>
                <c:pt idx="2395">
                  <c:v>41738</c:v>
                </c:pt>
                <c:pt idx="2396">
                  <c:v>41739</c:v>
                </c:pt>
                <c:pt idx="2397">
                  <c:v>41740</c:v>
                </c:pt>
                <c:pt idx="2398">
                  <c:v>41743</c:v>
                </c:pt>
                <c:pt idx="2399">
                  <c:v>41744</c:v>
                </c:pt>
                <c:pt idx="2400">
                  <c:v>41745</c:v>
                </c:pt>
                <c:pt idx="2401">
                  <c:v>41746</c:v>
                </c:pt>
                <c:pt idx="2402">
                  <c:v>41750</c:v>
                </c:pt>
                <c:pt idx="2403">
                  <c:v>41751</c:v>
                </c:pt>
                <c:pt idx="2404">
                  <c:v>41752</c:v>
                </c:pt>
                <c:pt idx="2405">
                  <c:v>41753</c:v>
                </c:pt>
                <c:pt idx="2406">
                  <c:v>41754</c:v>
                </c:pt>
                <c:pt idx="2407">
                  <c:v>41757</c:v>
                </c:pt>
                <c:pt idx="2408">
                  <c:v>41758</c:v>
                </c:pt>
                <c:pt idx="2409">
                  <c:v>41759</c:v>
                </c:pt>
                <c:pt idx="2410">
                  <c:v>41760</c:v>
                </c:pt>
                <c:pt idx="2411">
                  <c:v>41761</c:v>
                </c:pt>
                <c:pt idx="2412">
                  <c:v>41764</c:v>
                </c:pt>
                <c:pt idx="2413">
                  <c:v>41765</c:v>
                </c:pt>
                <c:pt idx="2414">
                  <c:v>41766</c:v>
                </c:pt>
                <c:pt idx="2415">
                  <c:v>41767</c:v>
                </c:pt>
                <c:pt idx="2416">
                  <c:v>41768</c:v>
                </c:pt>
                <c:pt idx="2417">
                  <c:v>41771</c:v>
                </c:pt>
                <c:pt idx="2418">
                  <c:v>41772</c:v>
                </c:pt>
                <c:pt idx="2419">
                  <c:v>41773</c:v>
                </c:pt>
                <c:pt idx="2420">
                  <c:v>41774</c:v>
                </c:pt>
                <c:pt idx="2421">
                  <c:v>41775</c:v>
                </c:pt>
                <c:pt idx="2422">
                  <c:v>41778</c:v>
                </c:pt>
                <c:pt idx="2423">
                  <c:v>41779</c:v>
                </c:pt>
                <c:pt idx="2424">
                  <c:v>41780</c:v>
                </c:pt>
                <c:pt idx="2425">
                  <c:v>41781</c:v>
                </c:pt>
                <c:pt idx="2426">
                  <c:v>41782</c:v>
                </c:pt>
                <c:pt idx="2427">
                  <c:v>41785</c:v>
                </c:pt>
                <c:pt idx="2428">
                  <c:v>41786</c:v>
                </c:pt>
                <c:pt idx="2429">
                  <c:v>41787</c:v>
                </c:pt>
                <c:pt idx="2430">
                  <c:v>41788</c:v>
                </c:pt>
                <c:pt idx="2431">
                  <c:v>41789</c:v>
                </c:pt>
                <c:pt idx="2432">
                  <c:v>41792</c:v>
                </c:pt>
                <c:pt idx="2433">
                  <c:v>41793</c:v>
                </c:pt>
                <c:pt idx="2434">
                  <c:v>41794</c:v>
                </c:pt>
                <c:pt idx="2435">
                  <c:v>41795</c:v>
                </c:pt>
                <c:pt idx="2436">
                  <c:v>41796</c:v>
                </c:pt>
                <c:pt idx="2437">
                  <c:v>41799</c:v>
                </c:pt>
                <c:pt idx="2438">
                  <c:v>41800</c:v>
                </c:pt>
                <c:pt idx="2439">
                  <c:v>41801</c:v>
                </c:pt>
                <c:pt idx="2440">
                  <c:v>41802</c:v>
                </c:pt>
                <c:pt idx="2441">
                  <c:v>41803</c:v>
                </c:pt>
                <c:pt idx="2442">
                  <c:v>41806</c:v>
                </c:pt>
                <c:pt idx="2443">
                  <c:v>41807</c:v>
                </c:pt>
                <c:pt idx="2444">
                  <c:v>41808</c:v>
                </c:pt>
                <c:pt idx="2445">
                  <c:v>41809</c:v>
                </c:pt>
                <c:pt idx="2446">
                  <c:v>41810</c:v>
                </c:pt>
                <c:pt idx="2447">
                  <c:v>41813</c:v>
                </c:pt>
                <c:pt idx="2448">
                  <c:v>41814</c:v>
                </c:pt>
                <c:pt idx="2449">
                  <c:v>41815</c:v>
                </c:pt>
                <c:pt idx="2450">
                  <c:v>41816</c:v>
                </c:pt>
                <c:pt idx="2451">
                  <c:v>41817</c:v>
                </c:pt>
                <c:pt idx="2452">
                  <c:v>41820</c:v>
                </c:pt>
                <c:pt idx="2453">
                  <c:v>41821</c:v>
                </c:pt>
                <c:pt idx="2454">
                  <c:v>41822</c:v>
                </c:pt>
                <c:pt idx="2455">
                  <c:v>41823</c:v>
                </c:pt>
                <c:pt idx="2456">
                  <c:v>41824</c:v>
                </c:pt>
                <c:pt idx="2457">
                  <c:v>41827</c:v>
                </c:pt>
                <c:pt idx="2458">
                  <c:v>41828</c:v>
                </c:pt>
                <c:pt idx="2459">
                  <c:v>41829</c:v>
                </c:pt>
                <c:pt idx="2460">
                  <c:v>41830</c:v>
                </c:pt>
                <c:pt idx="2461">
                  <c:v>41831</c:v>
                </c:pt>
                <c:pt idx="2462">
                  <c:v>41834</c:v>
                </c:pt>
                <c:pt idx="2463">
                  <c:v>41835</c:v>
                </c:pt>
                <c:pt idx="2464">
                  <c:v>41836</c:v>
                </c:pt>
                <c:pt idx="2465">
                  <c:v>41837</c:v>
                </c:pt>
                <c:pt idx="2466">
                  <c:v>41838</c:v>
                </c:pt>
                <c:pt idx="2467">
                  <c:v>41841</c:v>
                </c:pt>
                <c:pt idx="2468">
                  <c:v>41842</c:v>
                </c:pt>
                <c:pt idx="2469">
                  <c:v>41843</c:v>
                </c:pt>
                <c:pt idx="2470">
                  <c:v>41844</c:v>
                </c:pt>
                <c:pt idx="2471">
                  <c:v>41845</c:v>
                </c:pt>
                <c:pt idx="2472">
                  <c:v>41848</c:v>
                </c:pt>
                <c:pt idx="2473">
                  <c:v>41849</c:v>
                </c:pt>
                <c:pt idx="2474">
                  <c:v>41850</c:v>
                </c:pt>
                <c:pt idx="2475">
                  <c:v>41851</c:v>
                </c:pt>
                <c:pt idx="2476">
                  <c:v>41852</c:v>
                </c:pt>
                <c:pt idx="2477">
                  <c:v>41855</c:v>
                </c:pt>
                <c:pt idx="2478">
                  <c:v>41856</c:v>
                </c:pt>
                <c:pt idx="2479">
                  <c:v>41857</c:v>
                </c:pt>
                <c:pt idx="2480">
                  <c:v>41858</c:v>
                </c:pt>
                <c:pt idx="2481">
                  <c:v>41859</c:v>
                </c:pt>
                <c:pt idx="2482">
                  <c:v>41862</c:v>
                </c:pt>
                <c:pt idx="2483">
                  <c:v>41863</c:v>
                </c:pt>
                <c:pt idx="2484">
                  <c:v>41864</c:v>
                </c:pt>
                <c:pt idx="2485">
                  <c:v>41865</c:v>
                </c:pt>
                <c:pt idx="2486">
                  <c:v>41866</c:v>
                </c:pt>
                <c:pt idx="2487">
                  <c:v>41869</c:v>
                </c:pt>
                <c:pt idx="2488">
                  <c:v>41870</c:v>
                </c:pt>
                <c:pt idx="2489">
                  <c:v>41871</c:v>
                </c:pt>
                <c:pt idx="2490">
                  <c:v>41872</c:v>
                </c:pt>
                <c:pt idx="2491">
                  <c:v>41873</c:v>
                </c:pt>
                <c:pt idx="2492">
                  <c:v>41876</c:v>
                </c:pt>
                <c:pt idx="2493">
                  <c:v>41877</c:v>
                </c:pt>
                <c:pt idx="2494">
                  <c:v>41878</c:v>
                </c:pt>
                <c:pt idx="2495">
                  <c:v>41879</c:v>
                </c:pt>
                <c:pt idx="2496">
                  <c:v>41880</c:v>
                </c:pt>
                <c:pt idx="2497">
                  <c:v>41883</c:v>
                </c:pt>
                <c:pt idx="2498">
                  <c:v>41884</c:v>
                </c:pt>
                <c:pt idx="2499">
                  <c:v>41885</c:v>
                </c:pt>
                <c:pt idx="2500">
                  <c:v>41886</c:v>
                </c:pt>
                <c:pt idx="2501">
                  <c:v>41887</c:v>
                </c:pt>
                <c:pt idx="2502">
                  <c:v>41890</c:v>
                </c:pt>
                <c:pt idx="2503">
                  <c:v>41891</c:v>
                </c:pt>
                <c:pt idx="2504">
                  <c:v>41892</c:v>
                </c:pt>
                <c:pt idx="2505">
                  <c:v>41893</c:v>
                </c:pt>
                <c:pt idx="2506">
                  <c:v>41894</c:v>
                </c:pt>
                <c:pt idx="2507">
                  <c:v>41897</c:v>
                </c:pt>
                <c:pt idx="2508">
                  <c:v>41898</c:v>
                </c:pt>
                <c:pt idx="2509">
                  <c:v>41899</c:v>
                </c:pt>
                <c:pt idx="2510">
                  <c:v>41900</c:v>
                </c:pt>
                <c:pt idx="2511">
                  <c:v>41901</c:v>
                </c:pt>
                <c:pt idx="2512">
                  <c:v>41904</c:v>
                </c:pt>
                <c:pt idx="2513">
                  <c:v>41905</c:v>
                </c:pt>
                <c:pt idx="2514">
                  <c:v>41906</c:v>
                </c:pt>
                <c:pt idx="2515">
                  <c:v>41907</c:v>
                </c:pt>
                <c:pt idx="2516">
                  <c:v>41908</c:v>
                </c:pt>
                <c:pt idx="2517">
                  <c:v>41911</c:v>
                </c:pt>
                <c:pt idx="2518">
                  <c:v>41912</c:v>
                </c:pt>
                <c:pt idx="2519">
                  <c:v>41913</c:v>
                </c:pt>
                <c:pt idx="2520">
                  <c:v>41914</c:v>
                </c:pt>
                <c:pt idx="2521">
                  <c:v>41915</c:v>
                </c:pt>
                <c:pt idx="2522">
                  <c:v>41918</c:v>
                </c:pt>
                <c:pt idx="2523">
                  <c:v>41919</c:v>
                </c:pt>
                <c:pt idx="2524">
                  <c:v>41920</c:v>
                </c:pt>
                <c:pt idx="2525">
                  <c:v>41921</c:v>
                </c:pt>
                <c:pt idx="2526">
                  <c:v>41922</c:v>
                </c:pt>
                <c:pt idx="2527">
                  <c:v>41925</c:v>
                </c:pt>
                <c:pt idx="2528">
                  <c:v>41926</c:v>
                </c:pt>
                <c:pt idx="2529">
                  <c:v>41927</c:v>
                </c:pt>
                <c:pt idx="2530">
                  <c:v>41928</c:v>
                </c:pt>
                <c:pt idx="2531">
                  <c:v>41929</c:v>
                </c:pt>
                <c:pt idx="2532">
                  <c:v>41932</c:v>
                </c:pt>
                <c:pt idx="2533">
                  <c:v>41933</c:v>
                </c:pt>
                <c:pt idx="2534">
                  <c:v>41934</c:v>
                </c:pt>
                <c:pt idx="2535">
                  <c:v>41935</c:v>
                </c:pt>
                <c:pt idx="2536">
                  <c:v>41936</c:v>
                </c:pt>
                <c:pt idx="2537">
                  <c:v>41939</c:v>
                </c:pt>
                <c:pt idx="2538">
                  <c:v>41940</c:v>
                </c:pt>
                <c:pt idx="2539">
                  <c:v>41941</c:v>
                </c:pt>
                <c:pt idx="2540">
                  <c:v>41942</c:v>
                </c:pt>
                <c:pt idx="2541">
                  <c:v>41943</c:v>
                </c:pt>
                <c:pt idx="2542">
                  <c:v>41946</c:v>
                </c:pt>
                <c:pt idx="2543">
                  <c:v>41947</c:v>
                </c:pt>
                <c:pt idx="2544">
                  <c:v>41948</c:v>
                </c:pt>
                <c:pt idx="2545">
                  <c:v>41949</c:v>
                </c:pt>
                <c:pt idx="2546">
                  <c:v>41950</c:v>
                </c:pt>
                <c:pt idx="2547">
                  <c:v>41953</c:v>
                </c:pt>
                <c:pt idx="2548">
                  <c:v>41954</c:v>
                </c:pt>
                <c:pt idx="2549">
                  <c:v>41955</c:v>
                </c:pt>
                <c:pt idx="2550">
                  <c:v>41956</c:v>
                </c:pt>
                <c:pt idx="2551">
                  <c:v>41957</c:v>
                </c:pt>
                <c:pt idx="2552">
                  <c:v>41960</c:v>
                </c:pt>
                <c:pt idx="2553">
                  <c:v>41961</c:v>
                </c:pt>
                <c:pt idx="2554">
                  <c:v>41962</c:v>
                </c:pt>
                <c:pt idx="2555">
                  <c:v>41963</c:v>
                </c:pt>
                <c:pt idx="2556">
                  <c:v>41964</c:v>
                </c:pt>
                <c:pt idx="2557">
                  <c:v>41967</c:v>
                </c:pt>
                <c:pt idx="2558">
                  <c:v>41968</c:v>
                </c:pt>
                <c:pt idx="2559">
                  <c:v>41969</c:v>
                </c:pt>
                <c:pt idx="2560">
                  <c:v>41970</c:v>
                </c:pt>
                <c:pt idx="2561">
                  <c:v>41971</c:v>
                </c:pt>
                <c:pt idx="2562">
                  <c:v>41974</c:v>
                </c:pt>
                <c:pt idx="2563">
                  <c:v>41975</c:v>
                </c:pt>
                <c:pt idx="2564">
                  <c:v>41976</c:v>
                </c:pt>
                <c:pt idx="2565">
                  <c:v>41977</c:v>
                </c:pt>
                <c:pt idx="2566">
                  <c:v>41978</c:v>
                </c:pt>
                <c:pt idx="2567">
                  <c:v>41981</c:v>
                </c:pt>
                <c:pt idx="2568">
                  <c:v>41982</c:v>
                </c:pt>
                <c:pt idx="2569">
                  <c:v>41983</c:v>
                </c:pt>
                <c:pt idx="2570">
                  <c:v>41984</c:v>
                </c:pt>
                <c:pt idx="2571">
                  <c:v>41985</c:v>
                </c:pt>
                <c:pt idx="2572">
                  <c:v>41988</c:v>
                </c:pt>
                <c:pt idx="2573">
                  <c:v>41989</c:v>
                </c:pt>
                <c:pt idx="2574">
                  <c:v>41990</c:v>
                </c:pt>
                <c:pt idx="2575">
                  <c:v>41991</c:v>
                </c:pt>
                <c:pt idx="2576">
                  <c:v>41992</c:v>
                </c:pt>
                <c:pt idx="2577">
                  <c:v>41995</c:v>
                </c:pt>
                <c:pt idx="2578">
                  <c:v>41996</c:v>
                </c:pt>
                <c:pt idx="2579">
                  <c:v>41997</c:v>
                </c:pt>
                <c:pt idx="2580">
                  <c:v>41999</c:v>
                </c:pt>
                <c:pt idx="2581">
                  <c:v>42002</c:v>
                </c:pt>
                <c:pt idx="2582">
                  <c:v>42003</c:v>
                </c:pt>
                <c:pt idx="2583">
                  <c:v>42004</c:v>
                </c:pt>
                <c:pt idx="2584">
                  <c:v>42006</c:v>
                </c:pt>
                <c:pt idx="2585">
                  <c:v>42009</c:v>
                </c:pt>
                <c:pt idx="2586">
                  <c:v>42010</c:v>
                </c:pt>
                <c:pt idx="2587">
                  <c:v>42011</c:v>
                </c:pt>
                <c:pt idx="2588">
                  <c:v>42012</c:v>
                </c:pt>
                <c:pt idx="2589">
                  <c:v>42013</c:v>
                </c:pt>
                <c:pt idx="2590">
                  <c:v>42016</c:v>
                </c:pt>
                <c:pt idx="2591">
                  <c:v>42017</c:v>
                </c:pt>
                <c:pt idx="2592">
                  <c:v>42018</c:v>
                </c:pt>
                <c:pt idx="2593">
                  <c:v>42019</c:v>
                </c:pt>
                <c:pt idx="2594">
                  <c:v>42020</c:v>
                </c:pt>
                <c:pt idx="2595">
                  <c:v>42023</c:v>
                </c:pt>
                <c:pt idx="2596">
                  <c:v>42024</c:v>
                </c:pt>
                <c:pt idx="2597">
                  <c:v>42025</c:v>
                </c:pt>
                <c:pt idx="2598">
                  <c:v>42026</c:v>
                </c:pt>
                <c:pt idx="2599">
                  <c:v>42027</c:v>
                </c:pt>
                <c:pt idx="2600">
                  <c:v>42030</c:v>
                </c:pt>
                <c:pt idx="2601">
                  <c:v>42031</c:v>
                </c:pt>
                <c:pt idx="2602">
                  <c:v>42032</c:v>
                </c:pt>
                <c:pt idx="2603">
                  <c:v>42033</c:v>
                </c:pt>
                <c:pt idx="2604">
                  <c:v>42034</c:v>
                </c:pt>
                <c:pt idx="2605">
                  <c:v>42037</c:v>
                </c:pt>
                <c:pt idx="2606">
                  <c:v>42038</c:v>
                </c:pt>
                <c:pt idx="2607">
                  <c:v>42039</c:v>
                </c:pt>
                <c:pt idx="2608">
                  <c:v>42040</c:v>
                </c:pt>
                <c:pt idx="2609">
                  <c:v>42041</c:v>
                </c:pt>
                <c:pt idx="2610">
                  <c:v>42044</c:v>
                </c:pt>
                <c:pt idx="2611">
                  <c:v>42045</c:v>
                </c:pt>
                <c:pt idx="2612">
                  <c:v>42046</c:v>
                </c:pt>
                <c:pt idx="2613">
                  <c:v>42047</c:v>
                </c:pt>
                <c:pt idx="2614">
                  <c:v>42048</c:v>
                </c:pt>
                <c:pt idx="2615">
                  <c:v>42051</c:v>
                </c:pt>
                <c:pt idx="2616">
                  <c:v>42052</c:v>
                </c:pt>
                <c:pt idx="2617">
                  <c:v>42053</c:v>
                </c:pt>
                <c:pt idx="2618">
                  <c:v>42054</c:v>
                </c:pt>
                <c:pt idx="2619">
                  <c:v>42055</c:v>
                </c:pt>
                <c:pt idx="2620">
                  <c:v>42058</c:v>
                </c:pt>
                <c:pt idx="2621">
                  <c:v>42059</c:v>
                </c:pt>
                <c:pt idx="2622">
                  <c:v>42060</c:v>
                </c:pt>
                <c:pt idx="2623">
                  <c:v>42061</c:v>
                </c:pt>
                <c:pt idx="2624">
                  <c:v>42062</c:v>
                </c:pt>
                <c:pt idx="2625">
                  <c:v>42065</c:v>
                </c:pt>
                <c:pt idx="2626">
                  <c:v>42066</c:v>
                </c:pt>
                <c:pt idx="2627">
                  <c:v>42067</c:v>
                </c:pt>
                <c:pt idx="2628">
                  <c:v>42068</c:v>
                </c:pt>
                <c:pt idx="2629">
                  <c:v>42069</c:v>
                </c:pt>
                <c:pt idx="2630">
                  <c:v>42072</c:v>
                </c:pt>
                <c:pt idx="2631">
                  <c:v>42073</c:v>
                </c:pt>
                <c:pt idx="2632">
                  <c:v>42074</c:v>
                </c:pt>
                <c:pt idx="2633">
                  <c:v>42075</c:v>
                </c:pt>
                <c:pt idx="2634">
                  <c:v>42076</c:v>
                </c:pt>
                <c:pt idx="2635">
                  <c:v>42079</c:v>
                </c:pt>
                <c:pt idx="2636">
                  <c:v>42080</c:v>
                </c:pt>
                <c:pt idx="2637">
                  <c:v>42081</c:v>
                </c:pt>
                <c:pt idx="2638">
                  <c:v>42082</c:v>
                </c:pt>
                <c:pt idx="2639">
                  <c:v>42083</c:v>
                </c:pt>
                <c:pt idx="2640">
                  <c:v>42086</c:v>
                </c:pt>
                <c:pt idx="2641">
                  <c:v>42087</c:v>
                </c:pt>
                <c:pt idx="2642">
                  <c:v>42088</c:v>
                </c:pt>
                <c:pt idx="2643">
                  <c:v>42089</c:v>
                </c:pt>
                <c:pt idx="2644">
                  <c:v>42090</c:v>
                </c:pt>
                <c:pt idx="2645">
                  <c:v>42093</c:v>
                </c:pt>
                <c:pt idx="2646">
                  <c:v>42094</c:v>
                </c:pt>
                <c:pt idx="2647">
                  <c:v>42095</c:v>
                </c:pt>
                <c:pt idx="2648">
                  <c:v>42096</c:v>
                </c:pt>
                <c:pt idx="2649">
                  <c:v>42100</c:v>
                </c:pt>
                <c:pt idx="2650">
                  <c:v>42101</c:v>
                </c:pt>
                <c:pt idx="2651">
                  <c:v>42102</c:v>
                </c:pt>
                <c:pt idx="2652">
                  <c:v>42103</c:v>
                </c:pt>
                <c:pt idx="2653">
                  <c:v>42104</c:v>
                </c:pt>
                <c:pt idx="2654">
                  <c:v>42107</c:v>
                </c:pt>
                <c:pt idx="2655">
                  <c:v>42108</c:v>
                </c:pt>
                <c:pt idx="2656">
                  <c:v>42109</c:v>
                </c:pt>
                <c:pt idx="2657">
                  <c:v>42110</c:v>
                </c:pt>
                <c:pt idx="2658">
                  <c:v>42111</c:v>
                </c:pt>
                <c:pt idx="2659">
                  <c:v>42114</c:v>
                </c:pt>
                <c:pt idx="2660">
                  <c:v>42115</c:v>
                </c:pt>
                <c:pt idx="2661">
                  <c:v>42116</c:v>
                </c:pt>
                <c:pt idx="2662">
                  <c:v>42117</c:v>
                </c:pt>
                <c:pt idx="2663">
                  <c:v>42118</c:v>
                </c:pt>
                <c:pt idx="2664">
                  <c:v>42121</c:v>
                </c:pt>
                <c:pt idx="2665">
                  <c:v>42122</c:v>
                </c:pt>
                <c:pt idx="2666">
                  <c:v>42123</c:v>
                </c:pt>
                <c:pt idx="2667">
                  <c:v>42124</c:v>
                </c:pt>
                <c:pt idx="2668">
                  <c:v>42125</c:v>
                </c:pt>
                <c:pt idx="2669">
                  <c:v>42128</c:v>
                </c:pt>
                <c:pt idx="2670">
                  <c:v>42129</c:v>
                </c:pt>
                <c:pt idx="2671">
                  <c:v>42130</c:v>
                </c:pt>
                <c:pt idx="2672">
                  <c:v>42131</c:v>
                </c:pt>
                <c:pt idx="2673">
                  <c:v>42132</c:v>
                </c:pt>
                <c:pt idx="2674">
                  <c:v>42135</c:v>
                </c:pt>
                <c:pt idx="2675">
                  <c:v>42136</c:v>
                </c:pt>
                <c:pt idx="2676">
                  <c:v>42137</c:v>
                </c:pt>
                <c:pt idx="2677">
                  <c:v>42138</c:v>
                </c:pt>
                <c:pt idx="2678">
                  <c:v>42139</c:v>
                </c:pt>
                <c:pt idx="2679">
                  <c:v>42142</c:v>
                </c:pt>
                <c:pt idx="2680">
                  <c:v>42143</c:v>
                </c:pt>
                <c:pt idx="2681">
                  <c:v>42144</c:v>
                </c:pt>
                <c:pt idx="2682">
                  <c:v>42145</c:v>
                </c:pt>
                <c:pt idx="2683">
                  <c:v>42146</c:v>
                </c:pt>
                <c:pt idx="2684">
                  <c:v>42149</c:v>
                </c:pt>
                <c:pt idx="2685">
                  <c:v>42150</c:v>
                </c:pt>
                <c:pt idx="2686">
                  <c:v>42151</c:v>
                </c:pt>
                <c:pt idx="2687">
                  <c:v>42152</c:v>
                </c:pt>
                <c:pt idx="2688">
                  <c:v>42153</c:v>
                </c:pt>
                <c:pt idx="2689">
                  <c:v>42156</c:v>
                </c:pt>
                <c:pt idx="2690">
                  <c:v>42157</c:v>
                </c:pt>
                <c:pt idx="2691">
                  <c:v>42158</c:v>
                </c:pt>
                <c:pt idx="2692">
                  <c:v>42159</c:v>
                </c:pt>
                <c:pt idx="2693">
                  <c:v>42160</c:v>
                </c:pt>
                <c:pt idx="2694">
                  <c:v>42163</c:v>
                </c:pt>
                <c:pt idx="2695">
                  <c:v>42164</c:v>
                </c:pt>
                <c:pt idx="2696">
                  <c:v>42165</c:v>
                </c:pt>
                <c:pt idx="2697">
                  <c:v>42166</c:v>
                </c:pt>
                <c:pt idx="2698">
                  <c:v>42167</c:v>
                </c:pt>
                <c:pt idx="2699">
                  <c:v>42170</c:v>
                </c:pt>
                <c:pt idx="2700">
                  <c:v>42171</c:v>
                </c:pt>
                <c:pt idx="2701">
                  <c:v>42172</c:v>
                </c:pt>
                <c:pt idx="2702">
                  <c:v>42173</c:v>
                </c:pt>
                <c:pt idx="2703">
                  <c:v>42174</c:v>
                </c:pt>
                <c:pt idx="2704">
                  <c:v>42177</c:v>
                </c:pt>
                <c:pt idx="2705">
                  <c:v>42178</c:v>
                </c:pt>
                <c:pt idx="2706">
                  <c:v>42179</c:v>
                </c:pt>
                <c:pt idx="2707">
                  <c:v>42180</c:v>
                </c:pt>
                <c:pt idx="2708">
                  <c:v>42181</c:v>
                </c:pt>
                <c:pt idx="2709">
                  <c:v>42184</c:v>
                </c:pt>
                <c:pt idx="2710">
                  <c:v>42185</c:v>
                </c:pt>
                <c:pt idx="2711">
                  <c:v>42186</c:v>
                </c:pt>
                <c:pt idx="2712">
                  <c:v>42187</c:v>
                </c:pt>
                <c:pt idx="2713">
                  <c:v>42188</c:v>
                </c:pt>
                <c:pt idx="2714">
                  <c:v>42191</c:v>
                </c:pt>
                <c:pt idx="2715">
                  <c:v>42192</c:v>
                </c:pt>
                <c:pt idx="2716">
                  <c:v>42193</c:v>
                </c:pt>
                <c:pt idx="2717">
                  <c:v>42194</c:v>
                </c:pt>
                <c:pt idx="2718">
                  <c:v>42195</c:v>
                </c:pt>
                <c:pt idx="2719">
                  <c:v>42198</c:v>
                </c:pt>
                <c:pt idx="2720">
                  <c:v>42199</c:v>
                </c:pt>
                <c:pt idx="2721">
                  <c:v>42200</c:v>
                </c:pt>
                <c:pt idx="2722">
                  <c:v>42201</c:v>
                </c:pt>
                <c:pt idx="2723">
                  <c:v>42202</c:v>
                </c:pt>
                <c:pt idx="2724">
                  <c:v>42205</c:v>
                </c:pt>
                <c:pt idx="2725">
                  <c:v>42206</c:v>
                </c:pt>
                <c:pt idx="2726">
                  <c:v>42207</c:v>
                </c:pt>
                <c:pt idx="2727">
                  <c:v>42208</c:v>
                </c:pt>
                <c:pt idx="2728">
                  <c:v>42209</c:v>
                </c:pt>
                <c:pt idx="2729">
                  <c:v>42212</c:v>
                </c:pt>
                <c:pt idx="2730">
                  <c:v>42213</c:v>
                </c:pt>
                <c:pt idx="2731">
                  <c:v>42214</c:v>
                </c:pt>
                <c:pt idx="2732">
                  <c:v>42215</c:v>
                </c:pt>
                <c:pt idx="2733">
                  <c:v>42216</c:v>
                </c:pt>
                <c:pt idx="2734">
                  <c:v>42219</c:v>
                </c:pt>
                <c:pt idx="2735">
                  <c:v>42220</c:v>
                </c:pt>
                <c:pt idx="2736">
                  <c:v>42221</c:v>
                </c:pt>
                <c:pt idx="2737">
                  <c:v>42222</c:v>
                </c:pt>
                <c:pt idx="2738">
                  <c:v>42223</c:v>
                </c:pt>
                <c:pt idx="2739">
                  <c:v>42226</c:v>
                </c:pt>
                <c:pt idx="2740">
                  <c:v>42227</c:v>
                </c:pt>
                <c:pt idx="2741">
                  <c:v>42228</c:v>
                </c:pt>
                <c:pt idx="2742">
                  <c:v>42229</c:v>
                </c:pt>
                <c:pt idx="2743">
                  <c:v>42230</c:v>
                </c:pt>
                <c:pt idx="2744">
                  <c:v>42233</c:v>
                </c:pt>
                <c:pt idx="2745">
                  <c:v>42234</c:v>
                </c:pt>
                <c:pt idx="2746">
                  <c:v>42235</c:v>
                </c:pt>
                <c:pt idx="2747">
                  <c:v>42236</c:v>
                </c:pt>
                <c:pt idx="2748">
                  <c:v>42237</c:v>
                </c:pt>
                <c:pt idx="2749">
                  <c:v>42240</c:v>
                </c:pt>
                <c:pt idx="2750">
                  <c:v>42241</c:v>
                </c:pt>
                <c:pt idx="2751">
                  <c:v>42242</c:v>
                </c:pt>
                <c:pt idx="2752">
                  <c:v>42243</c:v>
                </c:pt>
                <c:pt idx="2753">
                  <c:v>42244</c:v>
                </c:pt>
                <c:pt idx="2754">
                  <c:v>42247</c:v>
                </c:pt>
                <c:pt idx="2755">
                  <c:v>42248</c:v>
                </c:pt>
                <c:pt idx="2756">
                  <c:v>42249</c:v>
                </c:pt>
                <c:pt idx="2757">
                  <c:v>42250</c:v>
                </c:pt>
                <c:pt idx="2758">
                  <c:v>42251</c:v>
                </c:pt>
                <c:pt idx="2759">
                  <c:v>42254</c:v>
                </c:pt>
                <c:pt idx="2760">
                  <c:v>42255</c:v>
                </c:pt>
                <c:pt idx="2761">
                  <c:v>42256</c:v>
                </c:pt>
                <c:pt idx="2762">
                  <c:v>42257</c:v>
                </c:pt>
                <c:pt idx="2763">
                  <c:v>42258</c:v>
                </c:pt>
                <c:pt idx="2764">
                  <c:v>42261</c:v>
                </c:pt>
                <c:pt idx="2765">
                  <c:v>42262</c:v>
                </c:pt>
                <c:pt idx="2766">
                  <c:v>42263</c:v>
                </c:pt>
                <c:pt idx="2767">
                  <c:v>42264</c:v>
                </c:pt>
                <c:pt idx="2768">
                  <c:v>42265</c:v>
                </c:pt>
                <c:pt idx="2769">
                  <c:v>42268</c:v>
                </c:pt>
                <c:pt idx="2770">
                  <c:v>42269</c:v>
                </c:pt>
                <c:pt idx="2771">
                  <c:v>42270</c:v>
                </c:pt>
                <c:pt idx="2772">
                  <c:v>42271</c:v>
                </c:pt>
                <c:pt idx="2773">
                  <c:v>42272</c:v>
                </c:pt>
                <c:pt idx="2774">
                  <c:v>42275</c:v>
                </c:pt>
                <c:pt idx="2775">
                  <c:v>42276</c:v>
                </c:pt>
                <c:pt idx="2776">
                  <c:v>42277</c:v>
                </c:pt>
                <c:pt idx="2777">
                  <c:v>42278</c:v>
                </c:pt>
                <c:pt idx="2778">
                  <c:v>42279</c:v>
                </c:pt>
                <c:pt idx="2779">
                  <c:v>42282</c:v>
                </c:pt>
                <c:pt idx="2780">
                  <c:v>42283</c:v>
                </c:pt>
                <c:pt idx="2781">
                  <c:v>42284</c:v>
                </c:pt>
                <c:pt idx="2782">
                  <c:v>42285</c:v>
                </c:pt>
                <c:pt idx="2783">
                  <c:v>42286</c:v>
                </c:pt>
                <c:pt idx="2784">
                  <c:v>42289</c:v>
                </c:pt>
                <c:pt idx="2785">
                  <c:v>42290</c:v>
                </c:pt>
                <c:pt idx="2786">
                  <c:v>42291</c:v>
                </c:pt>
                <c:pt idx="2787">
                  <c:v>42292</c:v>
                </c:pt>
                <c:pt idx="2788">
                  <c:v>42293</c:v>
                </c:pt>
                <c:pt idx="2789">
                  <c:v>42296</c:v>
                </c:pt>
                <c:pt idx="2790">
                  <c:v>42297</c:v>
                </c:pt>
                <c:pt idx="2791">
                  <c:v>42298</c:v>
                </c:pt>
                <c:pt idx="2792">
                  <c:v>42299</c:v>
                </c:pt>
                <c:pt idx="2793">
                  <c:v>42300</c:v>
                </c:pt>
                <c:pt idx="2794">
                  <c:v>42303</c:v>
                </c:pt>
                <c:pt idx="2795">
                  <c:v>42304</c:v>
                </c:pt>
                <c:pt idx="2796">
                  <c:v>42305</c:v>
                </c:pt>
                <c:pt idx="2797">
                  <c:v>42306</c:v>
                </c:pt>
                <c:pt idx="2798">
                  <c:v>42307</c:v>
                </c:pt>
                <c:pt idx="2799">
                  <c:v>42310</c:v>
                </c:pt>
                <c:pt idx="2800">
                  <c:v>42311</c:v>
                </c:pt>
                <c:pt idx="2801">
                  <c:v>42312</c:v>
                </c:pt>
                <c:pt idx="2802">
                  <c:v>42313</c:v>
                </c:pt>
                <c:pt idx="2803">
                  <c:v>42314</c:v>
                </c:pt>
                <c:pt idx="2804">
                  <c:v>42317</c:v>
                </c:pt>
                <c:pt idx="2805">
                  <c:v>42318</c:v>
                </c:pt>
                <c:pt idx="2806">
                  <c:v>42319</c:v>
                </c:pt>
                <c:pt idx="2807">
                  <c:v>42320</c:v>
                </c:pt>
                <c:pt idx="2808">
                  <c:v>42321</c:v>
                </c:pt>
                <c:pt idx="2809">
                  <c:v>42324</c:v>
                </c:pt>
                <c:pt idx="2810">
                  <c:v>42325</c:v>
                </c:pt>
                <c:pt idx="2811">
                  <c:v>42326</c:v>
                </c:pt>
                <c:pt idx="2812">
                  <c:v>42327</c:v>
                </c:pt>
                <c:pt idx="2813">
                  <c:v>42328</c:v>
                </c:pt>
                <c:pt idx="2814">
                  <c:v>42331</c:v>
                </c:pt>
                <c:pt idx="2815">
                  <c:v>42332</c:v>
                </c:pt>
                <c:pt idx="2816">
                  <c:v>42333</c:v>
                </c:pt>
                <c:pt idx="2817">
                  <c:v>42334</c:v>
                </c:pt>
                <c:pt idx="2818">
                  <c:v>42335</c:v>
                </c:pt>
                <c:pt idx="2819">
                  <c:v>42338</c:v>
                </c:pt>
                <c:pt idx="2820">
                  <c:v>42339</c:v>
                </c:pt>
                <c:pt idx="2821">
                  <c:v>42340</c:v>
                </c:pt>
                <c:pt idx="2822">
                  <c:v>42341</c:v>
                </c:pt>
                <c:pt idx="2823">
                  <c:v>42342</c:v>
                </c:pt>
                <c:pt idx="2824">
                  <c:v>42345</c:v>
                </c:pt>
                <c:pt idx="2825">
                  <c:v>42346</c:v>
                </c:pt>
                <c:pt idx="2826">
                  <c:v>42347</c:v>
                </c:pt>
                <c:pt idx="2827">
                  <c:v>42348</c:v>
                </c:pt>
                <c:pt idx="2828">
                  <c:v>42349</c:v>
                </c:pt>
                <c:pt idx="2829">
                  <c:v>42352</c:v>
                </c:pt>
                <c:pt idx="2830">
                  <c:v>42353</c:v>
                </c:pt>
                <c:pt idx="2831">
                  <c:v>42354</c:v>
                </c:pt>
                <c:pt idx="2832">
                  <c:v>42355</c:v>
                </c:pt>
                <c:pt idx="2833">
                  <c:v>42356</c:v>
                </c:pt>
                <c:pt idx="2834">
                  <c:v>42359</c:v>
                </c:pt>
                <c:pt idx="2835">
                  <c:v>42360</c:v>
                </c:pt>
                <c:pt idx="2836">
                  <c:v>42361</c:v>
                </c:pt>
                <c:pt idx="2837">
                  <c:v>42362</c:v>
                </c:pt>
                <c:pt idx="2838">
                  <c:v>42366</c:v>
                </c:pt>
                <c:pt idx="2839">
                  <c:v>42367</c:v>
                </c:pt>
                <c:pt idx="2840">
                  <c:v>42368</c:v>
                </c:pt>
                <c:pt idx="2841">
                  <c:v>42369</c:v>
                </c:pt>
                <c:pt idx="2842">
                  <c:v>42373</c:v>
                </c:pt>
                <c:pt idx="2843">
                  <c:v>42374</c:v>
                </c:pt>
                <c:pt idx="2844">
                  <c:v>42375</c:v>
                </c:pt>
                <c:pt idx="2845">
                  <c:v>42376</c:v>
                </c:pt>
                <c:pt idx="2846">
                  <c:v>42377</c:v>
                </c:pt>
                <c:pt idx="2847">
                  <c:v>42380</c:v>
                </c:pt>
                <c:pt idx="2848">
                  <c:v>42381</c:v>
                </c:pt>
                <c:pt idx="2849">
                  <c:v>42382</c:v>
                </c:pt>
                <c:pt idx="2850">
                  <c:v>42383</c:v>
                </c:pt>
                <c:pt idx="2851">
                  <c:v>42384</c:v>
                </c:pt>
                <c:pt idx="2852">
                  <c:v>42387</c:v>
                </c:pt>
                <c:pt idx="2853">
                  <c:v>42388</c:v>
                </c:pt>
                <c:pt idx="2854">
                  <c:v>42389</c:v>
                </c:pt>
                <c:pt idx="2855">
                  <c:v>42390</c:v>
                </c:pt>
                <c:pt idx="2856">
                  <c:v>42391</c:v>
                </c:pt>
                <c:pt idx="2857">
                  <c:v>42394</c:v>
                </c:pt>
                <c:pt idx="2858">
                  <c:v>42395</c:v>
                </c:pt>
                <c:pt idx="2859">
                  <c:v>42396</c:v>
                </c:pt>
                <c:pt idx="2860">
                  <c:v>42397</c:v>
                </c:pt>
                <c:pt idx="2861">
                  <c:v>42398</c:v>
                </c:pt>
                <c:pt idx="2862">
                  <c:v>42401</c:v>
                </c:pt>
                <c:pt idx="2863">
                  <c:v>42402</c:v>
                </c:pt>
                <c:pt idx="2864">
                  <c:v>42403</c:v>
                </c:pt>
                <c:pt idx="2865">
                  <c:v>42404</c:v>
                </c:pt>
                <c:pt idx="2866">
                  <c:v>42405</c:v>
                </c:pt>
                <c:pt idx="2867">
                  <c:v>42408</c:v>
                </c:pt>
                <c:pt idx="2868">
                  <c:v>42409</c:v>
                </c:pt>
                <c:pt idx="2869">
                  <c:v>42410</c:v>
                </c:pt>
                <c:pt idx="2870">
                  <c:v>42411</c:v>
                </c:pt>
                <c:pt idx="2871">
                  <c:v>42412</c:v>
                </c:pt>
                <c:pt idx="2872">
                  <c:v>42415</c:v>
                </c:pt>
                <c:pt idx="2873">
                  <c:v>42416</c:v>
                </c:pt>
                <c:pt idx="2874">
                  <c:v>42417</c:v>
                </c:pt>
                <c:pt idx="2875">
                  <c:v>42418</c:v>
                </c:pt>
                <c:pt idx="2876">
                  <c:v>42419</c:v>
                </c:pt>
                <c:pt idx="2877">
                  <c:v>42422</c:v>
                </c:pt>
                <c:pt idx="2878">
                  <c:v>42423</c:v>
                </c:pt>
                <c:pt idx="2879">
                  <c:v>42424</c:v>
                </c:pt>
                <c:pt idx="2880">
                  <c:v>42425</c:v>
                </c:pt>
                <c:pt idx="2881">
                  <c:v>42426</c:v>
                </c:pt>
                <c:pt idx="2882">
                  <c:v>42429</c:v>
                </c:pt>
                <c:pt idx="2883">
                  <c:v>42430</c:v>
                </c:pt>
                <c:pt idx="2884">
                  <c:v>42431</c:v>
                </c:pt>
                <c:pt idx="2885">
                  <c:v>42432</c:v>
                </c:pt>
                <c:pt idx="2886">
                  <c:v>42433</c:v>
                </c:pt>
                <c:pt idx="2887">
                  <c:v>42436</c:v>
                </c:pt>
                <c:pt idx="2888">
                  <c:v>42437</c:v>
                </c:pt>
                <c:pt idx="2889">
                  <c:v>42438</c:v>
                </c:pt>
                <c:pt idx="2890">
                  <c:v>42439</c:v>
                </c:pt>
                <c:pt idx="2891">
                  <c:v>42440</c:v>
                </c:pt>
                <c:pt idx="2892">
                  <c:v>42443</c:v>
                </c:pt>
                <c:pt idx="2893">
                  <c:v>42444</c:v>
                </c:pt>
                <c:pt idx="2894">
                  <c:v>42445</c:v>
                </c:pt>
                <c:pt idx="2895">
                  <c:v>42446</c:v>
                </c:pt>
                <c:pt idx="2896">
                  <c:v>42447</c:v>
                </c:pt>
                <c:pt idx="2897">
                  <c:v>42450</c:v>
                </c:pt>
                <c:pt idx="2898">
                  <c:v>42451</c:v>
                </c:pt>
                <c:pt idx="2899">
                  <c:v>42452</c:v>
                </c:pt>
                <c:pt idx="2900">
                  <c:v>42453</c:v>
                </c:pt>
                <c:pt idx="2901">
                  <c:v>42457</c:v>
                </c:pt>
                <c:pt idx="2902">
                  <c:v>42458</c:v>
                </c:pt>
                <c:pt idx="2903">
                  <c:v>42459</c:v>
                </c:pt>
                <c:pt idx="2904">
                  <c:v>42460</c:v>
                </c:pt>
                <c:pt idx="2905">
                  <c:v>42461</c:v>
                </c:pt>
                <c:pt idx="2906">
                  <c:v>42464</c:v>
                </c:pt>
                <c:pt idx="2907">
                  <c:v>42465</c:v>
                </c:pt>
                <c:pt idx="2908">
                  <c:v>42466</c:v>
                </c:pt>
                <c:pt idx="2909">
                  <c:v>42467</c:v>
                </c:pt>
                <c:pt idx="2910">
                  <c:v>42468</c:v>
                </c:pt>
                <c:pt idx="2911">
                  <c:v>42471</c:v>
                </c:pt>
                <c:pt idx="2912">
                  <c:v>42472</c:v>
                </c:pt>
                <c:pt idx="2913">
                  <c:v>42473</c:v>
                </c:pt>
                <c:pt idx="2914">
                  <c:v>42474</c:v>
                </c:pt>
                <c:pt idx="2915">
                  <c:v>42475</c:v>
                </c:pt>
                <c:pt idx="2916">
                  <c:v>42478</c:v>
                </c:pt>
                <c:pt idx="2917">
                  <c:v>42479</c:v>
                </c:pt>
                <c:pt idx="2918">
                  <c:v>42480</c:v>
                </c:pt>
                <c:pt idx="2919">
                  <c:v>42481</c:v>
                </c:pt>
                <c:pt idx="2920">
                  <c:v>42482</c:v>
                </c:pt>
                <c:pt idx="2921">
                  <c:v>42485</c:v>
                </c:pt>
                <c:pt idx="2922">
                  <c:v>42486</c:v>
                </c:pt>
                <c:pt idx="2923">
                  <c:v>42487</c:v>
                </c:pt>
                <c:pt idx="2924">
                  <c:v>42488</c:v>
                </c:pt>
                <c:pt idx="2925">
                  <c:v>42489</c:v>
                </c:pt>
                <c:pt idx="2926">
                  <c:v>42492</c:v>
                </c:pt>
                <c:pt idx="2927">
                  <c:v>42493</c:v>
                </c:pt>
                <c:pt idx="2928">
                  <c:v>42494</c:v>
                </c:pt>
                <c:pt idx="2929">
                  <c:v>42495</c:v>
                </c:pt>
                <c:pt idx="2930">
                  <c:v>42496</c:v>
                </c:pt>
                <c:pt idx="2931">
                  <c:v>42499</c:v>
                </c:pt>
                <c:pt idx="2932">
                  <c:v>42500</c:v>
                </c:pt>
                <c:pt idx="2933">
                  <c:v>42501</c:v>
                </c:pt>
                <c:pt idx="2934">
                  <c:v>42502</c:v>
                </c:pt>
                <c:pt idx="2935">
                  <c:v>42503</c:v>
                </c:pt>
                <c:pt idx="2936">
                  <c:v>42506</c:v>
                </c:pt>
                <c:pt idx="2937">
                  <c:v>42507</c:v>
                </c:pt>
                <c:pt idx="2938">
                  <c:v>42508</c:v>
                </c:pt>
                <c:pt idx="2939">
                  <c:v>42509</c:v>
                </c:pt>
                <c:pt idx="2940">
                  <c:v>42510</c:v>
                </c:pt>
                <c:pt idx="2941">
                  <c:v>42513</c:v>
                </c:pt>
                <c:pt idx="2942">
                  <c:v>42514</c:v>
                </c:pt>
                <c:pt idx="2943">
                  <c:v>42515</c:v>
                </c:pt>
                <c:pt idx="2944">
                  <c:v>42516</c:v>
                </c:pt>
                <c:pt idx="2945">
                  <c:v>42517</c:v>
                </c:pt>
                <c:pt idx="2946">
                  <c:v>42520</c:v>
                </c:pt>
                <c:pt idx="2947">
                  <c:v>42521</c:v>
                </c:pt>
                <c:pt idx="2948">
                  <c:v>42522</c:v>
                </c:pt>
                <c:pt idx="2949">
                  <c:v>42523</c:v>
                </c:pt>
                <c:pt idx="2950">
                  <c:v>42524</c:v>
                </c:pt>
                <c:pt idx="2951">
                  <c:v>42527</c:v>
                </c:pt>
                <c:pt idx="2952">
                  <c:v>42528</c:v>
                </c:pt>
                <c:pt idx="2953">
                  <c:v>42529</c:v>
                </c:pt>
                <c:pt idx="2954">
                  <c:v>42530</c:v>
                </c:pt>
                <c:pt idx="2955">
                  <c:v>42531</c:v>
                </c:pt>
                <c:pt idx="2956">
                  <c:v>42534</c:v>
                </c:pt>
                <c:pt idx="2957">
                  <c:v>42535</c:v>
                </c:pt>
                <c:pt idx="2958">
                  <c:v>42536</c:v>
                </c:pt>
                <c:pt idx="2959">
                  <c:v>42537</c:v>
                </c:pt>
                <c:pt idx="2960">
                  <c:v>42538</c:v>
                </c:pt>
                <c:pt idx="2961">
                  <c:v>42541</c:v>
                </c:pt>
                <c:pt idx="2962">
                  <c:v>42542</c:v>
                </c:pt>
                <c:pt idx="2963">
                  <c:v>42543</c:v>
                </c:pt>
                <c:pt idx="2964">
                  <c:v>42544</c:v>
                </c:pt>
                <c:pt idx="2965">
                  <c:v>42545</c:v>
                </c:pt>
                <c:pt idx="2966">
                  <c:v>42548</c:v>
                </c:pt>
                <c:pt idx="2967">
                  <c:v>42549</c:v>
                </c:pt>
                <c:pt idx="2968">
                  <c:v>42550</c:v>
                </c:pt>
                <c:pt idx="2969">
                  <c:v>42551</c:v>
                </c:pt>
                <c:pt idx="2970">
                  <c:v>42552</c:v>
                </c:pt>
                <c:pt idx="2971">
                  <c:v>42555</c:v>
                </c:pt>
                <c:pt idx="2972">
                  <c:v>42556</c:v>
                </c:pt>
                <c:pt idx="2973">
                  <c:v>42557</c:v>
                </c:pt>
                <c:pt idx="2974">
                  <c:v>42558</c:v>
                </c:pt>
                <c:pt idx="2975">
                  <c:v>42559</c:v>
                </c:pt>
                <c:pt idx="2976">
                  <c:v>42562</c:v>
                </c:pt>
                <c:pt idx="2977">
                  <c:v>42563</c:v>
                </c:pt>
                <c:pt idx="2978">
                  <c:v>42564</c:v>
                </c:pt>
                <c:pt idx="2979">
                  <c:v>42565</c:v>
                </c:pt>
                <c:pt idx="2980">
                  <c:v>42566</c:v>
                </c:pt>
                <c:pt idx="2981">
                  <c:v>42569</c:v>
                </c:pt>
                <c:pt idx="2982">
                  <c:v>42570</c:v>
                </c:pt>
                <c:pt idx="2983">
                  <c:v>42571</c:v>
                </c:pt>
                <c:pt idx="2984">
                  <c:v>42572</c:v>
                </c:pt>
                <c:pt idx="2985">
                  <c:v>42573</c:v>
                </c:pt>
                <c:pt idx="2986">
                  <c:v>42576</c:v>
                </c:pt>
                <c:pt idx="2987">
                  <c:v>42577</c:v>
                </c:pt>
                <c:pt idx="2988">
                  <c:v>42578</c:v>
                </c:pt>
                <c:pt idx="2989">
                  <c:v>42579</c:v>
                </c:pt>
                <c:pt idx="2990">
                  <c:v>42580</c:v>
                </c:pt>
                <c:pt idx="2991">
                  <c:v>42583</c:v>
                </c:pt>
                <c:pt idx="2992">
                  <c:v>42584</c:v>
                </c:pt>
                <c:pt idx="2993">
                  <c:v>42585</c:v>
                </c:pt>
                <c:pt idx="2994">
                  <c:v>42586</c:v>
                </c:pt>
                <c:pt idx="2995">
                  <c:v>42587</c:v>
                </c:pt>
                <c:pt idx="2996">
                  <c:v>42590</c:v>
                </c:pt>
                <c:pt idx="2997">
                  <c:v>42591</c:v>
                </c:pt>
                <c:pt idx="2998">
                  <c:v>42592</c:v>
                </c:pt>
                <c:pt idx="2999">
                  <c:v>42593</c:v>
                </c:pt>
                <c:pt idx="3000">
                  <c:v>42594</c:v>
                </c:pt>
                <c:pt idx="3001">
                  <c:v>42597</c:v>
                </c:pt>
                <c:pt idx="3002">
                  <c:v>42598</c:v>
                </c:pt>
                <c:pt idx="3003">
                  <c:v>42599</c:v>
                </c:pt>
                <c:pt idx="3004">
                  <c:v>42600</c:v>
                </c:pt>
                <c:pt idx="3005">
                  <c:v>42601</c:v>
                </c:pt>
                <c:pt idx="3006">
                  <c:v>42604</c:v>
                </c:pt>
                <c:pt idx="3007">
                  <c:v>42605</c:v>
                </c:pt>
                <c:pt idx="3008">
                  <c:v>42606</c:v>
                </c:pt>
                <c:pt idx="3009">
                  <c:v>42607</c:v>
                </c:pt>
                <c:pt idx="3010">
                  <c:v>42608</c:v>
                </c:pt>
                <c:pt idx="3011">
                  <c:v>42611</c:v>
                </c:pt>
                <c:pt idx="3012">
                  <c:v>42612</c:v>
                </c:pt>
                <c:pt idx="3013">
                  <c:v>42613</c:v>
                </c:pt>
                <c:pt idx="3014">
                  <c:v>42614</c:v>
                </c:pt>
                <c:pt idx="3015">
                  <c:v>42615</c:v>
                </c:pt>
                <c:pt idx="3016">
                  <c:v>42618</c:v>
                </c:pt>
                <c:pt idx="3017">
                  <c:v>42619</c:v>
                </c:pt>
                <c:pt idx="3018">
                  <c:v>42620</c:v>
                </c:pt>
                <c:pt idx="3019">
                  <c:v>42621</c:v>
                </c:pt>
                <c:pt idx="3020">
                  <c:v>42622</c:v>
                </c:pt>
                <c:pt idx="3021">
                  <c:v>42625</c:v>
                </c:pt>
                <c:pt idx="3022">
                  <c:v>42626</c:v>
                </c:pt>
                <c:pt idx="3023">
                  <c:v>42627</c:v>
                </c:pt>
                <c:pt idx="3024">
                  <c:v>42628</c:v>
                </c:pt>
                <c:pt idx="3025">
                  <c:v>42629</c:v>
                </c:pt>
                <c:pt idx="3026">
                  <c:v>42632</c:v>
                </c:pt>
                <c:pt idx="3027">
                  <c:v>42633</c:v>
                </c:pt>
                <c:pt idx="3028">
                  <c:v>42634</c:v>
                </c:pt>
                <c:pt idx="3029">
                  <c:v>42635</c:v>
                </c:pt>
                <c:pt idx="3030">
                  <c:v>42636</c:v>
                </c:pt>
                <c:pt idx="3031">
                  <c:v>42639</c:v>
                </c:pt>
                <c:pt idx="3032">
                  <c:v>42640</c:v>
                </c:pt>
                <c:pt idx="3033">
                  <c:v>42641</c:v>
                </c:pt>
                <c:pt idx="3034">
                  <c:v>42642</c:v>
                </c:pt>
                <c:pt idx="3035">
                  <c:v>42643</c:v>
                </c:pt>
                <c:pt idx="3036">
                  <c:v>42646</c:v>
                </c:pt>
                <c:pt idx="3037">
                  <c:v>42647</c:v>
                </c:pt>
                <c:pt idx="3038">
                  <c:v>42648</c:v>
                </c:pt>
                <c:pt idx="3039">
                  <c:v>42649</c:v>
                </c:pt>
                <c:pt idx="3040">
                  <c:v>42650</c:v>
                </c:pt>
                <c:pt idx="3041">
                  <c:v>42653</c:v>
                </c:pt>
                <c:pt idx="3042">
                  <c:v>42654</c:v>
                </c:pt>
                <c:pt idx="3043">
                  <c:v>42655</c:v>
                </c:pt>
                <c:pt idx="3044">
                  <c:v>42656</c:v>
                </c:pt>
                <c:pt idx="3045">
                  <c:v>42657</c:v>
                </c:pt>
                <c:pt idx="3046">
                  <c:v>42660</c:v>
                </c:pt>
                <c:pt idx="3047">
                  <c:v>42661</c:v>
                </c:pt>
                <c:pt idx="3048">
                  <c:v>42662</c:v>
                </c:pt>
                <c:pt idx="3049">
                  <c:v>42663</c:v>
                </c:pt>
                <c:pt idx="3050">
                  <c:v>42664</c:v>
                </c:pt>
                <c:pt idx="3051">
                  <c:v>42667</c:v>
                </c:pt>
                <c:pt idx="3052">
                  <c:v>42668</c:v>
                </c:pt>
                <c:pt idx="3053">
                  <c:v>42669</c:v>
                </c:pt>
                <c:pt idx="3054">
                  <c:v>42670</c:v>
                </c:pt>
                <c:pt idx="3055">
                  <c:v>42671</c:v>
                </c:pt>
                <c:pt idx="3056">
                  <c:v>42674</c:v>
                </c:pt>
                <c:pt idx="3057">
                  <c:v>42675</c:v>
                </c:pt>
                <c:pt idx="3058">
                  <c:v>42676</c:v>
                </c:pt>
                <c:pt idx="3059">
                  <c:v>42677</c:v>
                </c:pt>
                <c:pt idx="3060">
                  <c:v>42678</c:v>
                </c:pt>
                <c:pt idx="3061">
                  <c:v>42681</c:v>
                </c:pt>
                <c:pt idx="3062">
                  <c:v>42682</c:v>
                </c:pt>
                <c:pt idx="3063">
                  <c:v>42683</c:v>
                </c:pt>
                <c:pt idx="3064">
                  <c:v>42684</c:v>
                </c:pt>
                <c:pt idx="3065">
                  <c:v>42685</c:v>
                </c:pt>
                <c:pt idx="3066">
                  <c:v>42688</c:v>
                </c:pt>
                <c:pt idx="3067">
                  <c:v>42689</c:v>
                </c:pt>
                <c:pt idx="3068">
                  <c:v>42690</c:v>
                </c:pt>
                <c:pt idx="3069">
                  <c:v>42691</c:v>
                </c:pt>
                <c:pt idx="3070">
                  <c:v>42692</c:v>
                </c:pt>
                <c:pt idx="3071">
                  <c:v>42695</c:v>
                </c:pt>
                <c:pt idx="3072">
                  <c:v>42696</c:v>
                </c:pt>
                <c:pt idx="3073">
                  <c:v>42697</c:v>
                </c:pt>
                <c:pt idx="3074">
                  <c:v>42698</c:v>
                </c:pt>
                <c:pt idx="3075">
                  <c:v>42699</c:v>
                </c:pt>
                <c:pt idx="3076">
                  <c:v>42702</c:v>
                </c:pt>
                <c:pt idx="3077">
                  <c:v>42703</c:v>
                </c:pt>
                <c:pt idx="3078">
                  <c:v>42704</c:v>
                </c:pt>
                <c:pt idx="3079">
                  <c:v>42705</c:v>
                </c:pt>
                <c:pt idx="3080">
                  <c:v>42706</c:v>
                </c:pt>
                <c:pt idx="3081">
                  <c:v>42709</c:v>
                </c:pt>
                <c:pt idx="3082">
                  <c:v>42710</c:v>
                </c:pt>
                <c:pt idx="3083">
                  <c:v>42711</c:v>
                </c:pt>
                <c:pt idx="3084">
                  <c:v>42712</c:v>
                </c:pt>
                <c:pt idx="3085">
                  <c:v>42713</c:v>
                </c:pt>
                <c:pt idx="3086">
                  <c:v>42716</c:v>
                </c:pt>
                <c:pt idx="3087">
                  <c:v>42717</c:v>
                </c:pt>
                <c:pt idx="3088">
                  <c:v>42718</c:v>
                </c:pt>
                <c:pt idx="3089">
                  <c:v>42719</c:v>
                </c:pt>
                <c:pt idx="3090">
                  <c:v>42720</c:v>
                </c:pt>
                <c:pt idx="3091">
                  <c:v>42723</c:v>
                </c:pt>
                <c:pt idx="3092">
                  <c:v>42724</c:v>
                </c:pt>
                <c:pt idx="3093">
                  <c:v>42725</c:v>
                </c:pt>
                <c:pt idx="3094">
                  <c:v>42726</c:v>
                </c:pt>
                <c:pt idx="3095">
                  <c:v>42727</c:v>
                </c:pt>
                <c:pt idx="3096">
                  <c:v>42730</c:v>
                </c:pt>
                <c:pt idx="3097">
                  <c:v>42731</c:v>
                </c:pt>
                <c:pt idx="3098">
                  <c:v>42732</c:v>
                </c:pt>
                <c:pt idx="3099">
                  <c:v>42733</c:v>
                </c:pt>
                <c:pt idx="3100">
                  <c:v>42734</c:v>
                </c:pt>
                <c:pt idx="3101">
                  <c:v>42737</c:v>
                </c:pt>
                <c:pt idx="3102">
                  <c:v>42738</c:v>
                </c:pt>
                <c:pt idx="3103">
                  <c:v>42739</c:v>
                </c:pt>
                <c:pt idx="3104">
                  <c:v>42740</c:v>
                </c:pt>
                <c:pt idx="3105">
                  <c:v>42741</c:v>
                </c:pt>
                <c:pt idx="3106">
                  <c:v>42744</c:v>
                </c:pt>
                <c:pt idx="3107">
                  <c:v>42745</c:v>
                </c:pt>
                <c:pt idx="3108">
                  <c:v>42746</c:v>
                </c:pt>
                <c:pt idx="3109">
                  <c:v>42747</c:v>
                </c:pt>
                <c:pt idx="3110">
                  <c:v>42748</c:v>
                </c:pt>
                <c:pt idx="3111">
                  <c:v>42751</c:v>
                </c:pt>
                <c:pt idx="3112">
                  <c:v>42752</c:v>
                </c:pt>
                <c:pt idx="3113">
                  <c:v>42753</c:v>
                </c:pt>
                <c:pt idx="3114">
                  <c:v>42754</c:v>
                </c:pt>
                <c:pt idx="3115">
                  <c:v>42755</c:v>
                </c:pt>
                <c:pt idx="3116">
                  <c:v>42758</c:v>
                </c:pt>
                <c:pt idx="3117">
                  <c:v>42759</c:v>
                </c:pt>
                <c:pt idx="3118">
                  <c:v>42760</c:v>
                </c:pt>
                <c:pt idx="3119">
                  <c:v>42761</c:v>
                </c:pt>
                <c:pt idx="3120">
                  <c:v>42762</c:v>
                </c:pt>
                <c:pt idx="3121">
                  <c:v>42765</c:v>
                </c:pt>
                <c:pt idx="3122">
                  <c:v>42766</c:v>
                </c:pt>
                <c:pt idx="3123">
                  <c:v>42767</c:v>
                </c:pt>
                <c:pt idx="3124">
                  <c:v>42768</c:v>
                </c:pt>
                <c:pt idx="3125">
                  <c:v>42769</c:v>
                </c:pt>
                <c:pt idx="3126">
                  <c:v>42772</c:v>
                </c:pt>
                <c:pt idx="3127">
                  <c:v>42773</c:v>
                </c:pt>
                <c:pt idx="3128">
                  <c:v>42774</c:v>
                </c:pt>
                <c:pt idx="3129">
                  <c:v>42775</c:v>
                </c:pt>
                <c:pt idx="3130">
                  <c:v>42776</c:v>
                </c:pt>
                <c:pt idx="3131">
                  <c:v>42779</c:v>
                </c:pt>
                <c:pt idx="3132">
                  <c:v>42780</c:v>
                </c:pt>
                <c:pt idx="3133">
                  <c:v>42781</c:v>
                </c:pt>
                <c:pt idx="3134">
                  <c:v>42782</c:v>
                </c:pt>
                <c:pt idx="3135">
                  <c:v>42783</c:v>
                </c:pt>
                <c:pt idx="3136">
                  <c:v>42786</c:v>
                </c:pt>
                <c:pt idx="3137">
                  <c:v>42787</c:v>
                </c:pt>
                <c:pt idx="3138">
                  <c:v>42788</c:v>
                </c:pt>
                <c:pt idx="3139">
                  <c:v>42789</c:v>
                </c:pt>
                <c:pt idx="3140">
                  <c:v>42790</c:v>
                </c:pt>
                <c:pt idx="3141">
                  <c:v>42793</c:v>
                </c:pt>
                <c:pt idx="3142">
                  <c:v>42794</c:v>
                </c:pt>
                <c:pt idx="3143">
                  <c:v>42795</c:v>
                </c:pt>
                <c:pt idx="3144">
                  <c:v>42796</c:v>
                </c:pt>
                <c:pt idx="3145">
                  <c:v>42797</c:v>
                </c:pt>
                <c:pt idx="3146">
                  <c:v>42800</c:v>
                </c:pt>
                <c:pt idx="3147">
                  <c:v>42801</c:v>
                </c:pt>
                <c:pt idx="3148">
                  <c:v>42802</c:v>
                </c:pt>
                <c:pt idx="3149">
                  <c:v>42803</c:v>
                </c:pt>
                <c:pt idx="3150">
                  <c:v>42804</c:v>
                </c:pt>
                <c:pt idx="3151">
                  <c:v>42807</c:v>
                </c:pt>
                <c:pt idx="3152">
                  <c:v>42808</c:v>
                </c:pt>
                <c:pt idx="3153">
                  <c:v>42809</c:v>
                </c:pt>
                <c:pt idx="3154">
                  <c:v>42810</c:v>
                </c:pt>
                <c:pt idx="3155">
                  <c:v>42811</c:v>
                </c:pt>
                <c:pt idx="3156">
                  <c:v>42814</c:v>
                </c:pt>
                <c:pt idx="3157">
                  <c:v>42815</c:v>
                </c:pt>
                <c:pt idx="3158">
                  <c:v>42816</c:v>
                </c:pt>
                <c:pt idx="3159">
                  <c:v>42817</c:v>
                </c:pt>
                <c:pt idx="3160">
                  <c:v>42818</c:v>
                </c:pt>
                <c:pt idx="3161">
                  <c:v>42821</c:v>
                </c:pt>
                <c:pt idx="3162">
                  <c:v>42822</c:v>
                </c:pt>
                <c:pt idx="3163">
                  <c:v>42823</c:v>
                </c:pt>
                <c:pt idx="3164">
                  <c:v>42824</c:v>
                </c:pt>
                <c:pt idx="3165">
                  <c:v>42825</c:v>
                </c:pt>
                <c:pt idx="3166">
                  <c:v>42828</c:v>
                </c:pt>
                <c:pt idx="3167">
                  <c:v>42829</c:v>
                </c:pt>
                <c:pt idx="3168">
                  <c:v>42830</c:v>
                </c:pt>
                <c:pt idx="3169">
                  <c:v>42831</c:v>
                </c:pt>
                <c:pt idx="3170">
                  <c:v>42832</c:v>
                </c:pt>
                <c:pt idx="3171">
                  <c:v>42835</c:v>
                </c:pt>
                <c:pt idx="3172">
                  <c:v>42836</c:v>
                </c:pt>
                <c:pt idx="3173">
                  <c:v>42837</c:v>
                </c:pt>
                <c:pt idx="3174">
                  <c:v>42838</c:v>
                </c:pt>
                <c:pt idx="3175">
                  <c:v>42842</c:v>
                </c:pt>
                <c:pt idx="3176">
                  <c:v>42843</c:v>
                </c:pt>
                <c:pt idx="3177">
                  <c:v>42844</c:v>
                </c:pt>
                <c:pt idx="3178">
                  <c:v>42845</c:v>
                </c:pt>
                <c:pt idx="3179">
                  <c:v>42846</c:v>
                </c:pt>
                <c:pt idx="3180">
                  <c:v>42849</c:v>
                </c:pt>
                <c:pt idx="3181">
                  <c:v>42850</c:v>
                </c:pt>
                <c:pt idx="3182">
                  <c:v>42851</c:v>
                </c:pt>
                <c:pt idx="3183">
                  <c:v>42852</c:v>
                </c:pt>
                <c:pt idx="3184">
                  <c:v>42853</c:v>
                </c:pt>
                <c:pt idx="3185">
                  <c:v>42856</c:v>
                </c:pt>
                <c:pt idx="3186">
                  <c:v>42857</c:v>
                </c:pt>
                <c:pt idx="3187">
                  <c:v>42858</c:v>
                </c:pt>
                <c:pt idx="3188">
                  <c:v>42859</c:v>
                </c:pt>
                <c:pt idx="3189">
                  <c:v>42860</c:v>
                </c:pt>
                <c:pt idx="3190">
                  <c:v>42863</c:v>
                </c:pt>
                <c:pt idx="3191">
                  <c:v>42864</c:v>
                </c:pt>
                <c:pt idx="3192">
                  <c:v>42865</c:v>
                </c:pt>
                <c:pt idx="3193">
                  <c:v>42866</c:v>
                </c:pt>
                <c:pt idx="3194">
                  <c:v>42867</c:v>
                </c:pt>
                <c:pt idx="3195">
                  <c:v>42870</c:v>
                </c:pt>
                <c:pt idx="3196">
                  <c:v>42871</c:v>
                </c:pt>
                <c:pt idx="3197">
                  <c:v>42872</c:v>
                </c:pt>
                <c:pt idx="3198">
                  <c:v>42873</c:v>
                </c:pt>
                <c:pt idx="3199">
                  <c:v>42874</c:v>
                </c:pt>
                <c:pt idx="3200">
                  <c:v>42877</c:v>
                </c:pt>
                <c:pt idx="3201">
                  <c:v>42878</c:v>
                </c:pt>
                <c:pt idx="3202">
                  <c:v>42879</c:v>
                </c:pt>
                <c:pt idx="3203">
                  <c:v>42880</c:v>
                </c:pt>
                <c:pt idx="3204">
                  <c:v>42881</c:v>
                </c:pt>
                <c:pt idx="3205">
                  <c:v>42884</c:v>
                </c:pt>
                <c:pt idx="3206">
                  <c:v>42885</c:v>
                </c:pt>
                <c:pt idx="3207">
                  <c:v>42886</c:v>
                </c:pt>
                <c:pt idx="3208">
                  <c:v>42887</c:v>
                </c:pt>
                <c:pt idx="3209">
                  <c:v>42888</c:v>
                </c:pt>
                <c:pt idx="3210">
                  <c:v>42891</c:v>
                </c:pt>
                <c:pt idx="3211">
                  <c:v>42892</c:v>
                </c:pt>
                <c:pt idx="3212">
                  <c:v>42893</c:v>
                </c:pt>
                <c:pt idx="3213">
                  <c:v>42894</c:v>
                </c:pt>
                <c:pt idx="3214">
                  <c:v>42895</c:v>
                </c:pt>
                <c:pt idx="3215">
                  <c:v>42898</c:v>
                </c:pt>
                <c:pt idx="3216">
                  <c:v>42899</c:v>
                </c:pt>
                <c:pt idx="3217">
                  <c:v>42900</c:v>
                </c:pt>
                <c:pt idx="3218">
                  <c:v>42901</c:v>
                </c:pt>
                <c:pt idx="3219">
                  <c:v>42902</c:v>
                </c:pt>
                <c:pt idx="3220">
                  <c:v>42905</c:v>
                </c:pt>
                <c:pt idx="3221">
                  <c:v>42906</c:v>
                </c:pt>
                <c:pt idx="3222">
                  <c:v>42907</c:v>
                </c:pt>
                <c:pt idx="3223">
                  <c:v>42908</c:v>
                </c:pt>
                <c:pt idx="3224">
                  <c:v>42909</c:v>
                </c:pt>
                <c:pt idx="3225">
                  <c:v>42912</c:v>
                </c:pt>
                <c:pt idx="3226">
                  <c:v>42913</c:v>
                </c:pt>
                <c:pt idx="3227">
                  <c:v>42914</c:v>
                </c:pt>
                <c:pt idx="3228">
                  <c:v>42915</c:v>
                </c:pt>
                <c:pt idx="3229">
                  <c:v>42916</c:v>
                </c:pt>
                <c:pt idx="3230">
                  <c:v>42919</c:v>
                </c:pt>
                <c:pt idx="3231">
                  <c:v>42920</c:v>
                </c:pt>
                <c:pt idx="3232">
                  <c:v>42921</c:v>
                </c:pt>
                <c:pt idx="3233">
                  <c:v>42922</c:v>
                </c:pt>
                <c:pt idx="3234">
                  <c:v>42923</c:v>
                </c:pt>
                <c:pt idx="3235">
                  <c:v>42926</c:v>
                </c:pt>
                <c:pt idx="3236">
                  <c:v>42927</c:v>
                </c:pt>
                <c:pt idx="3237">
                  <c:v>42928</c:v>
                </c:pt>
                <c:pt idx="3238">
                  <c:v>42929</c:v>
                </c:pt>
                <c:pt idx="3239">
                  <c:v>42930</c:v>
                </c:pt>
                <c:pt idx="3240">
                  <c:v>42933</c:v>
                </c:pt>
                <c:pt idx="3241">
                  <c:v>42934</c:v>
                </c:pt>
                <c:pt idx="3242">
                  <c:v>42935</c:v>
                </c:pt>
                <c:pt idx="3243">
                  <c:v>42936</c:v>
                </c:pt>
                <c:pt idx="3244">
                  <c:v>42937</c:v>
                </c:pt>
                <c:pt idx="3245">
                  <c:v>42940</c:v>
                </c:pt>
                <c:pt idx="3246">
                  <c:v>42941</c:v>
                </c:pt>
                <c:pt idx="3247">
                  <c:v>42942</c:v>
                </c:pt>
                <c:pt idx="3248">
                  <c:v>42943</c:v>
                </c:pt>
                <c:pt idx="3249">
                  <c:v>42944</c:v>
                </c:pt>
                <c:pt idx="3250">
                  <c:v>42947</c:v>
                </c:pt>
                <c:pt idx="3251">
                  <c:v>42948</c:v>
                </c:pt>
                <c:pt idx="3252">
                  <c:v>42949</c:v>
                </c:pt>
                <c:pt idx="3253">
                  <c:v>42950</c:v>
                </c:pt>
                <c:pt idx="3254">
                  <c:v>42951</c:v>
                </c:pt>
                <c:pt idx="3255">
                  <c:v>42954</c:v>
                </c:pt>
                <c:pt idx="3256">
                  <c:v>42955</c:v>
                </c:pt>
                <c:pt idx="3257">
                  <c:v>42956</c:v>
                </c:pt>
                <c:pt idx="3258">
                  <c:v>42957</c:v>
                </c:pt>
                <c:pt idx="3259">
                  <c:v>42958</c:v>
                </c:pt>
                <c:pt idx="3260">
                  <c:v>42961</c:v>
                </c:pt>
                <c:pt idx="3261">
                  <c:v>42962</c:v>
                </c:pt>
                <c:pt idx="3262">
                  <c:v>42963</c:v>
                </c:pt>
                <c:pt idx="3263">
                  <c:v>42964</c:v>
                </c:pt>
                <c:pt idx="3264">
                  <c:v>42965</c:v>
                </c:pt>
                <c:pt idx="3265">
                  <c:v>42968</c:v>
                </c:pt>
                <c:pt idx="3266">
                  <c:v>42969</c:v>
                </c:pt>
                <c:pt idx="3267">
                  <c:v>42970</c:v>
                </c:pt>
                <c:pt idx="3268">
                  <c:v>42971</c:v>
                </c:pt>
                <c:pt idx="3269">
                  <c:v>42972</c:v>
                </c:pt>
                <c:pt idx="3270">
                  <c:v>42975</c:v>
                </c:pt>
                <c:pt idx="3271">
                  <c:v>42976</c:v>
                </c:pt>
                <c:pt idx="3272">
                  <c:v>42977</c:v>
                </c:pt>
                <c:pt idx="3273">
                  <c:v>42978</c:v>
                </c:pt>
                <c:pt idx="3274">
                  <c:v>42979</c:v>
                </c:pt>
                <c:pt idx="3275">
                  <c:v>42982</c:v>
                </c:pt>
                <c:pt idx="3276">
                  <c:v>42983</c:v>
                </c:pt>
                <c:pt idx="3277">
                  <c:v>42984</c:v>
                </c:pt>
                <c:pt idx="3278">
                  <c:v>42985</c:v>
                </c:pt>
                <c:pt idx="3279">
                  <c:v>42986</c:v>
                </c:pt>
                <c:pt idx="3280">
                  <c:v>42989</c:v>
                </c:pt>
                <c:pt idx="3281">
                  <c:v>42990</c:v>
                </c:pt>
                <c:pt idx="3282">
                  <c:v>42991</c:v>
                </c:pt>
                <c:pt idx="3283">
                  <c:v>42992</c:v>
                </c:pt>
                <c:pt idx="3284">
                  <c:v>42993</c:v>
                </c:pt>
                <c:pt idx="3285">
                  <c:v>42996</c:v>
                </c:pt>
                <c:pt idx="3286">
                  <c:v>42997</c:v>
                </c:pt>
                <c:pt idx="3287">
                  <c:v>42998</c:v>
                </c:pt>
                <c:pt idx="3288">
                  <c:v>42999</c:v>
                </c:pt>
                <c:pt idx="3289">
                  <c:v>43000</c:v>
                </c:pt>
                <c:pt idx="3290">
                  <c:v>43003</c:v>
                </c:pt>
                <c:pt idx="3291">
                  <c:v>43004</c:v>
                </c:pt>
                <c:pt idx="3292">
                  <c:v>43005</c:v>
                </c:pt>
                <c:pt idx="3293">
                  <c:v>43006</c:v>
                </c:pt>
                <c:pt idx="3294">
                  <c:v>43007</c:v>
                </c:pt>
                <c:pt idx="3295">
                  <c:v>43010</c:v>
                </c:pt>
                <c:pt idx="3296">
                  <c:v>43011</c:v>
                </c:pt>
                <c:pt idx="3297">
                  <c:v>43012</c:v>
                </c:pt>
                <c:pt idx="3298">
                  <c:v>43013</c:v>
                </c:pt>
                <c:pt idx="3299">
                  <c:v>43014</c:v>
                </c:pt>
                <c:pt idx="3300">
                  <c:v>43017</c:v>
                </c:pt>
                <c:pt idx="3301">
                  <c:v>43018</c:v>
                </c:pt>
                <c:pt idx="3302">
                  <c:v>43019</c:v>
                </c:pt>
                <c:pt idx="3303">
                  <c:v>43020</c:v>
                </c:pt>
                <c:pt idx="3304">
                  <c:v>43021</c:v>
                </c:pt>
                <c:pt idx="3305">
                  <c:v>43024</c:v>
                </c:pt>
                <c:pt idx="3306">
                  <c:v>43025</c:v>
                </c:pt>
                <c:pt idx="3307">
                  <c:v>43026</c:v>
                </c:pt>
                <c:pt idx="3308">
                  <c:v>43027</c:v>
                </c:pt>
                <c:pt idx="3309">
                  <c:v>43028</c:v>
                </c:pt>
                <c:pt idx="3310">
                  <c:v>43031</c:v>
                </c:pt>
                <c:pt idx="3311">
                  <c:v>43032</c:v>
                </c:pt>
                <c:pt idx="3312">
                  <c:v>43033</c:v>
                </c:pt>
                <c:pt idx="3313">
                  <c:v>43034</c:v>
                </c:pt>
                <c:pt idx="3314">
                  <c:v>43035</c:v>
                </c:pt>
                <c:pt idx="3315">
                  <c:v>43038</c:v>
                </c:pt>
                <c:pt idx="3316">
                  <c:v>43039</c:v>
                </c:pt>
                <c:pt idx="3317">
                  <c:v>43040</c:v>
                </c:pt>
                <c:pt idx="3318">
                  <c:v>43041</c:v>
                </c:pt>
                <c:pt idx="3319">
                  <c:v>43042</c:v>
                </c:pt>
                <c:pt idx="3320">
                  <c:v>43045</c:v>
                </c:pt>
                <c:pt idx="3321">
                  <c:v>43046</c:v>
                </c:pt>
                <c:pt idx="3322">
                  <c:v>43047</c:v>
                </c:pt>
                <c:pt idx="3323">
                  <c:v>43048</c:v>
                </c:pt>
                <c:pt idx="3324">
                  <c:v>43049</c:v>
                </c:pt>
                <c:pt idx="3325">
                  <c:v>43052</c:v>
                </c:pt>
                <c:pt idx="3326">
                  <c:v>43053</c:v>
                </c:pt>
                <c:pt idx="3327">
                  <c:v>43054</c:v>
                </c:pt>
                <c:pt idx="3328">
                  <c:v>43055</c:v>
                </c:pt>
                <c:pt idx="3329">
                  <c:v>43056</c:v>
                </c:pt>
                <c:pt idx="3330">
                  <c:v>43059</c:v>
                </c:pt>
                <c:pt idx="3331">
                  <c:v>43060</c:v>
                </c:pt>
                <c:pt idx="3332">
                  <c:v>43061</c:v>
                </c:pt>
                <c:pt idx="3333">
                  <c:v>43062</c:v>
                </c:pt>
                <c:pt idx="3334">
                  <c:v>43063</c:v>
                </c:pt>
                <c:pt idx="3335">
                  <c:v>43066</c:v>
                </c:pt>
                <c:pt idx="3336">
                  <c:v>43067</c:v>
                </c:pt>
                <c:pt idx="3337">
                  <c:v>43068</c:v>
                </c:pt>
                <c:pt idx="3338">
                  <c:v>43069</c:v>
                </c:pt>
                <c:pt idx="3339">
                  <c:v>43070</c:v>
                </c:pt>
                <c:pt idx="3340">
                  <c:v>43073</c:v>
                </c:pt>
                <c:pt idx="3341">
                  <c:v>43074</c:v>
                </c:pt>
                <c:pt idx="3342">
                  <c:v>43075</c:v>
                </c:pt>
                <c:pt idx="3343">
                  <c:v>43076</c:v>
                </c:pt>
                <c:pt idx="3344">
                  <c:v>43077</c:v>
                </c:pt>
                <c:pt idx="3345">
                  <c:v>43080</c:v>
                </c:pt>
                <c:pt idx="3346">
                  <c:v>43081</c:v>
                </c:pt>
                <c:pt idx="3347">
                  <c:v>43082</c:v>
                </c:pt>
                <c:pt idx="3348">
                  <c:v>43083</c:v>
                </c:pt>
                <c:pt idx="3349">
                  <c:v>43084</c:v>
                </c:pt>
                <c:pt idx="3350">
                  <c:v>43087</c:v>
                </c:pt>
                <c:pt idx="3351">
                  <c:v>43088</c:v>
                </c:pt>
                <c:pt idx="3352">
                  <c:v>43089</c:v>
                </c:pt>
                <c:pt idx="3353">
                  <c:v>43090</c:v>
                </c:pt>
                <c:pt idx="3354">
                  <c:v>43091</c:v>
                </c:pt>
                <c:pt idx="3355">
                  <c:v>43095</c:v>
                </c:pt>
                <c:pt idx="3356">
                  <c:v>43096</c:v>
                </c:pt>
                <c:pt idx="3357">
                  <c:v>43097</c:v>
                </c:pt>
                <c:pt idx="3358">
                  <c:v>43098</c:v>
                </c:pt>
                <c:pt idx="3359">
                  <c:v>43102</c:v>
                </c:pt>
                <c:pt idx="3360">
                  <c:v>43103</c:v>
                </c:pt>
                <c:pt idx="3361">
                  <c:v>43104</c:v>
                </c:pt>
                <c:pt idx="3362">
                  <c:v>43105</c:v>
                </c:pt>
                <c:pt idx="3363">
                  <c:v>43108</c:v>
                </c:pt>
                <c:pt idx="3364">
                  <c:v>43109</c:v>
                </c:pt>
                <c:pt idx="3365">
                  <c:v>43110</c:v>
                </c:pt>
                <c:pt idx="3366">
                  <c:v>43111</c:v>
                </c:pt>
                <c:pt idx="3367">
                  <c:v>43112</c:v>
                </c:pt>
                <c:pt idx="3368">
                  <c:v>43115</c:v>
                </c:pt>
                <c:pt idx="3369">
                  <c:v>43116</c:v>
                </c:pt>
                <c:pt idx="3370">
                  <c:v>43117</c:v>
                </c:pt>
                <c:pt idx="3371">
                  <c:v>43118</c:v>
                </c:pt>
                <c:pt idx="3372">
                  <c:v>43119</c:v>
                </c:pt>
                <c:pt idx="3373">
                  <c:v>43122</c:v>
                </c:pt>
                <c:pt idx="3374">
                  <c:v>43123</c:v>
                </c:pt>
                <c:pt idx="3375">
                  <c:v>43124</c:v>
                </c:pt>
                <c:pt idx="3376">
                  <c:v>43125</c:v>
                </c:pt>
                <c:pt idx="3377">
                  <c:v>43126</c:v>
                </c:pt>
                <c:pt idx="3378">
                  <c:v>43129</c:v>
                </c:pt>
                <c:pt idx="3379">
                  <c:v>43130</c:v>
                </c:pt>
                <c:pt idx="3380">
                  <c:v>43131</c:v>
                </c:pt>
                <c:pt idx="3381">
                  <c:v>43132</c:v>
                </c:pt>
                <c:pt idx="3382">
                  <c:v>43133</c:v>
                </c:pt>
                <c:pt idx="3383">
                  <c:v>43136</c:v>
                </c:pt>
                <c:pt idx="3384">
                  <c:v>43137</c:v>
                </c:pt>
                <c:pt idx="3385">
                  <c:v>43138</c:v>
                </c:pt>
                <c:pt idx="3386">
                  <c:v>43139</c:v>
                </c:pt>
                <c:pt idx="3387">
                  <c:v>43140</c:v>
                </c:pt>
                <c:pt idx="3388">
                  <c:v>43143</c:v>
                </c:pt>
                <c:pt idx="3389">
                  <c:v>43144</c:v>
                </c:pt>
                <c:pt idx="3390">
                  <c:v>43145</c:v>
                </c:pt>
                <c:pt idx="3391">
                  <c:v>43146</c:v>
                </c:pt>
                <c:pt idx="3392">
                  <c:v>43147</c:v>
                </c:pt>
                <c:pt idx="3393">
                  <c:v>43150</c:v>
                </c:pt>
                <c:pt idx="3394">
                  <c:v>43151</c:v>
                </c:pt>
                <c:pt idx="3395">
                  <c:v>43152</c:v>
                </c:pt>
                <c:pt idx="3396">
                  <c:v>43153</c:v>
                </c:pt>
                <c:pt idx="3397">
                  <c:v>43154</c:v>
                </c:pt>
                <c:pt idx="3398">
                  <c:v>43157</c:v>
                </c:pt>
                <c:pt idx="3399">
                  <c:v>43158</c:v>
                </c:pt>
                <c:pt idx="3400">
                  <c:v>43159</c:v>
                </c:pt>
                <c:pt idx="3401">
                  <c:v>43160</c:v>
                </c:pt>
                <c:pt idx="3402">
                  <c:v>43161</c:v>
                </c:pt>
                <c:pt idx="3403">
                  <c:v>43164</c:v>
                </c:pt>
                <c:pt idx="3404">
                  <c:v>43165</c:v>
                </c:pt>
                <c:pt idx="3405">
                  <c:v>43166</c:v>
                </c:pt>
                <c:pt idx="3406">
                  <c:v>43167</c:v>
                </c:pt>
                <c:pt idx="3407">
                  <c:v>43168</c:v>
                </c:pt>
                <c:pt idx="3408">
                  <c:v>43171</c:v>
                </c:pt>
                <c:pt idx="3409">
                  <c:v>43172</c:v>
                </c:pt>
                <c:pt idx="3410">
                  <c:v>43173</c:v>
                </c:pt>
                <c:pt idx="3411">
                  <c:v>43174</c:v>
                </c:pt>
                <c:pt idx="3412">
                  <c:v>43175</c:v>
                </c:pt>
                <c:pt idx="3413">
                  <c:v>43178</c:v>
                </c:pt>
                <c:pt idx="3414">
                  <c:v>43179</c:v>
                </c:pt>
                <c:pt idx="3415">
                  <c:v>43180</c:v>
                </c:pt>
                <c:pt idx="3416">
                  <c:v>43181</c:v>
                </c:pt>
                <c:pt idx="3417">
                  <c:v>43182</c:v>
                </c:pt>
                <c:pt idx="3418">
                  <c:v>43185</c:v>
                </c:pt>
                <c:pt idx="3419">
                  <c:v>43186</c:v>
                </c:pt>
                <c:pt idx="3420">
                  <c:v>43187</c:v>
                </c:pt>
                <c:pt idx="3421">
                  <c:v>43188</c:v>
                </c:pt>
                <c:pt idx="3422">
                  <c:v>43192</c:v>
                </c:pt>
                <c:pt idx="3423">
                  <c:v>43193</c:v>
                </c:pt>
                <c:pt idx="3424">
                  <c:v>43194</c:v>
                </c:pt>
                <c:pt idx="3425">
                  <c:v>43195</c:v>
                </c:pt>
                <c:pt idx="3426">
                  <c:v>43196</c:v>
                </c:pt>
                <c:pt idx="3427">
                  <c:v>43199</c:v>
                </c:pt>
                <c:pt idx="3428">
                  <c:v>43200</c:v>
                </c:pt>
                <c:pt idx="3429">
                  <c:v>43201</c:v>
                </c:pt>
                <c:pt idx="3430">
                  <c:v>43202</c:v>
                </c:pt>
                <c:pt idx="3431">
                  <c:v>43203</c:v>
                </c:pt>
                <c:pt idx="3432">
                  <c:v>43206</c:v>
                </c:pt>
                <c:pt idx="3433">
                  <c:v>43207</c:v>
                </c:pt>
                <c:pt idx="3434">
                  <c:v>43208</c:v>
                </c:pt>
                <c:pt idx="3435">
                  <c:v>43209</c:v>
                </c:pt>
                <c:pt idx="3436">
                  <c:v>43210</c:v>
                </c:pt>
                <c:pt idx="3437">
                  <c:v>43213</c:v>
                </c:pt>
                <c:pt idx="3438">
                  <c:v>43214</c:v>
                </c:pt>
                <c:pt idx="3439">
                  <c:v>43215</c:v>
                </c:pt>
                <c:pt idx="3440">
                  <c:v>43216</c:v>
                </c:pt>
                <c:pt idx="3441">
                  <c:v>43217</c:v>
                </c:pt>
                <c:pt idx="3442">
                  <c:v>43220</c:v>
                </c:pt>
                <c:pt idx="3443">
                  <c:v>43221</c:v>
                </c:pt>
                <c:pt idx="3444">
                  <c:v>43222</c:v>
                </c:pt>
                <c:pt idx="3445">
                  <c:v>43223</c:v>
                </c:pt>
                <c:pt idx="3446">
                  <c:v>43224</c:v>
                </c:pt>
                <c:pt idx="3447">
                  <c:v>43227</c:v>
                </c:pt>
                <c:pt idx="3448">
                  <c:v>43228</c:v>
                </c:pt>
                <c:pt idx="3449">
                  <c:v>43229</c:v>
                </c:pt>
                <c:pt idx="3450">
                  <c:v>43230</c:v>
                </c:pt>
                <c:pt idx="3451">
                  <c:v>43231</c:v>
                </c:pt>
                <c:pt idx="3452">
                  <c:v>43234</c:v>
                </c:pt>
                <c:pt idx="3453">
                  <c:v>43235</c:v>
                </c:pt>
                <c:pt idx="3454">
                  <c:v>43236</c:v>
                </c:pt>
                <c:pt idx="3455">
                  <c:v>43237</c:v>
                </c:pt>
                <c:pt idx="3456">
                  <c:v>43238</c:v>
                </c:pt>
                <c:pt idx="3457">
                  <c:v>43241</c:v>
                </c:pt>
                <c:pt idx="3458">
                  <c:v>43242</c:v>
                </c:pt>
                <c:pt idx="3459">
                  <c:v>43243</c:v>
                </c:pt>
                <c:pt idx="3460">
                  <c:v>43244</c:v>
                </c:pt>
                <c:pt idx="3461">
                  <c:v>43245</c:v>
                </c:pt>
                <c:pt idx="3462">
                  <c:v>43248</c:v>
                </c:pt>
                <c:pt idx="3463">
                  <c:v>43249</c:v>
                </c:pt>
                <c:pt idx="3464">
                  <c:v>43250</c:v>
                </c:pt>
                <c:pt idx="3465">
                  <c:v>43251</c:v>
                </c:pt>
                <c:pt idx="3466">
                  <c:v>43252</c:v>
                </c:pt>
                <c:pt idx="3467">
                  <c:v>43255</c:v>
                </c:pt>
                <c:pt idx="3468">
                  <c:v>43256</c:v>
                </c:pt>
                <c:pt idx="3469">
                  <c:v>43257</c:v>
                </c:pt>
                <c:pt idx="3470">
                  <c:v>43258</c:v>
                </c:pt>
                <c:pt idx="3471">
                  <c:v>43259</c:v>
                </c:pt>
                <c:pt idx="3472">
                  <c:v>43262</c:v>
                </c:pt>
                <c:pt idx="3473">
                  <c:v>43263</c:v>
                </c:pt>
                <c:pt idx="3474">
                  <c:v>43264</c:v>
                </c:pt>
                <c:pt idx="3475">
                  <c:v>43265</c:v>
                </c:pt>
                <c:pt idx="3476">
                  <c:v>43266</c:v>
                </c:pt>
                <c:pt idx="3477">
                  <c:v>43269</c:v>
                </c:pt>
                <c:pt idx="3478">
                  <c:v>43270</c:v>
                </c:pt>
                <c:pt idx="3479">
                  <c:v>43271</c:v>
                </c:pt>
                <c:pt idx="3480">
                  <c:v>43272</c:v>
                </c:pt>
                <c:pt idx="3481">
                  <c:v>43273</c:v>
                </c:pt>
                <c:pt idx="3482">
                  <c:v>43276</c:v>
                </c:pt>
                <c:pt idx="3483">
                  <c:v>43277</c:v>
                </c:pt>
                <c:pt idx="3484">
                  <c:v>43278</c:v>
                </c:pt>
                <c:pt idx="3485">
                  <c:v>43279</c:v>
                </c:pt>
                <c:pt idx="3486">
                  <c:v>43280</c:v>
                </c:pt>
                <c:pt idx="3487">
                  <c:v>43283</c:v>
                </c:pt>
                <c:pt idx="3488">
                  <c:v>43284</c:v>
                </c:pt>
                <c:pt idx="3489">
                  <c:v>43285</c:v>
                </c:pt>
                <c:pt idx="3490">
                  <c:v>43286</c:v>
                </c:pt>
                <c:pt idx="3491">
                  <c:v>43287</c:v>
                </c:pt>
                <c:pt idx="3492">
                  <c:v>43290</c:v>
                </c:pt>
                <c:pt idx="3493">
                  <c:v>43291</c:v>
                </c:pt>
                <c:pt idx="3494">
                  <c:v>43292</c:v>
                </c:pt>
                <c:pt idx="3495">
                  <c:v>43293</c:v>
                </c:pt>
                <c:pt idx="3496">
                  <c:v>43294</c:v>
                </c:pt>
                <c:pt idx="3497">
                  <c:v>43297</c:v>
                </c:pt>
                <c:pt idx="3498">
                  <c:v>43298</c:v>
                </c:pt>
                <c:pt idx="3499">
                  <c:v>43299</c:v>
                </c:pt>
                <c:pt idx="3500">
                  <c:v>43300</c:v>
                </c:pt>
                <c:pt idx="3501">
                  <c:v>43301</c:v>
                </c:pt>
                <c:pt idx="3502">
                  <c:v>43304</c:v>
                </c:pt>
                <c:pt idx="3503">
                  <c:v>43305</c:v>
                </c:pt>
                <c:pt idx="3504">
                  <c:v>43306</c:v>
                </c:pt>
                <c:pt idx="3505">
                  <c:v>43307</c:v>
                </c:pt>
                <c:pt idx="3506">
                  <c:v>43308</c:v>
                </c:pt>
                <c:pt idx="3507">
                  <c:v>43311</c:v>
                </c:pt>
                <c:pt idx="3508">
                  <c:v>43312</c:v>
                </c:pt>
                <c:pt idx="3509">
                  <c:v>43313</c:v>
                </c:pt>
                <c:pt idx="3510">
                  <c:v>43314</c:v>
                </c:pt>
                <c:pt idx="3511">
                  <c:v>43315</c:v>
                </c:pt>
                <c:pt idx="3512">
                  <c:v>43318</c:v>
                </c:pt>
                <c:pt idx="3513">
                  <c:v>43319</c:v>
                </c:pt>
                <c:pt idx="3514">
                  <c:v>43320</c:v>
                </c:pt>
                <c:pt idx="3515">
                  <c:v>43321</c:v>
                </c:pt>
                <c:pt idx="3516">
                  <c:v>43322</c:v>
                </c:pt>
                <c:pt idx="3517">
                  <c:v>43325</c:v>
                </c:pt>
                <c:pt idx="3518">
                  <c:v>43326</c:v>
                </c:pt>
                <c:pt idx="3519">
                  <c:v>43327</c:v>
                </c:pt>
                <c:pt idx="3520">
                  <c:v>43328</c:v>
                </c:pt>
                <c:pt idx="3521">
                  <c:v>43329</c:v>
                </c:pt>
                <c:pt idx="3522">
                  <c:v>43332</c:v>
                </c:pt>
                <c:pt idx="3523">
                  <c:v>43333</c:v>
                </c:pt>
                <c:pt idx="3524">
                  <c:v>43334</c:v>
                </c:pt>
                <c:pt idx="3525">
                  <c:v>43335</c:v>
                </c:pt>
                <c:pt idx="3526">
                  <c:v>43336</c:v>
                </c:pt>
                <c:pt idx="3527">
                  <c:v>43339</c:v>
                </c:pt>
                <c:pt idx="3528">
                  <c:v>43340</c:v>
                </c:pt>
                <c:pt idx="3529">
                  <c:v>43341</c:v>
                </c:pt>
                <c:pt idx="3530">
                  <c:v>43342</c:v>
                </c:pt>
                <c:pt idx="3531">
                  <c:v>43343</c:v>
                </c:pt>
                <c:pt idx="3532">
                  <c:v>43346</c:v>
                </c:pt>
                <c:pt idx="3533">
                  <c:v>43347</c:v>
                </c:pt>
                <c:pt idx="3534">
                  <c:v>43348</c:v>
                </c:pt>
                <c:pt idx="3535">
                  <c:v>43349</c:v>
                </c:pt>
                <c:pt idx="3536">
                  <c:v>43350</c:v>
                </c:pt>
                <c:pt idx="3537">
                  <c:v>43353</c:v>
                </c:pt>
              </c:numCache>
            </c:numRef>
          </c:cat>
          <c:val>
            <c:numRef>
              <c:f>Sheet1!$D$2:$D$4267</c:f>
              <c:numCache>
                <c:formatCode>General</c:formatCode>
                <c:ptCount val="4266"/>
                <c:pt idx="0">
                  <c:v>1.59</c:v>
                </c:pt>
                <c:pt idx="1">
                  <c:v>1.6015000000000001</c:v>
                </c:pt>
                <c:pt idx="2">
                  <c:v>1.61625</c:v>
                </c:pt>
                <c:pt idx="3">
                  <c:v>1.6097000000000001</c:v>
                </c:pt>
                <c:pt idx="4">
                  <c:v>1.6034999999999999</c:v>
                </c:pt>
                <c:pt idx="5">
                  <c:v>1.59355</c:v>
                </c:pt>
                <c:pt idx="6">
                  <c:v>1.58135</c:v>
                </c:pt>
                <c:pt idx="7">
                  <c:v>1.5722499999999999</c:v>
                </c:pt>
                <c:pt idx="8">
                  <c:v>1.5571000000000002</c:v>
                </c:pt>
                <c:pt idx="9">
                  <c:v>1.5419499999999999</c:v>
                </c:pt>
                <c:pt idx="10">
                  <c:v>1.5453999999999999</c:v>
                </c:pt>
                <c:pt idx="11">
                  <c:v>1.5474999999999999</c:v>
                </c:pt>
                <c:pt idx="12">
                  <c:v>1.5533999999999999</c:v>
                </c:pt>
                <c:pt idx="13">
                  <c:v>1.5468500000000001</c:v>
                </c:pt>
                <c:pt idx="14">
                  <c:v>1.5432999999999999</c:v>
                </c:pt>
                <c:pt idx="15">
                  <c:v>1.5335000000000001</c:v>
                </c:pt>
                <c:pt idx="16">
                  <c:v>1.524</c:v>
                </c:pt>
                <c:pt idx="17">
                  <c:v>1.54095</c:v>
                </c:pt>
                <c:pt idx="18">
                  <c:v>1.5400999999999998</c:v>
                </c:pt>
                <c:pt idx="19">
                  <c:v>1.5371999999999999</c:v>
                </c:pt>
                <c:pt idx="20">
                  <c:v>1.5326500000000001</c:v>
                </c:pt>
                <c:pt idx="21">
                  <c:v>1.5283</c:v>
                </c:pt>
                <c:pt idx="22">
                  <c:v>1.51915</c:v>
                </c:pt>
                <c:pt idx="23">
                  <c:v>1.5018</c:v>
                </c:pt>
                <c:pt idx="24">
                  <c:v>1.5007999999999999</c:v>
                </c:pt>
                <c:pt idx="25">
                  <c:v>1.5165</c:v>
                </c:pt>
                <c:pt idx="26">
                  <c:v>1.51935</c:v>
                </c:pt>
                <c:pt idx="27">
                  <c:v>1.524</c:v>
                </c:pt>
                <c:pt idx="28">
                  <c:v>1.5095000000000001</c:v>
                </c:pt>
                <c:pt idx="29">
                  <c:v>1.50945</c:v>
                </c:pt>
                <c:pt idx="30">
                  <c:v>1.5122499999999999</c:v>
                </c:pt>
                <c:pt idx="31">
                  <c:v>1.5124499999999999</c:v>
                </c:pt>
                <c:pt idx="32">
                  <c:v>1.5070999999999999</c:v>
                </c:pt>
                <c:pt idx="33">
                  <c:v>1.5130000000000001</c:v>
                </c:pt>
                <c:pt idx="34">
                  <c:v>1.5079500000000001</c:v>
                </c:pt>
                <c:pt idx="35">
                  <c:v>1.5118999999999998</c:v>
                </c:pt>
                <c:pt idx="36">
                  <c:v>1.51305</c:v>
                </c:pt>
                <c:pt idx="37">
                  <c:v>1.50485</c:v>
                </c:pt>
                <c:pt idx="38">
                  <c:v>1.5017499999999999</c:v>
                </c:pt>
                <c:pt idx="39">
                  <c:v>1.4899499999999999</c:v>
                </c:pt>
                <c:pt idx="40">
                  <c:v>1.4857499999999999</c:v>
                </c:pt>
                <c:pt idx="41">
                  <c:v>1.4837500000000001</c:v>
                </c:pt>
                <c:pt idx="42">
                  <c:v>1.4801500000000001</c:v>
                </c:pt>
                <c:pt idx="43">
                  <c:v>1.46055</c:v>
                </c:pt>
                <c:pt idx="44">
                  <c:v>1.4609999999999999</c:v>
                </c:pt>
                <c:pt idx="45">
                  <c:v>1.4771000000000001</c:v>
                </c:pt>
                <c:pt idx="46">
                  <c:v>1.4819</c:v>
                </c:pt>
                <c:pt idx="47">
                  <c:v>1.4958499999999999</c:v>
                </c:pt>
                <c:pt idx="48">
                  <c:v>1.4954999999999998</c:v>
                </c:pt>
                <c:pt idx="49">
                  <c:v>1.5125500000000001</c:v>
                </c:pt>
                <c:pt idx="50">
                  <c:v>1.5197499999999999</c:v>
                </c:pt>
                <c:pt idx="51">
                  <c:v>1.5437500000000002</c:v>
                </c:pt>
                <c:pt idx="52">
                  <c:v>1.5341</c:v>
                </c:pt>
                <c:pt idx="53">
                  <c:v>1.53085</c:v>
                </c:pt>
                <c:pt idx="54">
                  <c:v>1.54575</c:v>
                </c:pt>
                <c:pt idx="55">
                  <c:v>1.5391999999999999</c:v>
                </c:pt>
                <c:pt idx="56">
                  <c:v>1.5682</c:v>
                </c:pt>
                <c:pt idx="57">
                  <c:v>1.5581499999999999</c:v>
                </c:pt>
                <c:pt idx="58">
                  <c:v>1.5805500000000001</c:v>
                </c:pt>
                <c:pt idx="59">
                  <c:v>1.5960000000000001</c:v>
                </c:pt>
                <c:pt idx="60">
                  <c:v>1.5615999999999999</c:v>
                </c:pt>
                <c:pt idx="61">
                  <c:v>1.55125</c:v>
                </c:pt>
                <c:pt idx="62">
                  <c:v>1.5491000000000001</c:v>
                </c:pt>
                <c:pt idx="63">
                  <c:v>1.5630999999999999</c:v>
                </c:pt>
                <c:pt idx="64">
                  <c:v>1.5569999999999999</c:v>
                </c:pt>
                <c:pt idx="65">
                  <c:v>1.54725</c:v>
                </c:pt>
                <c:pt idx="66">
                  <c:v>1.5383</c:v>
                </c:pt>
                <c:pt idx="67">
                  <c:v>1.5475000000000001</c:v>
                </c:pt>
                <c:pt idx="68">
                  <c:v>1.5500499999999999</c:v>
                </c:pt>
                <c:pt idx="69">
                  <c:v>1.5442499999999999</c:v>
                </c:pt>
                <c:pt idx="70">
                  <c:v>1.54</c:v>
                </c:pt>
                <c:pt idx="71">
                  <c:v>1.55915</c:v>
                </c:pt>
                <c:pt idx="72">
                  <c:v>1.5664500000000001</c:v>
                </c:pt>
                <c:pt idx="73">
                  <c:v>1.5788500000000001</c:v>
                </c:pt>
                <c:pt idx="74">
                  <c:v>1.5724</c:v>
                </c:pt>
                <c:pt idx="75">
                  <c:v>1.56765</c:v>
                </c:pt>
                <c:pt idx="76">
                  <c:v>1.5735999999999999</c:v>
                </c:pt>
                <c:pt idx="77">
                  <c:v>1.5644</c:v>
                </c:pt>
                <c:pt idx="78">
                  <c:v>1.5706</c:v>
                </c:pt>
                <c:pt idx="79">
                  <c:v>1.5658500000000002</c:v>
                </c:pt>
                <c:pt idx="80">
                  <c:v>1.577</c:v>
                </c:pt>
                <c:pt idx="81">
                  <c:v>1.60975</c:v>
                </c:pt>
                <c:pt idx="82">
                  <c:v>1.5912999999999999</c:v>
                </c:pt>
                <c:pt idx="83">
                  <c:v>1.5810500000000001</c:v>
                </c:pt>
                <c:pt idx="84">
                  <c:v>1.5581</c:v>
                </c:pt>
                <c:pt idx="85">
                  <c:v>1.5493999999999999</c:v>
                </c:pt>
                <c:pt idx="86">
                  <c:v>1.5409999999999999</c:v>
                </c:pt>
                <c:pt idx="87">
                  <c:v>1.5407500000000001</c:v>
                </c:pt>
                <c:pt idx="88">
                  <c:v>1.5522</c:v>
                </c:pt>
                <c:pt idx="89">
                  <c:v>1.5679500000000002</c:v>
                </c:pt>
                <c:pt idx="90">
                  <c:v>1.5588500000000001</c:v>
                </c:pt>
                <c:pt idx="91">
                  <c:v>1.54895</c:v>
                </c:pt>
                <c:pt idx="92">
                  <c:v>1.5541</c:v>
                </c:pt>
                <c:pt idx="93">
                  <c:v>1.5641</c:v>
                </c:pt>
                <c:pt idx="94">
                  <c:v>1.5569999999999999</c:v>
                </c:pt>
                <c:pt idx="95">
                  <c:v>1.54735</c:v>
                </c:pt>
                <c:pt idx="96">
                  <c:v>1.5447500000000001</c:v>
                </c:pt>
                <c:pt idx="97">
                  <c:v>1.5539000000000001</c:v>
                </c:pt>
                <c:pt idx="98">
                  <c:v>1.5644</c:v>
                </c:pt>
                <c:pt idx="99">
                  <c:v>1.5724499999999999</c:v>
                </c:pt>
                <c:pt idx="100">
                  <c:v>1.5667499999999999</c:v>
                </c:pt>
                <c:pt idx="101">
                  <c:v>1.56</c:v>
                </c:pt>
                <c:pt idx="102">
                  <c:v>1.5475500000000002</c:v>
                </c:pt>
                <c:pt idx="103">
                  <c:v>1.5334000000000001</c:v>
                </c:pt>
                <c:pt idx="104">
                  <c:v>1.5217000000000001</c:v>
                </c:pt>
                <c:pt idx="105">
                  <c:v>1.50875</c:v>
                </c:pt>
                <c:pt idx="106">
                  <c:v>1.4992000000000001</c:v>
                </c:pt>
                <c:pt idx="107">
                  <c:v>1.51915</c:v>
                </c:pt>
                <c:pt idx="108">
                  <c:v>1.5209000000000001</c:v>
                </c:pt>
                <c:pt idx="109">
                  <c:v>1.5282499999999999</c:v>
                </c:pt>
                <c:pt idx="110">
                  <c:v>1.5124500000000001</c:v>
                </c:pt>
                <c:pt idx="111">
                  <c:v>1.5144000000000002</c:v>
                </c:pt>
                <c:pt idx="112">
                  <c:v>1.51125</c:v>
                </c:pt>
                <c:pt idx="113">
                  <c:v>1.5242</c:v>
                </c:pt>
                <c:pt idx="114">
                  <c:v>1.52095</c:v>
                </c:pt>
                <c:pt idx="115">
                  <c:v>1.5186500000000001</c:v>
                </c:pt>
                <c:pt idx="116">
                  <c:v>1.5038499999999999</c:v>
                </c:pt>
                <c:pt idx="117">
                  <c:v>1.5110999999999999</c:v>
                </c:pt>
                <c:pt idx="118">
                  <c:v>1.50915</c:v>
                </c:pt>
                <c:pt idx="119">
                  <c:v>1.50685</c:v>
                </c:pt>
                <c:pt idx="120">
                  <c:v>1.49865</c:v>
                </c:pt>
                <c:pt idx="121">
                  <c:v>1.4935999999999998</c:v>
                </c:pt>
                <c:pt idx="122">
                  <c:v>1.4906999999999999</c:v>
                </c:pt>
                <c:pt idx="123">
                  <c:v>1.49695</c:v>
                </c:pt>
                <c:pt idx="124">
                  <c:v>1.48475</c:v>
                </c:pt>
                <c:pt idx="125">
                  <c:v>1.4788000000000001</c:v>
                </c:pt>
                <c:pt idx="126">
                  <c:v>1.47065</c:v>
                </c:pt>
                <c:pt idx="127">
                  <c:v>1.4660000000000002</c:v>
                </c:pt>
                <c:pt idx="128">
                  <c:v>1.4668000000000001</c:v>
                </c:pt>
                <c:pt idx="129">
                  <c:v>1.4762999999999999</c:v>
                </c:pt>
                <c:pt idx="130">
                  <c:v>1.48095</c:v>
                </c:pt>
                <c:pt idx="131">
                  <c:v>1.4898499999999999</c:v>
                </c:pt>
                <c:pt idx="132">
                  <c:v>1.4760500000000001</c:v>
                </c:pt>
                <c:pt idx="133">
                  <c:v>1.47905</c:v>
                </c:pt>
                <c:pt idx="134">
                  <c:v>1.4757</c:v>
                </c:pt>
                <c:pt idx="135">
                  <c:v>1.47495</c:v>
                </c:pt>
                <c:pt idx="136">
                  <c:v>1.46915</c:v>
                </c:pt>
                <c:pt idx="137">
                  <c:v>1.4681</c:v>
                </c:pt>
                <c:pt idx="138">
                  <c:v>1.4696500000000001</c:v>
                </c:pt>
                <c:pt idx="139">
                  <c:v>1.4696500000000001</c:v>
                </c:pt>
                <c:pt idx="140">
                  <c:v>1.4762</c:v>
                </c:pt>
                <c:pt idx="141">
                  <c:v>1.4704000000000002</c:v>
                </c:pt>
                <c:pt idx="142">
                  <c:v>1.4780500000000001</c:v>
                </c:pt>
                <c:pt idx="143">
                  <c:v>1.47305</c:v>
                </c:pt>
                <c:pt idx="144">
                  <c:v>1.4810500000000002</c:v>
                </c:pt>
                <c:pt idx="145">
                  <c:v>1.4782</c:v>
                </c:pt>
                <c:pt idx="146">
                  <c:v>1.4693499999999999</c:v>
                </c:pt>
                <c:pt idx="147">
                  <c:v>1.46655</c:v>
                </c:pt>
                <c:pt idx="148">
                  <c:v>1.4650000000000001</c:v>
                </c:pt>
                <c:pt idx="149">
                  <c:v>1.4668000000000001</c:v>
                </c:pt>
                <c:pt idx="150">
                  <c:v>1.4658500000000001</c:v>
                </c:pt>
                <c:pt idx="151">
                  <c:v>1.4704999999999999</c:v>
                </c:pt>
                <c:pt idx="152">
                  <c:v>1.47235</c:v>
                </c:pt>
                <c:pt idx="153">
                  <c:v>1.4801500000000001</c:v>
                </c:pt>
                <c:pt idx="154">
                  <c:v>1.4843500000000001</c:v>
                </c:pt>
                <c:pt idx="155">
                  <c:v>1.4809000000000001</c:v>
                </c:pt>
                <c:pt idx="156">
                  <c:v>1.4948000000000001</c:v>
                </c:pt>
                <c:pt idx="157">
                  <c:v>1.5140499999999999</c:v>
                </c:pt>
                <c:pt idx="158">
                  <c:v>1.5046999999999999</c:v>
                </c:pt>
                <c:pt idx="159">
                  <c:v>1.50895</c:v>
                </c:pt>
                <c:pt idx="160">
                  <c:v>1.5255999999999998</c:v>
                </c:pt>
                <c:pt idx="161">
                  <c:v>1.5188999999999999</c:v>
                </c:pt>
                <c:pt idx="162">
                  <c:v>1.5303</c:v>
                </c:pt>
                <c:pt idx="163">
                  <c:v>1.5135000000000001</c:v>
                </c:pt>
                <c:pt idx="164">
                  <c:v>1.5203</c:v>
                </c:pt>
                <c:pt idx="165">
                  <c:v>1.5219</c:v>
                </c:pt>
                <c:pt idx="166">
                  <c:v>1.5249000000000001</c:v>
                </c:pt>
                <c:pt idx="167">
                  <c:v>1.51275</c:v>
                </c:pt>
                <c:pt idx="168">
                  <c:v>1.5114000000000001</c:v>
                </c:pt>
                <c:pt idx="169">
                  <c:v>1.5103499999999999</c:v>
                </c:pt>
                <c:pt idx="170">
                  <c:v>1.50305</c:v>
                </c:pt>
                <c:pt idx="171">
                  <c:v>1.5090999999999999</c:v>
                </c:pt>
                <c:pt idx="172">
                  <c:v>1.50545</c:v>
                </c:pt>
                <c:pt idx="173">
                  <c:v>1.50505</c:v>
                </c:pt>
                <c:pt idx="174">
                  <c:v>1.49695</c:v>
                </c:pt>
                <c:pt idx="175">
                  <c:v>1.4957500000000001</c:v>
                </c:pt>
                <c:pt idx="176">
                  <c:v>1.4939</c:v>
                </c:pt>
                <c:pt idx="177">
                  <c:v>1.4964500000000001</c:v>
                </c:pt>
                <c:pt idx="178">
                  <c:v>1.4912999999999998</c:v>
                </c:pt>
                <c:pt idx="179">
                  <c:v>1.4958500000000001</c:v>
                </c:pt>
                <c:pt idx="180">
                  <c:v>1.4954999999999998</c:v>
                </c:pt>
                <c:pt idx="181">
                  <c:v>1.48935</c:v>
                </c:pt>
                <c:pt idx="182">
                  <c:v>1.4929999999999999</c:v>
                </c:pt>
                <c:pt idx="183">
                  <c:v>1.4895</c:v>
                </c:pt>
                <c:pt idx="184">
                  <c:v>1.48725</c:v>
                </c:pt>
                <c:pt idx="185">
                  <c:v>1.4838500000000001</c:v>
                </c:pt>
                <c:pt idx="186">
                  <c:v>1.4851999999999999</c:v>
                </c:pt>
                <c:pt idx="187">
                  <c:v>1.4839</c:v>
                </c:pt>
                <c:pt idx="188">
                  <c:v>1.4891000000000001</c:v>
                </c:pt>
                <c:pt idx="189">
                  <c:v>1.4838</c:v>
                </c:pt>
                <c:pt idx="190">
                  <c:v>1.4857</c:v>
                </c:pt>
                <c:pt idx="191">
                  <c:v>1.4875</c:v>
                </c:pt>
                <c:pt idx="192">
                  <c:v>1.48315</c:v>
                </c:pt>
                <c:pt idx="193">
                  <c:v>1.4662999999999999</c:v>
                </c:pt>
                <c:pt idx="194">
                  <c:v>1.4804499999999998</c:v>
                </c:pt>
                <c:pt idx="195">
                  <c:v>1.4859</c:v>
                </c:pt>
                <c:pt idx="196">
                  <c:v>1.5095499999999999</c:v>
                </c:pt>
                <c:pt idx="197">
                  <c:v>1.4918499999999999</c:v>
                </c:pt>
                <c:pt idx="198">
                  <c:v>1.4889999999999999</c:v>
                </c:pt>
                <c:pt idx="199">
                  <c:v>1.4824999999999999</c:v>
                </c:pt>
                <c:pt idx="200">
                  <c:v>1.4994000000000001</c:v>
                </c:pt>
                <c:pt idx="201">
                  <c:v>1.5076999999999998</c:v>
                </c:pt>
                <c:pt idx="202">
                  <c:v>1.5093999999999999</c:v>
                </c:pt>
                <c:pt idx="203">
                  <c:v>1.4986999999999999</c:v>
                </c:pt>
                <c:pt idx="204">
                  <c:v>1.5015499999999999</c:v>
                </c:pt>
                <c:pt idx="205">
                  <c:v>1.5041499999999999</c:v>
                </c:pt>
                <c:pt idx="206">
                  <c:v>1.5014500000000002</c:v>
                </c:pt>
                <c:pt idx="207">
                  <c:v>1.4973000000000001</c:v>
                </c:pt>
                <c:pt idx="208">
                  <c:v>1.4958999999999998</c:v>
                </c:pt>
                <c:pt idx="209">
                  <c:v>1.4951500000000002</c:v>
                </c:pt>
                <c:pt idx="210">
                  <c:v>1.4964</c:v>
                </c:pt>
                <c:pt idx="211">
                  <c:v>1.496</c:v>
                </c:pt>
                <c:pt idx="212">
                  <c:v>1.4918</c:v>
                </c:pt>
                <c:pt idx="213">
                  <c:v>1.4860500000000001</c:v>
                </c:pt>
                <c:pt idx="214">
                  <c:v>1.488</c:v>
                </c:pt>
                <c:pt idx="215">
                  <c:v>1.4858</c:v>
                </c:pt>
                <c:pt idx="216">
                  <c:v>1.4801</c:v>
                </c:pt>
                <c:pt idx="217">
                  <c:v>1.4821499999999999</c:v>
                </c:pt>
                <c:pt idx="218">
                  <c:v>1.4823</c:v>
                </c:pt>
                <c:pt idx="219">
                  <c:v>1.4820500000000001</c:v>
                </c:pt>
                <c:pt idx="220">
                  <c:v>1.4801500000000001</c:v>
                </c:pt>
                <c:pt idx="221">
                  <c:v>1.4793500000000002</c:v>
                </c:pt>
                <c:pt idx="222">
                  <c:v>1.4800500000000001</c:v>
                </c:pt>
                <c:pt idx="223">
                  <c:v>1.47885</c:v>
                </c:pt>
                <c:pt idx="224">
                  <c:v>1.4724999999999999</c:v>
                </c:pt>
                <c:pt idx="225">
                  <c:v>1.4733000000000001</c:v>
                </c:pt>
                <c:pt idx="226">
                  <c:v>1.4709000000000001</c:v>
                </c:pt>
                <c:pt idx="227">
                  <c:v>1.48855</c:v>
                </c:pt>
                <c:pt idx="228">
                  <c:v>1.4834000000000001</c:v>
                </c:pt>
                <c:pt idx="229">
                  <c:v>1.4883500000000001</c:v>
                </c:pt>
                <c:pt idx="230">
                  <c:v>1.4817500000000001</c:v>
                </c:pt>
                <c:pt idx="231">
                  <c:v>1.47485</c:v>
                </c:pt>
                <c:pt idx="232">
                  <c:v>1.4748000000000001</c:v>
                </c:pt>
                <c:pt idx="233">
                  <c:v>1.4803000000000002</c:v>
                </c:pt>
                <c:pt idx="234">
                  <c:v>1.48</c:v>
                </c:pt>
                <c:pt idx="235">
                  <c:v>1.4763500000000001</c:v>
                </c:pt>
                <c:pt idx="236">
                  <c:v>1.47725</c:v>
                </c:pt>
                <c:pt idx="237">
                  <c:v>1.47255</c:v>
                </c:pt>
                <c:pt idx="238">
                  <c:v>1.4767000000000001</c:v>
                </c:pt>
                <c:pt idx="239">
                  <c:v>1.4747000000000001</c:v>
                </c:pt>
                <c:pt idx="240">
                  <c:v>1.4786999999999999</c:v>
                </c:pt>
                <c:pt idx="241">
                  <c:v>1.4782999999999999</c:v>
                </c:pt>
                <c:pt idx="242">
                  <c:v>1.4819</c:v>
                </c:pt>
                <c:pt idx="243">
                  <c:v>1.4823</c:v>
                </c:pt>
                <c:pt idx="244">
                  <c:v>1.4780500000000001</c:v>
                </c:pt>
                <c:pt idx="245">
                  <c:v>1.4803999999999999</c:v>
                </c:pt>
                <c:pt idx="246">
                  <c:v>1.4823500000000001</c:v>
                </c:pt>
                <c:pt idx="247">
                  <c:v>1.48655</c:v>
                </c:pt>
                <c:pt idx="248">
                  <c:v>1.4861</c:v>
                </c:pt>
                <c:pt idx="249">
                  <c:v>1.4771000000000001</c:v>
                </c:pt>
                <c:pt idx="250">
                  <c:v>1.47495</c:v>
                </c:pt>
                <c:pt idx="251">
                  <c:v>1.4777</c:v>
                </c:pt>
                <c:pt idx="252">
                  <c:v>1.47525</c:v>
                </c:pt>
                <c:pt idx="253">
                  <c:v>1.4723999999999999</c:v>
                </c:pt>
                <c:pt idx="254">
                  <c:v>1.4725999999999999</c:v>
                </c:pt>
                <c:pt idx="255">
                  <c:v>1.476</c:v>
                </c:pt>
                <c:pt idx="256">
                  <c:v>1.4718</c:v>
                </c:pt>
                <c:pt idx="257">
                  <c:v>1.4759</c:v>
                </c:pt>
                <c:pt idx="258">
                  <c:v>1.4734499999999999</c:v>
                </c:pt>
                <c:pt idx="259">
                  <c:v>1.4774500000000002</c:v>
                </c:pt>
                <c:pt idx="260">
                  <c:v>1.4761500000000001</c:v>
                </c:pt>
                <c:pt idx="261">
                  <c:v>1.4765999999999999</c:v>
                </c:pt>
                <c:pt idx="262">
                  <c:v>1.4752999999999998</c:v>
                </c:pt>
                <c:pt idx="263">
                  <c:v>1.47885</c:v>
                </c:pt>
                <c:pt idx="264">
                  <c:v>1.4837</c:v>
                </c:pt>
                <c:pt idx="265">
                  <c:v>1.4801499999999999</c:v>
                </c:pt>
                <c:pt idx="266">
                  <c:v>1.4803999999999999</c:v>
                </c:pt>
                <c:pt idx="267">
                  <c:v>1.47905</c:v>
                </c:pt>
                <c:pt idx="268">
                  <c:v>1.4733499999999999</c:v>
                </c:pt>
                <c:pt idx="269">
                  <c:v>1.47875</c:v>
                </c:pt>
                <c:pt idx="270">
                  <c:v>1.4779</c:v>
                </c:pt>
                <c:pt idx="271">
                  <c:v>1.4754499999999999</c:v>
                </c:pt>
                <c:pt idx="272">
                  <c:v>1.4793499999999999</c:v>
                </c:pt>
                <c:pt idx="273">
                  <c:v>1.4779499999999999</c:v>
                </c:pt>
                <c:pt idx="274">
                  <c:v>1.4754999999999998</c:v>
                </c:pt>
                <c:pt idx="275">
                  <c:v>1.4721500000000001</c:v>
                </c:pt>
                <c:pt idx="276">
                  <c:v>1.4723000000000002</c:v>
                </c:pt>
                <c:pt idx="277">
                  <c:v>1.46705</c:v>
                </c:pt>
                <c:pt idx="278">
                  <c:v>1.466</c:v>
                </c:pt>
                <c:pt idx="279">
                  <c:v>1.4674</c:v>
                </c:pt>
                <c:pt idx="280">
                  <c:v>1.46245</c:v>
                </c:pt>
                <c:pt idx="281">
                  <c:v>1.4651000000000001</c:v>
                </c:pt>
                <c:pt idx="282">
                  <c:v>1.46295</c:v>
                </c:pt>
                <c:pt idx="283">
                  <c:v>1.46875</c:v>
                </c:pt>
                <c:pt idx="284">
                  <c:v>1.4641</c:v>
                </c:pt>
                <c:pt idx="285">
                  <c:v>1.4656</c:v>
                </c:pt>
                <c:pt idx="286">
                  <c:v>1.4624999999999999</c:v>
                </c:pt>
                <c:pt idx="287">
                  <c:v>1.45845</c:v>
                </c:pt>
                <c:pt idx="288">
                  <c:v>1.4575</c:v>
                </c:pt>
                <c:pt idx="289">
                  <c:v>1.4541999999999999</c:v>
                </c:pt>
                <c:pt idx="290">
                  <c:v>1.4598500000000001</c:v>
                </c:pt>
                <c:pt idx="291">
                  <c:v>1.4548000000000001</c:v>
                </c:pt>
                <c:pt idx="292">
                  <c:v>1.4514499999999999</c:v>
                </c:pt>
                <c:pt idx="293">
                  <c:v>1.44685</c:v>
                </c:pt>
                <c:pt idx="294">
                  <c:v>1.4515499999999999</c:v>
                </c:pt>
                <c:pt idx="295">
                  <c:v>1.4522999999999999</c:v>
                </c:pt>
                <c:pt idx="296">
                  <c:v>1.4483000000000001</c:v>
                </c:pt>
                <c:pt idx="297">
                  <c:v>1.4434499999999999</c:v>
                </c:pt>
                <c:pt idx="298">
                  <c:v>1.43615</c:v>
                </c:pt>
                <c:pt idx="299">
                  <c:v>1.4419</c:v>
                </c:pt>
                <c:pt idx="300">
                  <c:v>1.4338500000000001</c:v>
                </c:pt>
                <c:pt idx="301">
                  <c:v>1.4352</c:v>
                </c:pt>
                <c:pt idx="302">
                  <c:v>1.4409000000000001</c:v>
                </c:pt>
                <c:pt idx="303">
                  <c:v>1.4468000000000001</c:v>
                </c:pt>
                <c:pt idx="304">
                  <c:v>1.4579</c:v>
                </c:pt>
                <c:pt idx="305">
                  <c:v>1.4885999999999999</c:v>
                </c:pt>
                <c:pt idx="306">
                  <c:v>1.4815</c:v>
                </c:pt>
                <c:pt idx="307">
                  <c:v>1.4750999999999999</c:v>
                </c:pt>
                <c:pt idx="308">
                  <c:v>1.4783500000000001</c:v>
                </c:pt>
                <c:pt idx="309">
                  <c:v>1.4697499999999999</c:v>
                </c:pt>
                <c:pt idx="310">
                  <c:v>1.4679000000000002</c:v>
                </c:pt>
                <c:pt idx="311">
                  <c:v>1.46255</c:v>
                </c:pt>
                <c:pt idx="312">
                  <c:v>1.47265</c:v>
                </c:pt>
                <c:pt idx="313">
                  <c:v>1.4796500000000001</c:v>
                </c:pt>
                <c:pt idx="314">
                  <c:v>1.4897</c:v>
                </c:pt>
                <c:pt idx="315">
                  <c:v>1.4823</c:v>
                </c:pt>
                <c:pt idx="316">
                  <c:v>1.4816499999999999</c:v>
                </c:pt>
                <c:pt idx="317">
                  <c:v>1.47655</c:v>
                </c:pt>
                <c:pt idx="318">
                  <c:v>1.49</c:v>
                </c:pt>
                <c:pt idx="319">
                  <c:v>1.49495</c:v>
                </c:pt>
                <c:pt idx="320">
                  <c:v>1.4918499999999999</c:v>
                </c:pt>
                <c:pt idx="321">
                  <c:v>1.4935</c:v>
                </c:pt>
                <c:pt idx="322">
                  <c:v>1.49105</c:v>
                </c:pt>
                <c:pt idx="323">
                  <c:v>1.4873499999999999</c:v>
                </c:pt>
                <c:pt idx="324">
                  <c:v>1.4897499999999999</c:v>
                </c:pt>
                <c:pt idx="325">
                  <c:v>1.48925</c:v>
                </c:pt>
                <c:pt idx="326">
                  <c:v>1.4870999999999999</c:v>
                </c:pt>
                <c:pt idx="327">
                  <c:v>1.4797500000000001</c:v>
                </c:pt>
                <c:pt idx="328">
                  <c:v>1.4804999999999999</c:v>
                </c:pt>
                <c:pt idx="329">
                  <c:v>1.48725</c:v>
                </c:pt>
                <c:pt idx="330">
                  <c:v>1.4854499999999999</c:v>
                </c:pt>
                <c:pt idx="331">
                  <c:v>1.4943</c:v>
                </c:pt>
                <c:pt idx="332">
                  <c:v>1.4959</c:v>
                </c:pt>
                <c:pt idx="333">
                  <c:v>1.4899</c:v>
                </c:pt>
                <c:pt idx="334">
                  <c:v>1.4862</c:v>
                </c:pt>
                <c:pt idx="335">
                  <c:v>1.4857</c:v>
                </c:pt>
                <c:pt idx="336">
                  <c:v>1.48055</c:v>
                </c:pt>
                <c:pt idx="337">
                  <c:v>1.4772500000000002</c:v>
                </c:pt>
                <c:pt idx="338">
                  <c:v>1.4865999999999999</c:v>
                </c:pt>
                <c:pt idx="339">
                  <c:v>1.4878</c:v>
                </c:pt>
                <c:pt idx="340">
                  <c:v>1.4876</c:v>
                </c:pt>
                <c:pt idx="341">
                  <c:v>1.4934500000000002</c:v>
                </c:pt>
                <c:pt idx="342">
                  <c:v>1.4919500000000001</c:v>
                </c:pt>
                <c:pt idx="343">
                  <c:v>1.49075</c:v>
                </c:pt>
                <c:pt idx="344">
                  <c:v>1.4956499999999999</c:v>
                </c:pt>
                <c:pt idx="345">
                  <c:v>1.4947999999999999</c:v>
                </c:pt>
                <c:pt idx="346">
                  <c:v>1.4981499999999999</c:v>
                </c:pt>
                <c:pt idx="347">
                  <c:v>1.5058500000000001</c:v>
                </c:pt>
                <c:pt idx="348">
                  <c:v>1.5278</c:v>
                </c:pt>
                <c:pt idx="349">
                  <c:v>1.5472999999999999</c:v>
                </c:pt>
                <c:pt idx="350">
                  <c:v>1.5664500000000001</c:v>
                </c:pt>
                <c:pt idx="351">
                  <c:v>1.6352</c:v>
                </c:pt>
                <c:pt idx="352">
                  <c:v>1.6958000000000002</c:v>
                </c:pt>
                <c:pt idx="353">
                  <c:v>1.6548499999999999</c:v>
                </c:pt>
                <c:pt idx="354">
                  <c:v>1.6970999999999998</c:v>
                </c:pt>
                <c:pt idx="355">
                  <c:v>1.7137</c:v>
                </c:pt>
                <c:pt idx="356">
                  <c:v>1.6903000000000001</c:v>
                </c:pt>
                <c:pt idx="357">
                  <c:v>1.7628999999999999</c:v>
                </c:pt>
                <c:pt idx="358">
                  <c:v>1.71435</c:v>
                </c:pt>
                <c:pt idx="359">
                  <c:v>1.77075</c:v>
                </c:pt>
                <c:pt idx="360">
                  <c:v>1.74455</c:v>
                </c:pt>
                <c:pt idx="361">
                  <c:v>1.7392000000000001</c:v>
                </c:pt>
                <c:pt idx="362">
                  <c:v>1.7423999999999999</c:v>
                </c:pt>
                <c:pt idx="363">
                  <c:v>1.7736000000000001</c:v>
                </c:pt>
                <c:pt idx="364">
                  <c:v>1.7886500000000001</c:v>
                </c:pt>
                <c:pt idx="365">
                  <c:v>1.7572999999999999</c:v>
                </c:pt>
                <c:pt idx="366">
                  <c:v>1.8451500000000001</c:v>
                </c:pt>
                <c:pt idx="367">
                  <c:v>1.8045</c:v>
                </c:pt>
                <c:pt idx="368">
                  <c:v>1.79125</c:v>
                </c:pt>
                <c:pt idx="369">
                  <c:v>1.72895</c:v>
                </c:pt>
                <c:pt idx="370">
                  <c:v>1.7624500000000001</c:v>
                </c:pt>
                <c:pt idx="371">
                  <c:v>1.7449000000000001</c:v>
                </c:pt>
                <c:pt idx="372">
                  <c:v>1.76905</c:v>
                </c:pt>
                <c:pt idx="373">
                  <c:v>1.8002</c:v>
                </c:pt>
                <c:pt idx="374">
                  <c:v>1.8067500000000001</c:v>
                </c:pt>
                <c:pt idx="375">
                  <c:v>1.8123499999999999</c:v>
                </c:pt>
                <c:pt idx="376">
                  <c:v>1.79495</c:v>
                </c:pt>
                <c:pt idx="377">
                  <c:v>1.8065000000000002</c:v>
                </c:pt>
                <c:pt idx="378">
                  <c:v>1.8492999999999999</c:v>
                </c:pt>
                <c:pt idx="379">
                  <c:v>1.8860999999999999</c:v>
                </c:pt>
                <c:pt idx="380">
                  <c:v>1.8987500000000002</c:v>
                </c:pt>
                <c:pt idx="381">
                  <c:v>1.9218</c:v>
                </c:pt>
                <c:pt idx="382">
                  <c:v>1.8843000000000001</c:v>
                </c:pt>
                <c:pt idx="383">
                  <c:v>1.8439999999999999</c:v>
                </c:pt>
                <c:pt idx="384">
                  <c:v>1.8157999999999999</c:v>
                </c:pt>
                <c:pt idx="385">
                  <c:v>1.8150500000000001</c:v>
                </c:pt>
                <c:pt idx="386">
                  <c:v>1.8082500000000001</c:v>
                </c:pt>
                <c:pt idx="387">
                  <c:v>1.7629999999999999</c:v>
                </c:pt>
                <c:pt idx="388">
                  <c:v>1.7676499999999999</c:v>
                </c:pt>
                <c:pt idx="389">
                  <c:v>1.8165</c:v>
                </c:pt>
                <c:pt idx="390">
                  <c:v>1.78285</c:v>
                </c:pt>
                <c:pt idx="391">
                  <c:v>1.7764</c:v>
                </c:pt>
                <c:pt idx="392">
                  <c:v>1.75695</c:v>
                </c:pt>
                <c:pt idx="393">
                  <c:v>1.7646500000000001</c:v>
                </c:pt>
                <c:pt idx="394">
                  <c:v>1.76545</c:v>
                </c:pt>
                <c:pt idx="395">
                  <c:v>1.7986500000000001</c:v>
                </c:pt>
                <c:pt idx="396">
                  <c:v>1.7909999999999999</c:v>
                </c:pt>
                <c:pt idx="397">
                  <c:v>1.78735</c:v>
                </c:pt>
                <c:pt idx="398">
                  <c:v>1.7776999999999998</c:v>
                </c:pt>
                <c:pt idx="399">
                  <c:v>1.7557499999999999</c:v>
                </c:pt>
                <c:pt idx="400">
                  <c:v>1.74885</c:v>
                </c:pt>
                <c:pt idx="401">
                  <c:v>1.76135</c:v>
                </c:pt>
                <c:pt idx="402">
                  <c:v>1.7444999999999999</c:v>
                </c:pt>
                <c:pt idx="403">
                  <c:v>1.7322000000000002</c:v>
                </c:pt>
                <c:pt idx="404">
                  <c:v>1.72515</c:v>
                </c:pt>
                <c:pt idx="405">
                  <c:v>1.69635</c:v>
                </c:pt>
                <c:pt idx="406">
                  <c:v>1.6978499999999999</c:v>
                </c:pt>
                <c:pt idx="407">
                  <c:v>1.7052</c:v>
                </c:pt>
                <c:pt idx="408">
                  <c:v>1.7141500000000001</c:v>
                </c:pt>
                <c:pt idx="409">
                  <c:v>1.70285</c:v>
                </c:pt>
                <c:pt idx="410">
                  <c:v>1.7041499999999998</c:v>
                </c:pt>
                <c:pt idx="411">
                  <c:v>1.6814</c:v>
                </c:pt>
                <c:pt idx="412">
                  <c:v>1.67035</c:v>
                </c:pt>
                <c:pt idx="413">
                  <c:v>1.6710499999999999</c:v>
                </c:pt>
                <c:pt idx="414">
                  <c:v>1.6545000000000001</c:v>
                </c:pt>
                <c:pt idx="415">
                  <c:v>1.6608000000000001</c:v>
                </c:pt>
                <c:pt idx="416">
                  <c:v>1.6505000000000001</c:v>
                </c:pt>
                <c:pt idx="417">
                  <c:v>1.6674500000000001</c:v>
                </c:pt>
                <c:pt idx="418">
                  <c:v>1.6551</c:v>
                </c:pt>
                <c:pt idx="419">
                  <c:v>1.6476</c:v>
                </c:pt>
                <c:pt idx="420">
                  <c:v>1.64385</c:v>
                </c:pt>
                <c:pt idx="421">
                  <c:v>1.66195</c:v>
                </c:pt>
                <c:pt idx="422">
                  <c:v>1.6602999999999999</c:v>
                </c:pt>
                <c:pt idx="423">
                  <c:v>1.6685500000000002</c:v>
                </c:pt>
                <c:pt idx="424">
                  <c:v>1.6712499999999999</c:v>
                </c:pt>
                <c:pt idx="425">
                  <c:v>1.69845</c:v>
                </c:pt>
                <c:pt idx="426">
                  <c:v>1.6947000000000001</c:v>
                </c:pt>
                <c:pt idx="427">
                  <c:v>1.69265</c:v>
                </c:pt>
                <c:pt idx="428">
                  <c:v>1.6832500000000001</c:v>
                </c:pt>
                <c:pt idx="429">
                  <c:v>1.67055</c:v>
                </c:pt>
                <c:pt idx="430">
                  <c:v>1.6716500000000001</c:v>
                </c:pt>
                <c:pt idx="431">
                  <c:v>1.6711</c:v>
                </c:pt>
                <c:pt idx="432">
                  <c:v>1.6547000000000001</c:v>
                </c:pt>
                <c:pt idx="433">
                  <c:v>1.6543000000000001</c:v>
                </c:pt>
                <c:pt idx="434">
                  <c:v>1.67655</c:v>
                </c:pt>
                <c:pt idx="435">
                  <c:v>1.6743999999999999</c:v>
                </c:pt>
                <c:pt idx="436">
                  <c:v>1.6808999999999998</c:v>
                </c:pt>
                <c:pt idx="437">
                  <c:v>1.6864999999999999</c:v>
                </c:pt>
                <c:pt idx="438">
                  <c:v>1.6697500000000001</c:v>
                </c:pt>
                <c:pt idx="439">
                  <c:v>1.6681499999999998</c:v>
                </c:pt>
                <c:pt idx="440">
                  <c:v>1.6734</c:v>
                </c:pt>
                <c:pt idx="441">
                  <c:v>1.66245</c:v>
                </c:pt>
                <c:pt idx="442">
                  <c:v>1.6627000000000001</c:v>
                </c:pt>
                <c:pt idx="443">
                  <c:v>1.6712500000000001</c:v>
                </c:pt>
                <c:pt idx="444">
                  <c:v>1.6714</c:v>
                </c:pt>
                <c:pt idx="445">
                  <c:v>1.7237</c:v>
                </c:pt>
                <c:pt idx="446">
                  <c:v>1.7330999999999999</c:v>
                </c:pt>
                <c:pt idx="447">
                  <c:v>1.7340499999999999</c:v>
                </c:pt>
                <c:pt idx="448">
                  <c:v>1.71695</c:v>
                </c:pt>
                <c:pt idx="449">
                  <c:v>1.69835</c:v>
                </c:pt>
                <c:pt idx="450">
                  <c:v>1.70465</c:v>
                </c:pt>
                <c:pt idx="451">
                  <c:v>1.718</c:v>
                </c:pt>
                <c:pt idx="452">
                  <c:v>1.7037</c:v>
                </c:pt>
                <c:pt idx="453">
                  <c:v>1.7228999999999999</c:v>
                </c:pt>
                <c:pt idx="454">
                  <c:v>1.7063999999999999</c:v>
                </c:pt>
                <c:pt idx="455">
                  <c:v>1.6998</c:v>
                </c:pt>
                <c:pt idx="456">
                  <c:v>1.6921499999999998</c:v>
                </c:pt>
                <c:pt idx="457">
                  <c:v>1.6938499999999999</c:v>
                </c:pt>
                <c:pt idx="458">
                  <c:v>1.67685</c:v>
                </c:pt>
                <c:pt idx="459">
                  <c:v>1.6772500000000001</c:v>
                </c:pt>
                <c:pt idx="460">
                  <c:v>1.66045</c:v>
                </c:pt>
                <c:pt idx="461">
                  <c:v>1.6591</c:v>
                </c:pt>
                <c:pt idx="462">
                  <c:v>1.6613</c:v>
                </c:pt>
                <c:pt idx="463">
                  <c:v>1.6700499999999998</c:v>
                </c:pt>
                <c:pt idx="464">
                  <c:v>1.6528</c:v>
                </c:pt>
                <c:pt idx="465">
                  <c:v>1.6535</c:v>
                </c:pt>
                <c:pt idx="466">
                  <c:v>1.6533500000000001</c:v>
                </c:pt>
                <c:pt idx="467">
                  <c:v>1.6553</c:v>
                </c:pt>
                <c:pt idx="468">
                  <c:v>1.6545999999999998</c:v>
                </c:pt>
                <c:pt idx="469">
                  <c:v>1.6516</c:v>
                </c:pt>
                <c:pt idx="470">
                  <c:v>1.6404999999999998</c:v>
                </c:pt>
                <c:pt idx="471">
                  <c:v>1.6455</c:v>
                </c:pt>
                <c:pt idx="472">
                  <c:v>1.6591</c:v>
                </c:pt>
                <c:pt idx="473">
                  <c:v>1.6558999999999999</c:v>
                </c:pt>
                <c:pt idx="474">
                  <c:v>1.6541000000000001</c:v>
                </c:pt>
                <c:pt idx="475">
                  <c:v>1.6731</c:v>
                </c:pt>
                <c:pt idx="476">
                  <c:v>1.6472</c:v>
                </c:pt>
                <c:pt idx="477">
                  <c:v>1.6444999999999999</c:v>
                </c:pt>
                <c:pt idx="478">
                  <c:v>1.65025</c:v>
                </c:pt>
                <c:pt idx="479">
                  <c:v>1.6581999999999999</c:v>
                </c:pt>
                <c:pt idx="480">
                  <c:v>1.6518999999999999</c:v>
                </c:pt>
                <c:pt idx="481">
                  <c:v>1.65395</c:v>
                </c:pt>
                <c:pt idx="482">
                  <c:v>1.6568499999999999</c:v>
                </c:pt>
                <c:pt idx="483">
                  <c:v>1.6532500000000001</c:v>
                </c:pt>
                <c:pt idx="484">
                  <c:v>1.65195</c:v>
                </c:pt>
                <c:pt idx="485">
                  <c:v>1.6411</c:v>
                </c:pt>
                <c:pt idx="486">
                  <c:v>1.6516</c:v>
                </c:pt>
                <c:pt idx="487">
                  <c:v>1.6573500000000001</c:v>
                </c:pt>
                <c:pt idx="488">
                  <c:v>1.6773</c:v>
                </c:pt>
                <c:pt idx="489">
                  <c:v>1.6931500000000002</c:v>
                </c:pt>
                <c:pt idx="490">
                  <c:v>1.69465</c:v>
                </c:pt>
                <c:pt idx="491">
                  <c:v>1.6978499999999999</c:v>
                </c:pt>
                <c:pt idx="492">
                  <c:v>1.7029999999999998</c:v>
                </c:pt>
                <c:pt idx="493">
                  <c:v>1.71265</c:v>
                </c:pt>
                <c:pt idx="494">
                  <c:v>1.6960000000000002</c:v>
                </c:pt>
                <c:pt idx="495">
                  <c:v>1.6879</c:v>
                </c:pt>
                <c:pt idx="496">
                  <c:v>1.6952499999999999</c:v>
                </c:pt>
                <c:pt idx="497">
                  <c:v>1.6972999999999998</c:v>
                </c:pt>
                <c:pt idx="498">
                  <c:v>1.68625</c:v>
                </c:pt>
                <c:pt idx="499">
                  <c:v>1.6825000000000001</c:v>
                </c:pt>
                <c:pt idx="500">
                  <c:v>1.6634</c:v>
                </c:pt>
                <c:pt idx="501">
                  <c:v>1.6616499999999998</c:v>
                </c:pt>
                <c:pt idx="502">
                  <c:v>1.65985</c:v>
                </c:pt>
                <c:pt idx="503">
                  <c:v>1.6655</c:v>
                </c:pt>
                <c:pt idx="504">
                  <c:v>1.6543999999999999</c:v>
                </c:pt>
                <c:pt idx="505">
                  <c:v>1.6449</c:v>
                </c:pt>
                <c:pt idx="506">
                  <c:v>1.6426499999999999</c:v>
                </c:pt>
                <c:pt idx="507">
                  <c:v>1.65225</c:v>
                </c:pt>
                <c:pt idx="508">
                  <c:v>1.6539999999999999</c:v>
                </c:pt>
                <c:pt idx="509">
                  <c:v>1.6511500000000001</c:v>
                </c:pt>
                <c:pt idx="510">
                  <c:v>1.65625</c:v>
                </c:pt>
                <c:pt idx="511">
                  <c:v>1.6514500000000001</c:v>
                </c:pt>
                <c:pt idx="512">
                  <c:v>1.6466499999999999</c:v>
                </c:pt>
                <c:pt idx="513">
                  <c:v>1.6481500000000002</c:v>
                </c:pt>
                <c:pt idx="514">
                  <c:v>1.6375000000000002</c:v>
                </c:pt>
                <c:pt idx="515">
                  <c:v>1.6418999999999999</c:v>
                </c:pt>
                <c:pt idx="516">
                  <c:v>1.64775</c:v>
                </c:pt>
                <c:pt idx="517">
                  <c:v>1.6471499999999999</c:v>
                </c:pt>
                <c:pt idx="518">
                  <c:v>1.6541999999999999</c:v>
                </c:pt>
                <c:pt idx="519">
                  <c:v>1.6592</c:v>
                </c:pt>
                <c:pt idx="520">
                  <c:v>1.65805</c:v>
                </c:pt>
                <c:pt idx="521">
                  <c:v>1.6627000000000001</c:v>
                </c:pt>
                <c:pt idx="522">
                  <c:v>1.6642999999999999</c:v>
                </c:pt>
                <c:pt idx="523">
                  <c:v>1.6453</c:v>
                </c:pt>
                <c:pt idx="524">
                  <c:v>1.64045</c:v>
                </c:pt>
                <c:pt idx="525">
                  <c:v>1.6348</c:v>
                </c:pt>
                <c:pt idx="526">
                  <c:v>1.6406000000000001</c:v>
                </c:pt>
                <c:pt idx="527">
                  <c:v>1.6374499999999999</c:v>
                </c:pt>
                <c:pt idx="528">
                  <c:v>1.6322000000000001</c:v>
                </c:pt>
                <c:pt idx="529">
                  <c:v>1.6252499999999999</c:v>
                </c:pt>
                <c:pt idx="530">
                  <c:v>1.61805</c:v>
                </c:pt>
                <c:pt idx="531">
                  <c:v>1.6269499999999999</c:v>
                </c:pt>
                <c:pt idx="532">
                  <c:v>1.6230500000000001</c:v>
                </c:pt>
                <c:pt idx="533">
                  <c:v>1.63385</c:v>
                </c:pt>
                <c:pt idx="534">
                  <c:v>1.6395</c:v>
                </c:pt>
                <c:pt idx="535">
                  <c:v>1.6394</c:v>
                </c:pt>
                <c:pt idx="536">
                  <c:v>1.6393499999999999</c:v>
                </c:pt>
                <c:pt idx="537">
                  <c:v>1.6333500000000001</c:v>
                </c:pt>
                <c:pt idx="538">
                  <c:v>1.6146</c:v>
                </c:pt>
                <c:pt idx="539">
                  <c:v>1.6146500000000001</c:v>
                </c:pt>
                <c:pt idx="540">
                  <c:v>1.6128499999999999</c:v>
                </c:pt>
                <c:pt idx="541">
                  <c:v>1.61165</c:v>
                </c:pt>
                <c:pt idx="542">
                  <c:v>1.6153</c:v>
                </c:pt>
                <c:pt idx="543">
                  <c:v>1.61965</c:v>
                </c:pt>
                <c:pt idx="544">
                  <c:v>1.6126499999999999</c:v>
                </c:pt>
                <c:pt idx="545">
                  <c:v>1.6223000000000001</c:v>
                </c:pt>
                <c:pt idx="546">
                  <c:v>1.6152</c:v>
                </c:pt>
                <c:pt idx="547">
                  <c:v>1.6132499999999999</c:v>
                </c:pt>
                <c:pt idx="548">
                  <c:v>1.6070500000000001</c:v>
                </c:pt>
                <c:pt idx="549">
                  <c:v>1.60775</c:v>
                </c:pt>
                <c:pt idx="550">
                  <c:v>1.5992500000000001</c:v>
                </c:pt>
                <c:pt idx="551">
                  <c:v>1.6032500000000001</c:v>
                </c:pt>
                <c:pt idx="552">
                  <c:v>1.60585</c:v>
                </c:pt>
                <c:pt idx="553">
                  <c:v>1.5986</c:v>
                </c:pt>
                <c:pt idx="554">
                  <c:v>1.60025</c:v>
                </c:pt>
                <c:pt idx="555">
                  <c:v>1.6057999999999999</c:v>
                </c:pt>
                <c:pt idx="556">
                  <c:v>1.6383000000000001</c:v>
                </c:pt>
                <c:pt idx="557">
                  <c:v>1.6447000000000001</c:v>
                </c:pt>
                <c:pt idx="558">
                  <c:v>1.67055</c:v>
                </c:pt>
                <c:pt idx="559">
                  <c:v>1.6552</c:v>
                </c:pt>
                <c:pt idx="560">
                  <c:v>1.6715</c:v>
                </c:pt>
                <c:pt idx="561">
                  <c:v>1.6606000000000001</c:v>
                </c:pt>
                <c:pt idx="562">
                  <c:v>1.6571500000000001</c:v>
                </c:pt>
                <c:pt idx="563">
                  <c:v>1.64455</c:v>
                </c:pt>
                <c:pt idx="564">
                  <c:v>1.6330499999999999</c:v>
                </c:pt>
                <c:pt idx="565">
                  <c:v>1.6343000000000001</c:v>
                </c:pt>
                <c:pt idx="566">
                  <c:v>1.6375999999999999</c:v>
                </c:pt>
                <c:pt idx="567">
                  <c:v>1.6488499999999999</c:v>
                </c:pt>
                <c:pt idx="568">
                  <c:v>1.6341999999999999</c:v>
                </c:pt>
                <c:pt idx="569">
                  <c:v>1.64045</c:v>
                </c:pt>
                <c:pt idx="570">
                  <c:v>1.6294500000000001</c:v>
                </c:pt>
                <c:pt idx="571">
                  <c:v>1.6316999999999999</c:v>
                </c:pt>
                <c:pt idx="572">
                  <c:v>1.6341000000000001</c:v>
                </c:pt>
                <c:pt idx="573">
                  <c:v>1.61565</c:v>
                </c:pt>
                <c:pt idx="574">
                  <c:v>1.6126</c:v>
                </c:pt>
                <c:pt idx="575">
                  <c:v>1.61615</c:v>
                </c:pt>
                <c:pt idx="576">
                  <c:v>1.62355</c:v>
                </c:pt>
                <c:pt idx="577">
                  <c:v>1.6276999999999999</c:v>
                </c:pt>
                <c:pt idx="578">
                  <c:v>1.6249500000000001</c:v>
                </c:pt>
                <c:pt idx="579">
                  <c:v>1.617</c:v>
                </c:pt>
                <c:pt idx="580">
                  <c:v>1.6220500000000002</c:v>
                </c:pt>
                <c:pt idx="581">
                  <c:v>1.6042999999999998</c:v>
                </c:pt>
                <c:pt idx="582">
                  <c:v>1.6019999999999999</c:v>
                </c:pt>
                <c:pt idx="583">
                  <c:v>1.6008</c:v>
                </c:pt>
                <c:pt idx="584">
                  <c:v>1.6032999999999999</c:v>
                </c:pt>
                <c:pt idx="585">
                  <c:v>1.6093</c:v>
                </c:pt>
                <c:pt idx="586">
                  <c:v>1.6030000000000002</c:v>
                </c:pt>
                <c:pt idx="587">
                  <c:v>1.6195999999999999</c:v>
                </c:pt>
                <c:pt idx="588">
                  <c:v>1.6161000000000001</c:v>
                </c:pt>
                <c:pt idx="589">
                  <c:v>1.5966499999999999</c:v>
                </c:pt>
                <c:pt idx="590">
                  <c:v>1.5908</c:v>
                </c:pt>
                <c:pt idx="591">
                  <c:v>1.5988</c:v>
                </c:pt>
                <c:pt idx="592">
                  <c:v>1.5976499999999998</c:v>
                </c:pt>
                <c:pt idx="593">
                  <c:v>1.5831500000000001</c:v>
                </c:pt>
                <c:pt idx="594">
                  <c:v>1.5825</c:v>
                </c:pt>
                <c:pt idx="595">
                  <c:v>1.5825</c:v>
                </c:pt>
                <c:pt idx="596">
                  <c:v>1.5729</c:v>
                </c:pt>
                <c:pt idx="597">
                  <c:v>1.5768</c:v>
                </c:pt>
                <c:pt idx="598">
                  <c:v>1.5761500000000002</c:v>
                </c:pt>
                <c:pt idx="599">
                  <c:v>1.6171</c:v>
                </c:pt>
                <c:pt idx="600">
                  <c:v>1.6281000000000001</c:v>
                </c:pt>
                <c:pt idx="601">
                  <c:v>1.6065</c:v>
                </c:pt>
                <c:pt idx="602">
                  <c:v>1.5956999999999999</c:v>
                </c:pt>
                <c:pt idx="603">
                  <c:v>1.5890499999999999</c:v>
                </c:pt>
                <c:pt idx="604">
                  <c:v>1.5823</c:v>
                </c:pt>
                <c:pt idx="605">
                  <c:v>1.5783</c:v>
                </c:pt>
                <c:pt idx="606">
                  <c:v>1.57575</c:v>
                </c:pt>
                <c:pt idx="607">
                  <c:v>1.5789</c:v>
                </c:pt>
                <c:pt idx="608">
                  <c:v>1.5758999999999999</c:v>
                </c:pt>
                <c:pt idx="609">
                  <c:v>1.5686</c:v>
                </c:pt>
                <c:pt idx="610">
                  <c:v>1.5665499999999999</c:v>
                </c:pt>
                <c:pt idx="611">
                  <c:v>1.5579499999999999</c:v>
                </c:pt>
                <c:pt idx="612">
                  <c:v>1.5608499999999998</c:v>
                </c:pt>
                <c:pt idx="613">
                  <c:v>1.56345</c:v>
                </c:pt>
                <c:pt idx="614">
                  <c:v>1.5508500000000001</c:v>
                </c:pt>
                <c:pt idx="615">
                  <c:v>1.55185</c:v>
                </c:pt>
                <c:pt idx="616">
                  <c:v>1.5529999999999999</c:v>
                </c:pt>
                <c:pt idx="617">
                  <c:v>1.5634000000000001</c:v>
                </c:pt>
                <c:pt idx="618">
                  <c:v>1.5630999999999999</c:v>
                </c:pt>
                <c:pt idx="619">
                  <c:v>1.5537000000000001</c:v>
                </c:pt>
                <c:pt idx="620">
                  <c:v>1.55525</c:v>
                </c:pt>
                <c:pt idx="621">
                  <c:v>1.5624499999999999</c:v>
                </c:pt>
                <c:pt idx="622">
                  <c:v>1.5479000000000001</c:v>
                </c:pt>
                <c:pt idx="623">
                  <c:v>1.53705</c:v>
                </c:pt>
                <c:pt idx="624">
                  <c:v>1.54095</c:v>
                </c:pt>
                <c:pt idx="625">
                  <c:v>1.54515</c:v>
                </c:pt>
                <c:pt idx="626">
                  <c:v>1.5528</c:v>
                </c:pt>
                <c:pt idx="627">
                  <c:v>1.5533000000000001</c:v>
                </c:pt>
                <c:pt idx="628">
                  <c:v>1.5621999999999998</c:v>
                </c:pt>
                <c:pt idx="629">
                  <c:v>1.5625499999999999</c:v>
                </c:pt>
                <c:pt idx="630">
                  <c:v>1.5599000000000001</c:v>
                </c:pt>
                <c:pt idx="631">
                  <c:v>1.5610999999999999</c:v>
                </c:pt>
                <c:pt idx="632">
                  <c:v>1.5448</c:v>
                </c:pt>
                <c:pt idx="633">
                  <c:v>1.5327500000000001</c:v>
                </c:pt>
                <c:pt idx="634">
                  <c:v>1.5260500000000001</c:v>
                </c:pt>
                <c:pt idx="635">
                  <c:v>1.5261</c:v>
                </c:pt>
                <c:pt idx="636">
                  <c:v>1.5243500000000001</c:v>
                </c:pt>
                <c:pt idx="637">
                  <c:v>1.5377000000000001</c:v>
                </c:pt>
                <c:pt idx="638">
                  <c:v>1.5375999999999999</c:v>
                </c:pt>
                <c:pt idx="639">
                  <c:v>1.5488</c:v>
                </c:pt>
                <c:pt idx="640">
                  <c:v>1.5519500000000002</c:v>
                </c:pt>
                <c:pt idx="641">
                  <c:v>1.5603499999999999</c:v>
                </c:pt>
                <c:pt idx="642">
                  <c:v>1.546</c:v>
                </c:pt>
                <c:pt idx="643">
                  <c:v>1.5333000000000001</c:v>
                </c:pt>
                <c:pt idx="644">
                  <c:v>1.5326499999999998</c:v>
                </c:pt>
                <c:pt idx="645">
                  <c:v>1.5266999999999999</c:v>
                </c:pt>
                <c:pt idx="646">
                  <c:v>1.5246999999999999</c:v>
                </c:pt>
                <c:pt idx="647">
                  <c:v>1.5281500000000001</c:v>
                </c:pt>
                <c:pt idx="648">
                  <c:v>1.5276000000000001</c:v>
                </c:pt>
                <c:pt idx="649">
                  <c:v>1.51675</c:v>
                </c:pt>
                <c:pt idx="650">
                  <c:v>1.53105</c:v>
                </c:pt>
                <c:pt idx="651">
                  <c:v>1.53545</c:v>
                </c:pt>
                <c:pt idx="652">
                  <c:v>1.5244499999999999</c:v>
                </c:pt>
                <c:pt idx="653">
                  <c:v>1.5171999999999999</c:v>
                </c:pt>
                <c:pt idx="654">
                  <c:v>1.5168499999999998</c:v>
                </c:pt>
                <c:pt idx="655">
                  <c:v>1.5167000000000002</c:v>
                </c:pt>
                <c:pt idx="656">
                  <c:v>1.51525</c:v>
                </c:pt>
                <c:pt idx="657">
                  <c:v>1.5062500000000001</c:v>
                </c:pt>
                <c:pt idx="658">
                  <c:v>1.5129000000000001</c:v>
                </c:pt>
                <c:pt idx="659">
                  <c:v>1.4885000000000002</c:v>
                </c:pt>
                <c:pt idx="660">
                  <c:v>1.4824999999999999</c:v>
                </c:pt>
                <c:pt idx="661">
                  <c:v>1.4780500000000001</c:v>
                </c:pt>
                <c:pt idx="662">
                  <c:v>1.5226000000000002</c:v>
                </c:pt>
                <c:pt idx="663">
                  <c:v>1.5409999999999999</c:v>
                </c:pt>
                <c:pt idx="664">
                  <c:v>1.5458499999999999</c:v>
                </c:pt>
                <c:pt idx="665">
                  <c:v>1.5122</c:v>
                </c:pt>
                <c:pt idx="666">
                  <c:v>1.5304</c:v>
                </c:pt>
                <c:pt idx="667">
                  <c:v>1.51315</c:v>
                </c:pt>
                <c:pt idx="668">
                  <c:v>1.51275</c:v>
                </c:pt>
                <c:pt idx="669">
                  <c:v>1.52735</c:v>
                </c:pt>
                <c:pt idx="670">
                  <c:v>1.5156999999999998</c:v>
                </c:pt>
                <c:pt idx="671">
                  <c:v>1.4973000000000001</c:v>
                </c:pt>
                <c:pt idx="672">
                  <c:v>1.5196000000000001</c:v>
                </c:pt>
                <c:pt idx="673">
                  <c:v>1.5386500000000001</c:v>
                </c:pt>
                <c:pt idx="674">
                  <c:v>1.5240999999999998</c:v>
                </c:pt>
                <c:pt idx="675">
                  <c:v>1.5398000000000001</c:v>
                </c:pt>
                <c:pt idx="676">
                  <c:v>1.56345</c:v>
                </c:pt>
                <c:pt idx="677">
                  <c:v>1.6308500000000001</c:v>
                </c:pt>
                <c:pt idx="678">
                  <c:v>1.6053500000000001</c:v>
                </c:pt>
                <c:pt idx="679">
                  <c:v>1.5866500000000001</c:v>
                </c:pt>
                <c:pt idx="680">
                  <c:v>1.5991499999999998</c:v>
                </c:pt>
                <c:pt idx="681">
                  <c:v>1.5685</c:v>
                </c:pt>
                <c:pt idx="682">
                  <c:v>1.5645500000000001</c:v>
                </c:pt>
                <c:pt idx="683">
                  <c:v>1.5746500000000001</c:v>
                </c:pt>
                <c:pt idx="684">
                  <c:v>1.5592999999999999</c:v>
                </c:pt>
                <c:pt idx="685">
                  <c:v>1.57165</c:v>
                </c:pt>
                <c:pt idx="686">
                  <c:v>1.5679500000000002</c:v>
                </c:pt>
                <c:pt idx="687">
                  <c:v>1.5522499999999999</c:v>
                </c:pt>
                <c:pt idx="688">
                  <c:v>1.54145</c:v>
                </c:pt>
                <c:pt idx="689">
                  <c:v>1.5347</c:v>
                </c:pt>
                <c:pt idx="690">
                  <c:v>1.5377000000000001</c:v>
                </c:pt>
                <c:pt idx="691">
                  <c:v>1.5358499999999999</c:v>
                </c:pt>
                <c:pt idx="692">
                  <c:v>1.5386500000000001</c:v>
                </c:pt>
                <c:pt idx="693">
                  <c:v>1.5432000000000001</c:v>
                </c:pt>
                <c:pt idx="694">
                  <c:v>1.5451999999999999</c:v>
                </c:pt>
                <c:pt idx="695">
                  <c:v>1.5335999999999999</c:v>
                </c:pt>
                <c:pt idx="696">
                  <c:v>1.5226</c:v>
                </c:pt>
                <c:pt idx="697">
                  <c:v>1.5084</c:v>
                </c:pt>
                <c:pt idx="698">
                  <c:v>1.5096499999999999</c:v>
                </c:pt>
                <c:pt idx="699">
                  <c:v>1.5122499999999999</c:v>
                </c:pt>
                <c:pt idx="700">
                  <c:v>1.5045999999999999</c:v>
                </c:pt>
                <c:pt idx="701">
                  <c:v>1.4778500000000001</c:v>
                </c:pt>
                <c:pt idx="702">
                  <c:v>1.4863499999999998</c:v>
                </c:pt>
                <c:pt idx="703">
                  <c:v>1.4753500000000002</c:v>
                </c:pt>
                <c:pt idx="704">
                  <c:v>1.47885</c:v>
                </c:pt>
                <c:pt idx="705">
                  <c:v>1.4876</c:v>
                </c:pt>
                <c:pt idx="706">
                  <c:v>1.4735499999999999</c:v>
                </c:pt>
                <c:pt idx="707">
                  <c:v>1.4670000000000001</c:v>
                </c:pt>
                <c:pt idx="708">
                  <c:v>1.4603000000000002</c:v>
                </c:pt>
                <c:pt idx="709">
                  <c:v>1.4576</c:v>
                </c:pt>
                <c:pt idx="710">
                  <c:v>1.4636</c:v>
                </c:pt>
                <c:pt idx="711">
                  <c:v>1.4551000000000001</c:v>
                </c:pt>
                <c:pt idx="712">
                  <c:v>1.45085</c:v>
                </c:pt>
                <c:pt idx="713">
                  <c:v>1.4304999999999999</c:v>
                </c:pt>
                <c:pt idx="714">
                  <c:v>1.42825</c:v>
                </c:pt>
                <c:pt idx="715">
                  <c:v>1.427</c:v>
                </c:pt>
                <c:pt idx="716">
                  <c:v>1.4350499999999999</c:v>
                </c:pt>
                <c:pt idx="717">
                  <c:v>1.43435</c:v>
                </c:pt>
                <c:pt idx="718">
                  <c:v>1.4459499999999998</c:v>
                </c:pt>
                <c:pt idx="719">
                  <c:v>1.4644999999999999</c:v>
                </c:pt>
                <c:pt idx="720">
                  <c:v>1.4705499999999998</c:v>
                </c:pt>
                <c:pt idx="721">
                  <c:v>1.45835</c:v>
                </c:pt>
                <c:pt idx="722">
                  <c:v>1.4678499999999999</c:v>
                </c:pt>
                <c:pt idx="723">
                  <c:v>1.4599500000000001</c:v>
                </c:pt>
                <c:pt idx="724">
                  <c:v>1.4875499999999999</c:v>
                </c:pt>
                <c:pt idx="725">
                  <c:v>1.47235</c:v>
                </c:pt>
                <c:pt idx="726">
                  <c:v>1.4670000000000001</c:v>
                </c:pt>
                <c:pt idx="727">
                  <c:v>1.4565999999999999</c:v>
                </c:pt>
                <c:pt idx="728">
                  <c:v>1.44845</c:v>
                </c:pt>
                <c:pt idx="729">
                  <c:v>1.4527000000000001</c:v>
                </c:pt>
                <c:pt idx="730">
                  <c:v>1.4498500000000001</c:v>
                </c:pt>
                <c:pt idx="731">
                  <c:v>1.4354</c:v>
                </c:pt>
                <c:pt idx="732">
                  <c:v>1.4412500000000001</c:v>
                </c:pt>
                <c:pt idx="733">
                  <c:v>1.4504999999999999</c:v>
                </c:pt>
                <c:pt idx="734">
                  <c:v>1.4556499999999999</c:v>
                </c:pt>
                <c:pt idx="735">
                  <c:v>1.4399500000000001</c:v>
                </c:pt>
                <c:pt idx="736">
                  <c:v>1.4467500000000002</c:v>
                </c:pt>
                <c:pt idx="737">
                  <c:v>1.4614500000000001</c:v>
                </c:pt>
                <c:pt idx="738">
                  <c:v>1.48</c:v>
                </c:pt>
                <c:pt idx="739">
                  <c:v>1.4853499999999999</c:v>
                </c:pt>
                <c:pt idx="740">
                  <c:v>1.4753000000000001</c:v>
                </c:pt>
                <c:pt idx="741">
                  <c:v>1.4504999999999999</c:v>
                </c:pt>
                <c:pt idx="742">
                  <c:v>1.4587999999999999</c:v>
                </c:pt>
                <c:pt idx="743">
                  <c:v>1.4645999999999999</c:v>
                </c:pt>
                <c:pt idx="744">
                  <c:v>1.4656499999999999</c:v>
                </c:pt>
                <c:pt idx="745">
                  <c:v>1.47725</c:v>
                </c:pt>
                <c:pt idx="746">
                  <c:v>1.4972000000000001</c:v>
                </c:pt>
                <c:pt idx="747">
                  <c:v>1.48685</c:v>
                </c:pt>
                <c:pt idx="748">
                  <c:v>1.49475</c:v>
                </c:pt>
                <c:pt idx="749">
                  <c:v>1.4850000000000001</c:v>
                </c:pt>
                <c:pt idx="750">
                  <c:v>1.5221499999999999</c:v>
                </c:pt>
                <c:pt idx="751">
                  <c:v>1.48075</c:v>
                </c:pt>
                <c:pt idx="752">
                  <c:v>1.4710000000000001</c:v>
                </c:pt>
                <c:pt idx="753">
                  <c:v>1.4553499999999999</c:v>
                </c:pt>
                <c:pt idx="754">
                  <c:v>1.45895</c:v>
                </c:pt>
                <c:pt idx="755">
                  <c:v>1.46655</c:v>
                </c:pt>
                <c:pt idx="756">
                  <c:v>1.4518</c:v>
                </c:pt>
                <c:pt idx="757">
                  <c:v>1.4500000000000002</c:v>
                </c:pt>
                <c:pt idx="758">
                  <c:v>1.4453499999999999</c:v>
                </c:pt>
                <c:pt idx="759">
                  <c:v>1.4452500000000001</c:v>
                </c:pt>
                <c:pt idx="760">
                  <c:v>1.4432499999999999</c:v>
                </c:pt>
                <c:pt idx="761">
                  <c:v>1.44235</c:v>
                </c:pt>
                <c:pt idx="762">
                  <c:v>1.4466999999999999</c:v>
                </c:pt>
                <c:pt idx="763">
                  <c:v>1.44835</c:v>
                </c:pt>
                <c:pt idx="764">
                  <c:v>1.4512</c:v>
                </c:pt>
                <c:pt idx="765">
                  <c:v>1.4483999999999999</c:v>
                </c:pt>
                <c:pt idx="766">
                  <c:v>1.4512499999999999</c:v>
                </c:pt>
                <c:pt idx="767">
                  <c:v>1.4540999999999999</c:v>
                </c:pt>
                <c:pt idx="768">
                  <c:v>1.4500999999999999</c:v>
                </c:pt>
                <c:pt idx="769">
                  <c:v>1.4407000000000001</c:v>
                </c:pt>
                <c:pt idx="770">
                  <c:v>1.4390999999999998</c:v>
                </c:pt>
                <c:pt idx="771">
                  <c:v>1.44495</c:v>
                </c:pt>
                <c:pt idx="772">
                  <c:v>1.4439</c:v>
                </c:pt>
                <c:pt idx="773">
                  <c:v>1.4432</c:v>
                </c:pt>
                <c:pt idx="774">
                  <c:v>1.4414500000000001</c:v>
                </c:pt>
                <c:pt idx="775">
                  <c:v>1.4481999999999999</c:v>
                </c:pt>
                <c:pt idx="776">
                  <c:v>1.4468999999999999</c:v>
                </c:pt>
                <c:pt idx="777">
                  <c:v>1.4454500000000001</c:v>
                </c:pt>
                <c:pt idx="778">
                  <c:v>1.4345499999999998</c:v>
                </c:pt>
                <c:pt idx="779">
                  <c:v>1.4333499999999999</c:v>
                </c:pt>
                <c:pt idx="780">
                  <c:v>1.4304000000000001</c:v>
                </c:pt>
                <c:pt idx="781">
                  <c:v>1.4285999999999999</c:v>
                </c:pt>
                <c:pt idx="782">
                  <c:v>1.4316</c:v>
                </c:pt>
                <c:pt idx="783">
                  <c:v>1.4328500000000002</c:v>
                </c:pt>
                <c:pt idx="784">
                  <c:v>1.4520999999999999</c:v>
                </c:pt>
                <c:pt idx="785">
                  <c:v>1.45435</c:v>
                </c:pt>
                <c:pt idx="786">
                  <c:v>1.46095</c:v>
                </c:pt>
                <c:pt idx="787">
                  <c:v>1.4849000000000001</c:v>
                </c:pt>
                <c:pt idx="788">
                  <c:v>1.4864999999999999</c:v>
                </c:pt>
                <c:pt idx="789">
                  <c:v>1.4807999999999999</c:v>
                </c:pt>
                <c:pt idx="790">
                  <c:v>1.4621499999999998</c:v>
                </c:pt>
                <c:pt idx="791">
                  <c:v>1.46055</c:v>
                </c:pt>
                <c:pt idx="792">
                  <c:v>1.4722499999999998</c:v>
                </c:pt>
                <c:pt idx="793">
                  <c:v>1.4599500000000001</c:v>
                </c:pt>
                <c:pt idx="794">
                  <c:v>1.4601500000000001</c:v>
                </c:pt>
                <c:pt idx="795">
                  <c:v>1.4621</c:v>
                </c:pt>
                <c:pt idx="796">
                  <c:v>1.4500999999999999</c:v>
                </c:pt>
                <c:pt idx="797">
                  <c:v>1.4470000000000001</c:v>
                </c:pt>
                <c:pt idx="798">
                  <c:v>1.4531499999999999</c:v>
                </c:pt>
                <c:pt idx="799">
                  <c:v>1.4606499999999998</c:v>
                </c:pt>
                <c:pt idx="800">
                  <c:v>1.4798</c:v>
                </c:pt>
                <c:pt idx="801">
                  <c:v>1.48295</c:v>
                </c:pt>
                <c:pt idx="802">
                  <c:v>1.5065499999999998</c:v>
                </c:pt>
                <c:pt idx="803">
                  <c:v>1.48925</c:v>
                </c:pt>
                <c:pt idx="804">
                  <c:v>1.4753000000000001</c:v>
                </c:pt>
                <c:pt idx="805">
                  <c:v>1.4692000000000001</c:v>
                </c:pt>
                <c:pt idx="806">
                  <c:v>1.48255</c:v>
                </c:pt>
                <c:pt idx="807">
                  <c:v>1.4718499999999999</c:v>
                </c:pt>
                <c:pt idx="808">
                  <c:v>1.4765000000000001</c:v>
                </c:pt>
                <c:pt idx="809">
                  <c:v>1.49485</c:v>
                </c:pt>
                <c:pt idx="810">
                  <c:v>1.4876</c:v>
                </c:pt>
                <c:pt idx="811">
                  <c:v>1.4982500000000001</c:v>
                </c:pt>
                <c:pt idx="812">
                  <c:v>1.4939499999999999</c:v>
                </c:pt>
                <c:pt idx="813">
                  <c:v>1.4826999999999999</c:v>
                </c:pt>
                <c:pt idx="814">
                  <c:v>1.4835</c:v>
                </c:pt>
                <c:pt idx="815">
                  <c:v>1.48685</c:v>
                </c:pt>
                <c:pt idx="816">
                  <c:v>1.51505</c:v>
                </c:pt>
                <c:pt idx="817">
                  <c:v>1.5406500000000001</c:v>
                </c:pt>
                <c:pt idx="818">
                  <c:v>1.52695</c:v>
                </c:pt>
                <c:pt idx="819">
                  <c:v>1.5312000000000001</c:v>
                </c:pt>
                <c:pt idx="820">
                  <c:v>1.5485499999999999</c:v>
                </c:pt>
                <c:pt idx="821">
                  <c:v>1.57325</c:v>
                </c:pt>
                <c:pt idx="822">
                  <c:v>1.5803499999999999</c:v>
                </c:pt>
                <c:pt idx="823">
                  <c:v>1.55575</c:v>
                </c:pt>
                <c:pt idx="824">
                  <c:v>1.5531999999999999</c:v>
                </c:pt>
                <c:pt idx="825">
                  <c:v>1.5906</c:v>
                </c:pt>
                <c:pt idx="826">
                  <c:v>1.5775000000000001</c:v>
                </c:pt>
                <c:pt idx="827">
                  <c:v>1.6233499999999998</c:v>
                </c:pt>
                <c:pt idx="828">
                  <c:v>1.5903</c:v>
                </c:pt>
                <c:pt idx="829">
                  <c:v>1.5845500000000001</c:v>
                </c:pt>
                <c:pt idx="830">
                  <c:v>1.5844</c:v>
                </c:pt>
                <c:pt idx="831">
                  <c:v>1.5697000000000001</c:v>
                </c:pt>
                <c:pt idx="832">
                  <c:v>1.6013500000000001</c:v>
                </c:pt>
                <c:pt idx="833">
                  <c:v>1.63175</c:v>
                </c:pt>
                <c:pt idx="834">
                  <c:v>1.6427</c:v>
                </c:pt>
                <c:pt idx="835">
                  <c:v>1.6791499999999999</c:v>
                </c:pt>
                <c:pt idx="836">
                  <c:v>1.70855</c:v>
                </c:pt>
                <c:pt idx="837">
                  <c:v>1.6788500000000002</c:v>
                </c:pt>
                <c:pt idx="838">
                  <c:v>1.6552499999999999</c:v>
                </c:pt>
                <c:pt idx="839">
                  <c:v>1.6649</c:v>
                </c:pt>
                <c:pt idx="840">
                  <c:v>1.6625000000000001</c:v>
                </c:pt>
                <c:pt idx="841">
                  <c:v>1.6476500000000001</c:v>
                </c:pt>
                <c:pt idx="842">
                  <c:v>1.6609500000000001</c:v>
                </c:pt>
                <c:pt idx="843">
                  <c:v>1.66815</c:v>
                </c:pt>
                <c:pt idx="844">
                  <c:v>1.6897500000000001</c:v>
                </c:pt>
                <c:pt idx="845">
                  <c:v>1.6869000000000001</c:v>
                </c:pt>
                <c:pt idx="846">
                  <c:v>1.69645</c:v>
                </c:pt>
                <c:pt idx="847">
                  <c:v>1.69285</c:v>
                </c:pt>
                <c:pt idx="848">
                  <c:v>1.7181</c:v>
                </c:pt>
                <c:pt idx="849">
                  <c:v>1.72315</c:v>
                </c:pt>
                <c:pt idx="850">
                  <c:v>1.68475</c:v>
                </c:pt>
                <c:pt idx="851">
                  <c:v>1.7000999999999999</c:v>
                </c:pt>
                <c:pt idx="852">
                  <c:v>1.69895</c:v>
                </c:pt>
                <c:pt idx="853">
                  <c:v>1.6744000000000001</c:v>
                </c:pt>
                <c:pt idx="854">
                  <c:v>1.6553</c:v>
                </c:pt>
                <c:pt idx="855">
                  <c:v>1.6592500000000001</c:v>
                </c:pt>
                <c:pt idx="856">
                  <c:v>1.63615</c:v>
                </c:pt>
                <c:pt idx="857">
                  <c:v>1.6451500000000001</c:v>
                </c:pt>
                <c:pt idx="858">
                  <c:v>1.6348499999999999</c:v>
                </c:pt>
                <c:pt idx="859">
                  <c:v>1.62845</c:v>
                </c:pt>
                <c:pt idx="860">
                  <c:v>1.5988</c:v>
                </c:pt>
                <c:pt idx="861">
                  <c:v>1.6052999999999999</c:v>
                </c:pt>
                <c:pt idx="862">
                  <c:v>1.60955</c:v>
                </c:pt>
                <c:pt idx="863">
                  <c:v>1.58605</c:v>
                </c:pt>
                <c:pt idx="864">
                  <c:v>1.6065</c:v>
                </c:pt>
                <c:pt idx="865">
                  <c:v>1.61175</c:v>
                </c:pt>
                <c:pt idx="866">
                  <c:v>1.60575</c:v>
                </c:pt>
                <c:pt idx="867">
                  <c:v>1.5912999999999999</c:v>
                </c:pt>
                <c:pt idx="868">
                  <c:v>1.5932499999999998</c:v>
                </c:pt>
                <c:pt idx="869">
                  <c:v>1.5849</c:v>
                </c:pt>
                <c:pt idx="870">
                  <c:v>1.5691999999999999</c:v>
                </c:pt>
                <c:pt idx="871">
                  <c:v>1.5747499999999999</c:v>
                </c:pt>
                <c:pt idx="872">
                  <c:v>1.5935000000000001</c:v>
                </c:pt>
                <c:pt idx="873">
                  <c:v>1.5996999999999999</c:v>
                </c:pt>
                <c:pt idx="874">
                  <c:v>1.6052500000000001</c:v>
                </c:pt>
                <c:pt idx="875">
                  <c:v>1.60415</c:v>
                </c:pt>
                <c:pt idx="876">
                  <c:v>1.6055999999999999</c:v>
                </c:pt>
                <c:pt idx="877">
                  <c:v>1.60205</c:v>
                </c:pt>
                <c:pt idx="878">
                  <c:v>1.5748500000000001</c:v>
                </c:pt>
                <c:pt idx="879">
                  <c:v>1.5586000000000002</c:v>
                </c:pt>
                <c:pt idx="880">
                  <c:v>1.5526499999999999</c:v>
                </c:pt>
                <c:pt idx="881">
                  <c:v>1.56585</c:v>
                </c:pt>
                <c:pt idx="882">
                  <c:v>1.5613999999999999</c:v>
                </c:pt>
                <c:pt idx="883">
                  <c:v>1.5746500000000001</c:v>
                </c:pt>
                <c:pt idx="884">
                  <c:v>1.5693999999999999</c:v>
                </c:pt>
                <c:pt idx="885">
                  <c:v>1.59605</c:v>
                </c:pt>
                <c:pt idx="886">
                  <c:v>1.5973999999999999</c:v>
                </c:pt>
                <c:pt idx="887">
                  <c:v>1.6013000000000002</c:v>
                </c:pt>
                <c:pt idx="888">
                  <c:v>1.6133500000000001</c:v>
                </c:pt>
                <c:pt idx="889">
                  <c:v>1.59555</c:v>
                </c:pt>
                <c:pt idx="890">
                  <c:v>1.5908500000000001</c:v>
                </c:pt>
                <c:pt idx="891">
                  <c:v>1.5894999999999999</c:v>
                </c:pt>
                <c:pt idx="892">
                  <c:v>1.5647</c:v>
                </c:pt>
                <c:pt idx="893">
                  <c:v>1.5655999999999999</c:v>
                </c:pt>
                <c:pt idx="894">
                  <c:v>1.56155</c:v>
                </c:pt>
                <c:pt idx="895">
                  <c:v>1.5746</c:v>
                </c:pt>
                <c:pt idx="896">
                  <c:v>1.5685499999999999</c:v>
                </c:pt>
                <c:pt idx="897">
                  <c:v>1.5727500000000001</c:v>
                </c:pt>
                <c:pt idx="898">
                  <c:v>1.5571999999999999</c:v>
                </c:pt>
                <c:pt idx="899">
                  <c:v>1.5657000000000001</c:v>
                </c:pt>
                <c:pt idx="900">
                  <c:v>1.5817000000000001</c:v>
                </c:pt>
                <c:pt idx="901">
                  <c:v>1.5811999999999999</c:v>
                </c:pt>
                <c:pt idx="902">
                  <c:v>1.6024499999999999</c:v>
                </c:pt>
                <c:pt idx="903">
                  <c:v>1.6007500000000001</c:v>
                </c:pt>
                <c:pt idx="904">
                  <c:v>1.6078000000000001</c:v>
                </c:pt>
                <c:pt idx="905">
                  <c:v>1.5857999999999999</c:v>
                </c:pt>
                <c:pt idx="906">
                  <c:v>1.5729000000000002</c:v>
                </c:pt>
                <c:pt idx="907">
                  <c:v>1.57555</c:v>
                </c:pt>
                <c:pt idx="908">
                  <c:v>1.5723500000000001</c:v>
                </c:pt>
                <c:pt idx="909">
                  <c:v>1.5725</c:v>
                </c:pt>
                <c:pt idx="910">
                  <c:v>1.5842000000000001</c:v>
                </c:pt>
                <c:pt idx="911">
                  <c:v>1.57585</c:v>
                </c:pt>
                <c:pt idx="912">
                  <c:v>1.5847500000000001</c:v>
                </c:pt>
                <c:pt idx="913">
                  <c:v>1.57335</c:v>
                </c:pt>
                <c:pt idx="914">
                  <c:v>1.5558000000000001</c:v>
                </c:pt>
                <c:pt idx="915">
                  <c:v>1.5397000000000001</c:v>
                </c:pt>
                <c:pt idx="916">
                  <c:v>1.5384000000000002</c:v>
                </c:pt>
                <c:pt idx="917">
                  <c:v>1.5506500000000001</c:v>
                </c:pt>
                <c:pt idx="918">
                  <c:v>1.5481500000000001</c:v>
                </c:pt>
                <c:pt idx="919">
                  <c:v>1.54755</c:v>
                </c:pt>
                <c:pt idx="920">
                  <c:v>1.5495999999999999</c:v>
                </c:pt>
                <c:pt idx="921">
                  <c:v>1.5490999999999999</c:v>
                </c:pt>
                <c:pt idx="922">
                  <c:v>1.5402499999999999</c:v>
                </c:pt>
                <c:pt idx="923">
                  <c:v>1.5110000000000001</c:v>
                </c:pt>
                <c:pt idx="924">
                  <c:v>1.49105</c:v>
                </c:pt>
                <c:pt idx="925">
                  <c:v>1.47845</c:v>
                </c:pt>
                <c:pt idx="926">
                  <c:v>1.4754999999999998</c:v>
                </c:pt>
                <c:pt idx="927">
                  <c:v>1.4712999999999998</c:v>
                </c:pt>
                <c:pt idx="928">
                  <c:v>1.4786000000000001</c:v>
                </c:pt>
                <c:pt idx="929">
                  <c:v>1.4881000000000002</c:v>
                </c:pt>
                <c:pt idx="930">
                  <c:v>1.4871500000000002</c:v>
                </c:pt>
                <c:pt idx="931">
                  <c:v>1.47905</c:v>
                </c:pt>
                <c:pt idx="932">
                  <c:v>1.47105</c:v>
                </c:pt>
                <c:pt idx="933">
                  <c:v>1.4778</c:v>
                </c:pt>
                <c:pt idx="934">
                  <c:v>1.4675</c:v>
                </c:pt>
                <c:pt idx="935">
                  <c:v>1.4649000000000001</c:v>
                </c:pt>
                <c:pt idx="936">
                  <c:v>1.4690500000000002</c:v>
                </c:pt>
                <c:pt idx="937">
                  <c:v>1.4756500000000001</c:v>
                </c:pt>
                <c:pt idx="938">
                  <c:v>1.4761500000000001</c:v>
                </c:pt>
                <c:pt idx="939">
                  <c:v>1.4796500000000001</c:v>
                </c:pt>
                <c:pt idx="940">
                  <c:v>1.4693499999999999</c:v>
                </c:pt>
                <c:pt idx="941">
                  <c:v>1.4703999999999999</c:v>
                </c:pt>
                <c:pt idx="942">
                  <c:v>1.4675500000000001</c:v>
                </c:pt>
                <c:pt idx="943">
                  <c:v>1.4697499999999999</c:v>
                </c:pt>
                <c:pt idx="944">
                  <c:v>1.4642499999999998</c:v>
                </c:pt>
                <c:pt idx="945">
                  <c:v>1.46095</c:v>
                </c:pt>
                <c:pt idx="946">
                  <c:v>1.4594</c:v>
                </c:pt>
                <c:pt idx="947">
                  <c:v>1.46655</c:v>
                </c:pt>
                <c:pt idx="948">
                  <c:v>1.4872000000000001</c:v>
                </c:pt>
                <c:pt idx="949">
                  <c:v>1.5103499999999999</c:v>
                </c:pt>
                <c:pt idx="950">
                  <c:v>1.50115</c:v>
                </c:pt>
                <c:pt idx="951">
                  <c:v>1.4813999999999998</c:v>
                </c:pt>
                <c:pt idx="952">
                  <c:v>1.4912999999999998</c:v>
                </c:pt>
                <c:pt idx="953">
                  <c:v>1.4960500000000001</c:v>
                </c:pt>
                <c:pt idx="954">
                  <c:v>1.506</c:v>
                </c:pt>
                <c:pt idx="955">
                  <c:v>1.5003500000000001</c:v>
                </c:pt>
                <c:pt idx="956">
                  <c:v>1.53735</c:v>
                </c:pt>
                <c:pt idx="957">
                  <c:v>1.5298500000000002</c:v>
                </c:pt>
                <c:pt idx="958">
                  <c:v>1.5688500000000001</c:v>
                </c:pt>
                <c:pt idx="959">
                  <c:v>1.5478499999999999</c:v>
                </c:pt>
                <c:pt idx="960">
                  <c:v>1.5254000000000001</c:v>
                </c:pt>
                <c:pt idx="961">
                  <c:v>1.5387499999999998</c:v>
                </c:pt>
                <c:pt idx="962">
                  <c:v>1.5386000000000002</c:v>
                </c:pt>
                <c:pt idx="963">
                  <c:v>1.532</c:v>
                </c:pt>
                <c:pt idx="964">
                  <c:v>1.5148999999999999</c:v>
                </c:pt>
                <c:pt idx="965">
                  <c:v>1.5125999999999999</c:v>
                </c:pt>
                <c:pt idx="966">
                  <c:v>1.5606499999999999</c:v>
                </c:pt>
                <c:pt idx="967">
                  <c:v>1.5284499999999999</c:v>
                </c:pt>
                <c:pt idx="968">
                  <c:v>1.5270999999999999</c:v>
                </c:pt>
                <c:pt idx="969">
                  <c:v>1.5671499999999998</c:v>
                </c:pt>
                <c:pt idx="970">
                  <c:v>1.5605500000000001</c:v>
                </c:pt>
                <c:pt idx="971">
                  <c:v>1.6164000000000001</c:v>
                </c:pt>
                <c:pt idx="972">
                  <c:v>1.63825</c:v>
                </c:pt>
                <c:pt idx="973">
                  <c:v>1.6585000000000001</c:v>
                </c:pt>
                <c:pt idx="974">
                  <c:v>1.6854499999999999</c:v>
                </c:pt>
                <c:pt idx="975">
                  <c:v>1.6728499999999999</c:v>
                </c:pt>
                <c:pt idx="976">
                  <c:v>1.6329</c:v>
                </c:pt>
                <c:pt idx="977">
                  <c:v>1.6368500000000001</c:v>
                </c:pt>
                <c:pt idx="978">
                  <c:v>1.72095</c:v>
                </c:pt>
                <c:pt idx="979">
                  <c:v>1.7643499999999999</c:v>
                </c:pt>
                <c:pt idx="980">
                  <c:v>1.7498</c:v>
                </c:pt>
                <c:pt idx="981">
                  <c:v>1.7625000000000002</c:v>
                </c:pt>
                <c:pt idx="982">
                  <c:v>1.8350499999999998</c:v>
                </c:pt>
                <c:pt idx="983">
                  <c:v>1.9512499999999999</c:v>
                </c:pt>
                <c:pt idx="984">
                  <c:v>1.8971499999999999</c:v>
                </c:pt>
                <c:pt idx="985">
                  <c:v>1.91045</c:v>
                </c:pt>
                <c:pt idx="986">
                  <c:v>1.8333999999999999</c:v>
                </c:pt>
                <c:pt idx="987">
                  <c:v>1.7371000000000001</c:v>
                </c:pt>
                <c:pt idx="988">
                  <c:v>1.72435</c:v>
                </c:pt>
                <c:pt idx="989">
                  <c:v>1.74735</c:v>
                </c:pt>
                <c:pt idx="990">
                  <c:v>1.7524500000000001</c:v>
                </c:pt>
                <c:pt idx="991">
                  <c:v>1.75085</c:v>
                </c:pt>
                <c:pt idx="992">
                  <c:v>1.7072500000000002</c:v>
                </c:pt>
                <c:pt idx="993">
                  <c:v>1.7532000000000001</c:v>
                </c:pt>
                <c:pt idx="994">
                  <c:v>1.78105</c:v>
                </c:pt>
                <c:pt idx="995">
                  <c:v>1.76115</c:v>
                </c:pt>
                <c:pt idx="996">
                  <c:v>1.7597499999999999</c:v>
                </c:pt>
                <c:pt idx="997">
                  <c:v>1.7969499999999998</c:v>
                </c:pt>
                <c:pt idx="998">
                  <c:v>1.8573499999999998</c:v>
                </c:pt>
                <c:pt idx="999">
                  <c:v>1.8634499999999998</c:v>
                </c:pt>
                <c:pt idx="1000">
                  <c:v>1.8322500000000002</c:v>
                </c:pt>
                <c:pt idx="1001">
                  <c:v>1.8491</c:v>
                </c:pt>
                <c:pt idx="1002">
                  <c:v>1.8754</c:v>
                </c:pt>
                <c:pt idx="1003">
                  <c:v>1.9511500000000002</c:v>
                </c:pt>
                <c:pt idx="1004">
                  <c:v>1.94045</c:v>
                </c:pt>
                <c:pt idx="1005">
                  <c:v>1.8750499999999999</c:v>
                </c:pt>
                <c:pt idx="1006">
                  <c:v>1.8140499999999999</c:v>
                </c:pt>
                <c:pt idx="1007">
                  <c:v>1.80155</c:v>
                </c:pt>
                <c:pt idx="1008">
                  <c:v>1.8038500000000002</c:v>
                </c:pt>
                <c:pt idx="1009">
                  <c:v>1.8010000000000002</c:v>
                </c:pt>
                <c:pt idx="1010">
                  <c:v>1.7740999999999998</c:v>
                </c:pt>
                <c:pt idx="1011">
                  <c:v>1.8052999999999999</c:v>
                </c:pt>
                <c:pt idx="1012">
                  <c:v>1.7906500000000001</c:v>
                </c:pt>
                <c:pt idx="1013">
                  <c:v>1.7883499999999999</c:v>
                </c:pt>
                <c:pt idx="1014">
                  <c:v>1.7818999999999998</c:v>
                </c:pt>
                <c:pt idx="1015">
                  <c:v>1.8153999999999999</c:v>
                </c:pt>
                <c:pt idx="1016">
                  <c:v>1.8016000000000001</c:v>
                </c:pt>
                <c:pt idx="1017">
                  <c:v>1.7991000000000001</c:v>
                </c:pt>
                <c:pt idx="1018">
                  <c:v>1.7929000000000002</c:v>
                </c:pt>
                <c:pt idx="1019">
                  <c:v>1.7929499999999998</c:v>
                </c:pt>
                <c:pt idx="1020">
                  <c:v>1.8208500000000001</c:v>
                </c:pt>
                <c:pt idx="1021">
                  <c:v>1.8540999999999999</c:v>
                </c:pt>
                <c:pt idx="1022">
                  <c:v>1.8629500000000001</c:v>
                </c:pt>
                <c:pt idx="1023">
                  <c:v>1.86215</c:v>
                </c:pt>
                <c:pt idx="1024">
                  <c:v>1.83005</c:v>
                </c:pt>
                <c:pt idx="1025">
                  <c:v>1.8270499999999998</c:v>
                </c:pt>
                <c:pt idx="1026">
                  <c:v>1.8355000000000001</c:v>
                </c:pt>
                <c:pt idx="1027">
                  <c:v>1.8184</c:v>
                </c:pt>
                <c:pt idx="1028">
                  <c:v>1.8245499999999999</c:v>
                </c:pt>
                <c:pt idx="1029">
                  <c:v>1.8164500000000001</c:v>
                </c:pt>
                <c:pt idx="1030">
                  <c:v>1.8207499999999999</c:v>
                </c:pt>
                <c:pt idx="1031">
                  <c:v>1.8314999999999999</c:v>
                </c:pt>
                <c:pt idx="1032">
                  <c:v>1.847</c:v>
                </c:pt>
                <c:pt idx="1033">
                  <c:v>1.8319999999999999</c:v>
                </c:pt>
                <c:pt idx="1034">
                  <c:v>1.8063499999999999</c:v>
                </c:pt>
                <c:pt idx="1035">
                  <c:v>1.7781499999999999</c:v>
                </c:pt>
                <c:pt idx="1036">
                  <c:v>1.83745</c:v>
                </c:pt>
                <c:pt idx="1037">
                  <c:v>1.8507</c:v>
                </c:pt>
                <c:pt idx="1038">
                  <c:v>1.8276999999999999</c:v>
                </c:pt>
                <c:pt idx="1039">
                  <c:v>1.8635999999999999</c:v>
                </c:pt>
                <c:pt idx="1040">
                  <c:v>1.8475000000000001</c:v>
                </c:pt>
                <c:pt idx="1041">
                  <c:v>1.8828</c:v>
                </c:pt>
                <c:pt idx="1042">
                  <c:v>1.8624499999999999</c:v>
                </c:pt>
                <c:pt idx="1043">
                  <c:v>1.8980999999999999</c:v>
                </c:pt>
                <c:pt idx="1044">
                  <c:v>1.9005000000000001</c:v>
                </c:pt>
                <c:pt idx="1045">
                  <c:v>1.9134</c:v>
                </c:pt>
                <c:pt idx="1046">
                  <c:v>1.9012</c:v>
                </c:pt>
                <c:pt idx="1047">
                  <c:v>1.901</c:v>
                </c:pt>
                <c:pt idx="1048">
                  <c:v>1.91855</c:v>
                </c:pt>
                <c:pt idx="1049">
                  <c:v>1.8926499999999999</c:v>
                </c:pt>
                <c:pt idx="1050">
                  <c:v>1.8886499999999999</c:v>
                </c:pt>
                <c:pt idx="1051">
                  <c:v>1.8711</c:v>
                </c:pt>
                <c:pt idx="1052">
                  <c:v>1.8797999999999999</c:v>
                </c:pt>
                <c:pt idx="1053">
                  <c:v>1.8736999999999999</c:v>
                </c:pt>
                <c:pt idx="1054">
                  <c:v>1.8837000000000002</c:v>
                </c:pt>
                <c:pt idx="1055">
                  <c:v>1.8858999999999999</c:v>
                </c:pt>
                <c:pt idx="1056">
                  <c:v>1.87965</c:v>
                </c:pt>
                <c:pt idx="1057">
                  <c:v>1.8544</c:v>
                </c:pt>
                <c:pt idx="1058">
                  <c:v>1.8540000000000001</c:v>
                </c:pt>
                <c:pt idx="1059">
                  <c:v>1.8556999999999999</c:v>
                </c:pt>
                <c:pt idx="1060">
                  <c:v>1.88</c:v>
                </c:pt>
                <c:pt idx="1061">
                  <c:v>1.8732499999999999</c:v>
                </c:pt>
                <c:pt idx="1062">
                  <c:v>1.8822000000000001</c:v>
                </c:pt>
                <c:pt idx="1063">
                  <c:v>1.8857999999999999</c:v>
                </c:pt>
                <c:pt idx="1064">
                  <c:v>1.9015499999999999</c:v>
                </c:pt>
                <c:pt idx="1065">
                  <c:v>1.9189499999999999</c:v>
                </c:pt>
                <c:pt idx="1066">
                  <c:v>1.9148000000000001</c:v>
                </c:pt>
                <c:pt idx="1067">
                  <c:v>1.9236499999999999</c:v>
                </c:pt>
                <c:pt idx="1068">
                  <c:v>1.9431</c:v>
                </c:pt>
                <c:pt idx="1069">
                  <c:v>1.9265000000000001</c:v>
                </c:pt>
                <c:pt idx="1070">
                  <c:v>1.9233000000000002</c:v>
                </c:pt>
                <c:pt idx="1071">
                  <c:v>1.9198</c:v>
                </c:pt>
                <c:pt idx="1072">
                  <c:v>1.9232</c:v>
                </c:pt>
                <c:pt idx="1073">
                  <c:v>1.9280999999999999</c:v>
                </c:pt>
                <c:pt idx="1074">
                  <c:v>1.9558</c:v>
                </c:pt>
                <c:pt idx="1075">
                  <c:v>1.9591500000000002</c:v>
                </c:pt>
                <c:pt idx="1076">
                  <c:v>1.9468000000000001</c:v>
                </c:pt>
                <c:pt idx="1077">
                  <c:v>2.0173999999999999</c:v>
                </c:pt>
                <c:pt idx="1078">
                  <c:v>2.0263499999999999</c:v>
                </c:pt>
                <c:pt idx="1079">
                  <c:v>2.0440499999999999</c:v>
                </c:pt>
                <c:pt idx="1080">
                  <c:v>1.9918</c:v>
                </c:pt>
                <c:pt idx="1081">
                  <c:v>1.9906000000000001</c:v>
                </c:pt>
                <c:pt idx="1082">
                  <c:v>1.9411</c:v>
                </c:pt>
                <c:pt idx="1083">
                  <c:v>1.95505</c:v>
                </c:pt>
                <c:pt idx="1084">
                  <c:v>1.9476</c:v>
                </c:pt>
                <c:pt idx="1085">
                  <c:v>1.95425</c:v>
                </c:pt>
                <c:pt idx="1086">
                  <c:v>1.97925</c:v>
                </c:pt>
                <c:pt idx="1087">
                  <c:v>2.0248999999999997</c:v>
                </c:pt>
                <c:pt idx="1088">
                  <c:v>1.9933999999999998</c:v>
                </c:pt>
                <c:pt idx="1089">
                  <c:v>1.9642999999999999</c:v>
                </c:pt>
                <c:pt idx="1090">
                  <c:v>1.9395000000000002</c:v>
                </c:pt>
                <c:pt idx="1091">
                  <c:v>1.9582999999999999</c:v>
                </c:pt>
                <c:pt idx="1092">
                  <c:v>1.946</c:v>
                </c:pt>
                <c:pt idx="1093">
                  <c:v>1.9456500000000001</c:v>
                </c:pt>
                <c:pt idx="1094">
                  <c:v>1.96075</c:v>
                </c:pt>
                <c:pt idx="1095">
                  <c:v>1.9366000000000001</c:v>
                </c:pt>
                <c:pt idx="1096">
                  <c:v>1.8859000000000001</c:v>
                </c:pt>
                <c:pt idx="1097">
                  <c:v>1.8712500000000001</c:v>
                </c:pt>
                <c:pt idx="1098">
                  <c:v>1.8564000000000001</c:v>
                </c:pt>
                <c:pt idx="1099">
                  <c:v>1.8585</c:v>
                </c:pt>
                <c:pt idx="1100">
                  <c:v>1.8630499999999999</c:v>
                </c:pt>
                <c:pt idx="1101">
                  <c:v>1.8383500000000002</c:v>
                </c:pt>
                <c:pt idx="1102">
                  <c:v>1.81395</c:v>
                </c:pt>
                <c:pt idx="1103">
                  <c:v>1.8369</c:v>
                </c:pt>
                <c:pt idx="1104">
                  <c:v>1.8565500000000001</c:v>
                </c:pt>
                <c:pt idx="1105">
                  <c:v>1.8561999999999999</c:v>
                </c:pt>
                <c:pt idx="1106">
                  <c:v>1.85785</c:v>
                </c:pt>
                <c:pt idx="1107">
                  <c:v>1.85785</c:v>
                </c:pt>
                <c:pt idx="1108">
                  <c:v>1.8987499999999999</c:v>
                </c:pt>
                <c:pt idx="1109">
                  <c:v>1.8823000000000001</c:v>
                </c:pt>
                <c:pt idx="1110">
                  <c:v>1.8833500000000001</c:v>
                </c:pt>
                <c:pt idx="1111">
                  <c:v>1.8942000000000001</c:v>
                </c:pt>
                <c:pt idx="1112">
                  <c:v>1.8696000000000002</c:v>
                </c:pt>
                <c:pt idx="1113">
                  <c:v>1.8768499999999999</c:v>
                </c:pt>
                <c:pt idx="1114">
                  <c:v>1.86575</c:v>
                </c:pt>
                <c:pt idx="1115">
                  <c:v>1.8500999999999999</c:v>
                </c:pt>
                <c:pt idx="1116">
                  <c:v>1.85785</c:v>
                </c:pt>
                <c:pt idx="1117">
                  <c:v>1.8507500000000001</c:v>
                </c:pt>
                <c:pt idx="1118">
                  <c:v>1.8301000000000001</c:v>
                </c:pt>
                <c:pt idx="1119">
                  <c:v>1.8283999999999998</c:v>
                </c:pt>
                <c:pt idx="1120">
                  <c:v>1.82345</c:v>
                </c:pt>
                <c:pt idx="1121">
                  <c:v>1.8256000000000001</c:v>
                </c:pt>
                <c:pt idx="1122">
                  <c:v>1.81925</c:v>
                </c:pt>
                <c:pt idx="1123">
                  <c:v>1.8465499999999999</c:v>
                </c:pt>
                <c:pt idx="1124">
                  <c:v>1.8527500000000001</c:v>
                </c:pt>
                <c:pt idx="1125">
                  <c:v>1.8614999999999999</c:v>
                </c:pt>
                <c:pt idx="1126">
                  <c:v>1.8503000000000001</c:v>
                </c:pt>
                <c:pt idx="1127">
                  <c:v>1.84565</c:v>
                </c:pt>
                <c:pt idx="1128">
                  <c:v>1.8176000000000001</c:v>
                </c:pt>
                <c:pt idx="1129">
                  <c:v>1.81145</c:v>
                </c:pt>
                <c:pt idx="1130">
                  <c:v>1.81525</c:v>
                </c:pt>
                <c:pt idx="1131">
                  <c:v>1.83795</c:v>
                </c:pt>
                <c:pt idx="1132">
                  <c:v>1.8607499999999999</c:v>
                </c:pt>
                <c:pt idx="1133">
                  <c:v>1.84585</c:v>
                </c:pt>
                <c:pt idx="1134">
                  <c:v>1.86835</c:v>
                </c:pt>
                <c:pt idx="1135">
                  <c:v>1.871</c:v>
                </c:pt>
                <c:pt idx="1136">
                  <c:v>1.8689499999999999</c:v>
                </c:pt>
                <c:pt idx="1137">
                  <c:v>1.8521000000000001</c:v>
                </c:pt>
                <c:pt idx="1138">
                  <c:v>1.8393999999999999</c:v>
                </c:pt>
                <c:pt idx="1139">
                  <c:v>1.8506</c:v>
                </c:pt>
                <c:pt idx="1140">
                  <c:v>1.867</c:v>
                </c:pt>
                <c:pt idx="1141">
                  <c:v>1.8582999999999998</c:v>
                </c:pt>
                <c:pt idx="1142">
                  <c:v>1.8430500000000001</c:v>
                </c:pt>
                <c:pt idx="1143">
                  <c:v>1.8607500000000001</c:v>
                </c:pt>
                <c:pt idx="1144">
                  <c:v>1.8611</c:v>
                </c:pt>
                <c:pt idx="1145">
                  <c:v>1.8603499999999999</c:v>
                </c:pt>
                <c:pt idx="1146">
                  <c:v>1.8494000000000002</c:v>
                </c:pt>
                <c:pt idx="1147">
                  <c:v>1.8406500000000001</c:v>
                </c:pt>
                <c:pt idx="1148">
                  <c:v>1.8428499999999999</c:v>
                </c:pt>
                <c:pt idx="1149">
                  <c:v>1.8485</c:v>
                </c:pt>
                <c:pt idx="1150">
                  <c:v>1.8673500000000001</c:v>
                </c:pt>
                <c:pt idx="1151">
                  <c:v>1.8551000000000002</c:v>
                </c:pt>
                <c:pt idx="1152">
                  <c:v>1.8571500000000001</c:v>
                </c:pt>
                <c:pt idx="1153">
                  <c:v>1.8835500000000001</c:v>
                </c:pt>
                <c:pt idx="1154">
                  <c:v>1.8860000000000001</c:v>
                </c:pt>
                <c:pt idx="1155">
                  <c:v>1.8593500000000001</c:v>
                </c:pt>
                <c:pt idx="1156">
                  <c:v>1.85565</c:v>
                </c:pt>
                <c:pt idx="1157">
                  <c:v>1.84605</c:v>
                </c:pt>
                <c:pt idx="1158">
                  <c:v>1.8541999999999998</c:v>
                </c:pt>
                <c:pt idx="1159">
                  <c:v>1.8509500000000001</c:v>
                </c:pt>
                <c:pt idx="1160">
                  <c:v>1.8419500000000002</c:v>
                </c:pt>
                <c:pt idx="1161">
                  <c:v>1.849</c:v>
                </c:pt>
                <c:pt idx="1162">
                  <c:v>1.8413999999999999</c:v>
                </c:pt>
                <c:pt idx="1163">
                  <c:v>1.8502500000000002</c:v>
                </c:pt>
                <c:pt idx="1164">
                  <c:v>1.8532</c:v>
                </c:pt>
                <c:pt idx="1165">
                  <c:v>1.8650500000000001</c:v>
                </c:pt>
                <c:pt idx="1166">
                  <c:v>1.8529999999999998</c:v>
                </c:pt>
                <c:pt idx="1167">
                  <c:v>1.8566</c:v>
                </c:pt>
                <c:pt idx="1168">
                  <c:v>1.85025</c:v>
                </c:pt>
                <c:pt idx="1169">
                  <c:v>1.8527</c:v>
                </c:pt>
                <c:pt idx="1170">
                  <c:v>1.8409499999999999</c:v>
                </c:pt>
                <c:pt idx="1171">
                  <c:v>1.8403</c:v>
                </c:pt>
                <c:pt idx="1172">
                  <c:v>1.8388</c:v>
                </c:pt>
                <c:pt idx="1173">
                  <c:v>1.82345</c:v>
                </c:pt>
                <c:pt idx="1174">
                  <c:v>1.82605</c:v>
                </c:pt>
                <c:pt idx="1175">
                  <c:v>1.804</c:v>
                </c:pt>
                <c:pt idx="1176">
                  <c:v>1.8028999999999999</c:v>
                </c:pt>
                <c:pt idx="1177">
                  <c:v>1.7897000000000001</c:v>
                </c:pt>
                <c:pt idx="1178">
                  <c:v>1.7865</c:v>
                </c:pt>
                <c:pt idx="1179">
                  <c:v>1.78905</c:v>
                </c:pt>
                <c:pt idx="1180">
                  <c:v>1.8058000000000001</c:v>
                </c:pt>
                <c:pt idx="1181">
                  <c:v>1.78105</c:v>
                </c:pt>
                <c:pt idx="1182">
                  <c:v>1.7839499999999999</c:v>
                </c:pt>
                <c:pt idx="1183">
                  <c:v>1.7744</c:v>
                </c:pt>
                <c:pt idx="1184">
                  <c:v>1.7831000000000001</c:v>
                </c:pt>
                <c:pt idx="1185">
                  <c:v>1.7879499999999999</c:v>
                </c:pt>
                <c:pt idx="1186">
                  <c:v>1.8008500000000001</c:v>
                </c:pt>
                <c:pt idx="1187">
                  <c:v>1.7706</c:v>
                </c:pt>
                <c:pt idx="1188">
                  <c:v>1.7887</c:v>
                </c:pt>
                <c:pt idx="1189">
                  <c:v>1.81175</c:v>
                </c:pt>
                <c:pt idx="1190">
                  <c:v>1.8040500000000002</c:v>
                </c:pt>
                <c:pt idx="1191">
                  <c:v>1.7922500000000001</c:v>
                </c:pt>
                <c:pt idx="1192">
                  <c:v>1.8035000000000001</c:v>
                </c:pt>
                <c:pt idx="1193">
                  <c:v>1.8132999999999999</c:v>
                </c:pt>
                <c:pt idx="1194">
                  <c:v>1.80175</c:v>
                </c:pt>
                <c:pt idx="1195">
                  <c:v>1.81345</c:v>
                </c:pt>
                <c:pt idx="1196">
                  <c:v>1.8080000000000001</c:v>
                </c:pt>
                <c:pt idx="1197">
                  <c:v>1.80585</c:v>
                </c:pt>
                <c:pt idx="1198">
                  <c:v>1.81945</c:v>
                </c:pt>
                <c:pt idx="1199">
                  <c:v>1.8141499999999999</c:v>
                </c:pt>
                <c:pt idx="1200">
                  <c:v>1.8297000000000001</c:v>
                </c:pt>
                <c:pt idx="1201">
                  <c:v>1.8260999999999998</c:v>
                </c:pt>
                <c:pt idx="1202">
                  <c:v>1.8210999999999999</c:v>
                </c:pt>
                <c:pt idx="1203">
                  <c:v>1.8265499999999999</c:v>
                </c:pt>
                <c:pt idx="1204">
                  <c:v>1.8391500000000001</c:v>
                </c:pt>
                <c:pt idx="1205">
                  <c:v>1.8355999999999999</c:v>
                </c:pt>
                <c:pt idx="1206">
                  <c:v>1.8254000000000001</c:v>
                </c:pt>
                <c:pt idx="1207">
                  <c:v>1.8100499999999999</c:v>
                </c:pt>
                <c:pt idx="1208">
                  <c:v>1.8109999999999999</c:v>
                </c:pt>
                <c:pt idx="1209">
                  <c:v>1.81995</c:v>
                </c:pt>
                <c:pt idx="1210">
                  <c:v>1.8416999999999999</c:v>
                </c:pt>
                <c:pt idx="1211">
                  <c:v>1.8405999999999998</c:v>
                </c:pt>
                <c:pt idx="1212">
                  <c:v>1.83355</c:v>
                </c:pt>
                <c:pt idx="1213">
                  <c:v>1.8385</c:v>
                </c:pt>
                <c:pt idx="1214">
                  <c:v>1.8208</c:v>
                </c:pt>
                <c:pt idx="1215">
                  <c:v>1.81745</c:v>
                </c:pt>
                <c:pt idx="1216">
                  <c:v>1.8161999999999998</c:v>
                </c:pt>
                <c:pt idx="1217">
                  <c:v>1.8305</c:v>
                </c:pt>
                <c:pt idx="1218">
                  <c:v>1.8411999999999999</c:v>
                </c:pt>
                <c:pt idx="1219">
                  <c:v>1.8318500000000002</c:v>
                </c:pt>
                <c:pt idx="1220">
                  <c:v>1.83355</c:v>
                </c:pt>
                <c:pt idx="1221">
                  <c:v>1.83565</c:v>
                </c:pt>
                <c:pt idx="1222">
                  <c:v>1.83375</c:v>
                </c:pt>
                <c:pt idx="1223">
                  <c:v>1.8371500000000001</c:v>
                </c:pt>
                <c:pt idx="1224">
                  <c:v>1.83385</c:v>
                </c:pt>
                <c:pt idx="1225">
                  <c:v>1.829</c:v>
                </c:pt>
                <c:pt idx="1226">
                  <c:v>1.8411499999999998</c:v>
                </c:pt>
                <c:pt idx="1227">
                  <c:v>1.8344999999999998</c:v>
                </c:pt>
                <c:pt idx="1228">
                  <c:v>1.8244</c:v>
                </c:pt>
                <c:pt idx="1229">
                  <c:v>1.8140499999999999</c:v>
                </c:pt>
                <c:pt idx="1230">
                  <c:v>1.8147000000000002</c:v>
                </c:pt>
                <c:pt idx="1231">
                  <c:v>1.8099499999999999</c:v>
                </c:pt>
                <c:pt idx="1232">
                  <c:v>1.8105500000000001</c:v>
                </c:pt>
                <c:pt idx="1233">
                  <c:v>1.8048</c:v>
                </c:pt>
                <c:pt idx="1234">
                  <c:v>1.8086000000000002</c:v>
                </c:pt>
                <c:pt idx="1235">
                  <c:v>1.7986499999999999</c:v>
                </c:pt>
                <c:pt idx="1236">
                  <c:v>1.8028999999999999</c:v>
                </c:pt>
                <c:pt idx="1237">
                  <c:v>1.8193999999999999</c:v>
                </c:pt>
                <c:pt idx="1238">
                  <c:v>1.81145</c:v>
                </c:pt>
                <c:pt idx="1239">
                  <c:v>1.82785</c:v>
                </c:pt>
                <c:pt idx="1240">
                  <c:v>1.8303500000000001</c:v>
                </c:pt>
                <c:pt idx="1241">
                  <c:v>1.8333999999999999</c:v>
                </c:pt>
                <c:pt idx="1242">
                  <c:v>1.8407</c:v>
                </c:pt>
                <c:pt idx="1243">
                  <c:v>1.8534999999999999</c:v>
                </c:pt>
                <c:pt idx="1244">
                  <c:v>1.8541500000000002</c:v>
                </c:pt>
                <c:pt idx="1245">
                  <c:v>1.8628</c:v>
                </c:pt>
                <c:pt idx="1246">
                  <c:v>1.8485499999999999</c:v>
                </c:pt>
                <c:pt idx="1247">
                  <c:v>1.8610499999999999</c:v>
                </c:pt>
                <c:pt idx="1248">
                  <c:v>1.8607499999999999</c:v>
                </c:pt>
                <c:pt idx="1249">
                  <c:v>1.8565</c:v>
                </c:pt>
                <c:pt idx="1250">
                  <c:v>1.8545</c:v>
                </c:pt>
                <c:pt idx="1251">
                  <c:v>1.8482499999999999</c:v>
                </c:pt>
                <c:pt idx="1252">
                  <c:v>1.8438500000000002</c:v>
                </c:pt>
                <c:pt idx="1253">
                  <c:v>1.84195</c:v>
                </c:pt>
                <c:pt idx="1254">
                  <c:v>1.84565</c:v>
                </c:pt>
                <c:pt idx="1255">
                  <c:v>1.84215</c:v>
                </c:pt>
                <c:pt idx="1256">
                  <c:v>1.84385</c:v>
                </c:pt>
                <c:pt idx="1257">
                  <c:v>1.8394499999999998</c:v>
                </c:pt>
                <c:pt idx="1258">
                  <c:v>1.8427</c:v>
                </c:pt>
                <c:pt idx="1259">
                  <c:v>1.84175</c:v>
                </c:pt>
                <c:pt idx="1260">
                  <c:v>1.84775</c:v>
                </c:pt>
                <c:pt idx="1261">
                  <c:v>1.8601000000000001</c:v>
                </c:pt>
                <c:pt idx="1262">
                  <c:v>1.8616000000000001</c:v>
                </c:pt>
                <c:pt idx="1263">
                  <c:v>1.8687500000000001</c:v>
                </c:pt>
                <c:pt idx="1264">
                  <c:v>1.8704499999999999</c:v>
                </c:pt>
                <c:pt idx="1265">
                  <c:v>1.8706499999999999</c:v>
                </c:pt>
                <c:pt idx="1266">
                  <c:v>1.91245</c:v>
                </c:pt>
                <c:pt idx="1267">
                  <c:v>1.9004000000000001</c:v>
                </c:pt>
                <c:pt idx="1268">
                  <c:v>1.90995</c:v>
                </c:pt>
                <c:pt idx="1269">
                  <c:v>1.8841999999999999</c:v>
                </c:pt>
                <c:pt idx="1270">
                  <c:v>1.8801000000000001</c:v>
                </c:pt>
                <c:pt idx="1271">
                  <c:v>1.863</c:v>
                </c:pt>
                <c:pt idx="1272">
                  <c:v>1.8555999999999999</c:v>
                </c:pt>
                <c:pt idx="1273">
                  <c:v>1.84745</c:v>
                </c:pt>
                <c:pt idx="1274">
                  <c:v>1.8620000000000001</c:v>
                </c:pt>
                <c:pt idx="1275">
                  <c:v>1.8626</c:v>
                </c:pt>
                <c:pt idx="1276">
                  <c:v>1.8542000000000001</c:v>
                </c:pt>
                <c:pt idx="1277">
                  <c:v>1.853</c:v>
                </c:pt>
                <c:pt idx="1278">
                  <c:v>1.8494000000000002</c:v>
                </c:pt>
                <c:pt idx="1279">
                  <c:v>1.8526</c:v>
                </c:pt>
                <c:pt idx="1280">
                  <c:v>1.8483000000000001</c:v>
                </c:pt>
                <c:pt idx="1281">
                  <c:v>1.8505</c:v>
                </c:pt>
                <c:pt idx="1282">
                  <c:v>1.8512</c:v>
                </c:pt>
                <c:pt idx="1283">
                  <c:v>1.8512999999999999</c:v>
                </c:pt>
                <c:pt idx="1284">
                  <c:v>1.84985</c:v>
                </c:pt>
                <c:pt idx="1285">
                  <c:v>1.8502000000000001</c:v>
                </c:pt>
                <c:pt idx="1286">
                  <c:v>1.8465499999999999</c:v>
                </c:pt>
                <c:pt idx="1287">
                  <c:v>1.8429000000000002</c:v>
                </c:pt>
                <c:pt idx="1288">
                  <c:v>1.8395999999999999</c:v>
                </c:pt>
                <c:pt idx="1289">
                  <c:v>1.8360500000000002</c:v>
                </c:pt>
                <c:pt idx="1290">
                  <c:v>1.8226499999999999</c:v>
                </c:pt>
                <c:pt idx="1291">
                  <c:v>1.79965</c:v>
                </c:pt>
                <c:pt idx="1292">
                  <c:v>1.7946500000000001</c:v>
                </c:pt>
                <c:pt idx="1293">
                  <c:v>1.796</c:v>
                </c:pt>
                <c:pt idx="1294">
                  <c:v>1.7894000000000001</c:v>
                </c:pt>
                <c:pt idx="1295">
                  <c:v>1.77955</c:v>
                </c:pt>
                <c:pt idx="1296">
                  <c:v>1.7770999999999999</c:v>
                </c:pt>
                <c:pt idx="1297">
                  <c:v>1.7794000000000001</c:v>
                </c:pt>
                <c:pt idx="1298">
                  <c:v>1.7798500000000002</c:v>
                </c:pt>
                <c:pt idx="1299">
                  <c:v>1.7843499999999999</c:v>
                </c:pt>
                <c:pt idx="1300">
                  <c:v>1.7779500000000001</c:v>
                </c:pt>
                <c:pt idx="1301">
                  <c:v>1.7698</c:v>
                </c:pt>
                <c:pt idx="1302">
                  <c:v>1.7686500000000001</c:v>
                </c:pt>
                <c:pt idx="1303">
                  <c:v>1.77725</c:v>
                </c:pt>
                <c:pt idx="1304">
                  <c:v>1.7905500000000001</c:v>
                </c:pt>
                <c:pt idx="1305">
                  <c:v>1.7969999999999999</c:v>
                </c:pt>
                <c:pt idx="1306">
                  <c:v>1.7952999999999999</c:v>
                </c:pt>
                <c:pt idx="1307">
                  <c:v>1.7956500000000002</c:v>
                </c:pt>
                <c:pt idx="1308">
                  <c:v>1.8020499999999999</c:v>
                </c:pt>
                <c:pt idx="1309">
                  <c:v>1.7939000000000001</c:v>
                </c:pt>
                <c:pt idx="1310">
                  <c:v>1.7865</c:v>
                </c:pt>
                <c:pt idx="1311">
                  <c:v>1.7738999999999998</c:v>
                </c:pt>
                <c:pt idx="1312">
                  <c:v>1.7821</c:v>
                </c:pt>
                <c:pt idx="1313">
                  <c:v>1.7843500000000001</c:v>
                </c:pt>
                <c:pt idx="1314">
                  <c:v>1.80925</c:v>
                </c:pt>
                <c:pt idx="1315">
                  <c:v>1.8083</c:v>
                </c:pt>
                <c:pt idx="1316">
                  <c:v>1.8008500000000001</c:v>
                </c:pt>
                <c:pt idx="1317">
                  <c:v>1.7966000000000002</c:v>
                </c:pt>
                <c:pt idx="1318">
                  <c:v>1.7993000000000001</c:v>
                </c:pt>
                <c:pt idx="1319">
                  <c:v>1.7906499999999999</c:v>
                </c:pt>
                <c:pt idx="1320">
                  <c:v>1.7917000000000001</c:v>
                </c:pt>
                <c:pt idx="1321">
                  <c:v>1.7894999999999999</c:v>
                </c:pt>
                <c:pt idx="1322">
                  <c:v>1.78945</c:v>
                </c:pt>
                <c:pt idx="1323">
                  <c:v>1.7856500000000002</c:v>
                </c:pt>
                <c:pt idx="1324">
                  <c:v>1.7917999999999998</c:v>
                </c:pt>
                <c:pt idx="1325">
                  <c:v>1.7869999999999999</c:v>
                </c:pt>
                <c:pt idx="1326">
                  <c:v>1.8052999999999999</c:v>
                </c:pt>
                <c:pt idx="1327">
                  <c:v>1.8232999999999999</c:v>
                </c:pt>
                <c:pt idx="1328">
                  <c:v>1.8179000000000001</c:v>
                </c:pt>
                <c:pt idx="1329">
                  <c:v>1.8220000000000001</c:v>
                </c:pt>
                <c:pt idx="1330">
                  <c:v>1.8271999999999999</c:v>
                </c:pt>
                <c:pt idx="1331">
                  <c:v>1.8104</c:v>
                </c:pt>
                <c:pt idx="1332">
                  <c:v>1.8117000000000001</c:v>
                </c:pt>
                <c:pt idx="1333">
                  <c:v>1.82325</c:v>
                </c:pt>
                <c:pt idx="1334">
                  <c:v>1.8285499999999999</c:v>
                </c:pt>
                <c:pt idx="1335">
                  <c:v>1.81755</c:v>
                </c:pt>
                <c:pt idx="1336">
                  <c:v>1.8100499999999999</c:v>
                </c:pt>
                <c:pt idx="1337">
                  <c:v>1.8098000000000001</c:v>
                </c:pt>
                <c:pt idx="1338">
                  <c:v>1.8122500000000001</c:v>
                </c:pt>
                <c:pt idx="1339">
                  <c:v>1.8149000000000002</c:v>
                </c:pt>
                <c:pt idx="1340">
                  <c:v>1.81565</c:v>
                </c:pt>
                <c:pt idx="1341">
                  <c:v>1.8085500000000001</c:v>
                </c:pt>
                <c:pt idx="1342">
                  <c:v>1.8077000000000001</c:v>
                </c:pt>
                <c:pt idx="1343">
                  <c:v>1.7965</c:v>
                </c:pt>
                <c:pt idx="1344">
                  <c:v>1.8020499999999999</c:v>
                </c:pt>
                <c:pt idx="1345">
                  <c:v>1.8067500000000001</c:v>
                </c:pt>
                <c:pt idx="1346">
                  <c:v>1.8118000000000001</c:v>
                </c:pt>
                <c:pt idx="1347">
                  <c:v>1.8044500000000001</c:v>
                </c:pt>
                <c:pt idx="1348">
                  <c:v>1.8090000000000002</c:v>
                </c:pt>
                <c:pt idx="1349">
                  <c:v>1.79735</c:v>
                </c:pt>
                <c:pt idx="1350">
                  <c:v>1.8009500000000001</c:v>
                </c:pt>
                <c:pt idx="1351">
                  <c:v>1.79515</c:v>
                </c:pt>
                <c:pt idx="1352">
                  <c:v>1.79135</c:v>
                </c:pt>
                <c:pt idx="1353">
                  <c:v>1.7847499999999998</c:v>
                </c:pt>
                <c:pt idx="1354">
                  <c:v>1.7888499999999998</c:v>
                </c:pt>
                <c:pt idx="1355">
                  <c:v>1.7708999999999999</c:v>
                </c:pt>
                <c:pt idx="1356">
                  <c:v>1.7602</c:v>
                </c:pt>
                <c:pt idx="1357">
                  <c:v>1.75125</c:v>
                </c:pt>
                <c:pt idx="1358">
                  <c:v>1.7491999999999999</c:v>
                </c:pt>
                <c:pt idx="1359">
                  <c:v>1.7505000000000002</c:v>
                </c:pt>
                <c:pt idx="1360">
                  <c:v>1.7538499999999999</c:v>
                </c:pt>
                <c:pt idx="1361">
                  <c:v>1.7532999999999999</c:v>
                </c:pt>
                <c:pt idx="1362">
                  <c:v>1.7436499999999999</c:v>
                </c:pt>
                <c:pt idx="1363">
                  <c:v>1.7343000000000002</c:v>
                </c:pt>
                <c:pt idx="1364">
                  <c:v>1.74335</c:v>
                </c:pt>
                <c:pt idx="1365">
                  <c:v>1.7505500000000001</c:v>
                </c:pt>
                <c:pt idx="1366">
                  <c:v>1.74295</c:v>
                </c:pt>
                <c:pt idx="1367">
                  <c:v>1.7339</c:v>
                </c:pt>
                <c:pt idx="1368">
                  <c:v>1.7315999999999998</c:v>
                </c:pt>
                <c:pt idx="1369">
                  <c:v>1.7343</c:v>
                </c:pt>
                <c:pt idx="1370">
                  <c:v>1.7241</c:v>
                </c:pt>
                <c:pt idx="1371">
                  <c:v>1.7424500000000001</c:v>
                </c:pt>
                <c:pt idx="1372">
                  <c:v>1.7385999999999999</c:v>
                </c:pt>
                <c:pt idx="1373">
                  <c:v>1.7244999999999999</c:v>
                </c:pt>
                <c:pt idx="1374">
                  <c:v>1.7335</c:v>
                </c:pt>
                <c:pt idx="1375">
                  <c:v>1.7303999999999999</c:v>
                </c:pt>
                <c:pt idx="1376">
                  <c:v>1.7506999999999999</c:v>
                </c:pt>
                <c:pt idx="1377">
                  <c:v>1.7516500000000002</c:v>
                </c:pt>
                <c:pt idx="1378">
                  <c:v>1.8027499999999999</c:v>
                </c:pt>
                <c:pt idx="1379">
                  <c:v>1.7753000000000001</c:v>
                </c:pt>
                <c:pt idx="1380">
                  <c:v>1.7392000000000001</c:v>
                </c:pt>
                <c:pt idx="1381">
                  <c:v>1.7406000000000001</c:v>
                </c:pt>
                <c:pt idx="1382">
                  <c:v>1.72275</c:v>
                </c:pt>
                <c:pt idx="1383">
                  <c:v>1.7153499999999999</c:v>
                </c:pt>
                <c:pt idx="1384">
                  <c:v>1.7262999999999999</c:v>
                </c:pt>
                <c:pt idx="1385">
                  <c:v>1.7279500000000001</c:v>
                </c:pt>
                <c:pt idx="1386">
                  <c:v>1.7345999999999999</c:v>
                </c:pt>
                <c:pt idx="1387">
                  <c:v>1.7641499999999999</c:v>
                </c:pt>
                <c:pt idx="1388">
                  <c:v>1.7966499999999999</c:v>
                </c:pt>
                <c:pt idx="1389">
                  <c:v>1.7806000000000002</c:v>
                </c:pt>
                <c:pt idx="1390">
                  <c:v>1.7639999999999998</c:v>
                </c:pt>
                <c:pt idx="1391">
                  <c:v>1.76745</c:v>
                </c:pt>
                <c:pt idx="1392">
                  <c:v>1.76065</c:v>
                </c:pt>
                <c:pt idx="1393">
                  <c:v>1.7442000000000002</c:v>
                </c:pt>
                <c:pt idx="1394">
                  <c:v>1.7448999999999999</c:v>
                </c:pt>
                <c:pt idx="1395">
                  <c:v>1.7543</c:v>
                </c:pt>
                <c:pt idx="1396">
                  <c:v>1.7601499999999999</c:v>
                </c:pt>
                <c:pt idx="1397">
                  <c:v>1.7541</c:v>
                </c:pt>
                <c:pt idx="1398">
                  <c:v>1.7576499999999999</c:v>
                </c:pt>
                <c:pt idx="1399">
                  <c:v>1.76485</c:v>
                </c:pt>
                <c:pt idx="1400">
                  <c:v>1.7680500000000001</c:v>
                </c:pt>
                <c:pt idx="1401">
                  <c:v>1.75915</c:v>
                </c:pt>
                <c:pt idx="1402">
                  <c:v>1.7624</c:v>
                </c:pt>
                <c:pt idx="1403">
                  <c:v>1.7475499999999999</c:v>
                </c:pt>
                <c:pt idx="1404">
                  <c:v>1.74655</c:v>
                </c:pt>
                <c:pt idx="1405">
                  <c:v>1.7514000000000001</c:v>
                </c:pt>
                <c:pt idx="1406">
                  <c:v>1.7461</c:v>
                </c:pt>
                <c:pt idx="1407">
                  <c:v>1.7440500000000001</c:v>
                </c:pt>
                <c:pt idx="1408">
                  <c:v>1.74855</c:v>
                </c:pt>
                <c:pt idx="1409">
                  <c:v>1.7421000000000002</c:v>
                </c:pt>
                <c:pt idx="1410">
                  <c:v>1.7376</c:v>
                </c:pt>
                <c:pt idx="1411">
                  <c:v>1.7441499999999999</c:v>
                </c:pt>
                <c:pt idx="1412">
                  <c:v>1.7534999999999998</c:v>
                </c:pt>
                <c:pt idx="1413">
                  <c:v>1.7639</c:v>
                </c:pt>
                <c:pt idx="1414">
                  <c:v>1.7611000000000001</c:v>
                </c:pt>
                <c:pt idx="1415">
                  <c:v>1.75345</c:v>
                </c:pt>
                <c:pt idx="1416">
                  <c:v>1.7657500000000002</c:v>
                </c:pt>
                <c:pt idx="1417">
                  <c:v>1.7617500000000001</c:v>
                </c:pt>
                <c:pt idx="1418">
                  <c:v>1.7798499999999999</c:v>
                </c:pt>
                <c:pt idx="1419">
                  <c:v>1.7663</c:v>
                </c:pt>
                <c:pt idx="1420">
                  <c:v>1.7633000000000001</c:v>
                </c:pt>
                <c:pt idx="1421">
                  <c:v>1.7582</c:v>
                </c:pt>
                <c:pt idx="1422">
                  <c:v>1.75685</c:v>
                </c:pt>
                <c:pt idx="1423">
                  <c:v>1.7604000000000002</c:v>
                </c:pt>
                <c:pt idx="1424">
                  <c:v>1.7579500000000001</c:v>
                </c:pt>
                <c:pt idx="1425">
                  <c:v>1.7572000000000001</c:v>
                </c:pt>
                <c:pt idx="1426">
                  <c:v>1.75495</c:v>
                </c:pt>
                <c:pt idx="1427">
                  <c:v>1.7512000000000001</c:v>
                </c:pt>
                <c:pt idx="1428">
                  <c:v>1.76</c:v>
                </c:pt>
                <c:pt idx="1429">
                  <c:v>1.7644000000000002</c:v>
                </c:pt>
                <c:pt idx="1430">
                  <c:v>1.7652000000000001</c:v>
                </c:pt>
                <c:pt idx="1431">
                  <c:v>1.75075</c:v>
                </c:pt>
                <c:pt idx="1432">
                  <c:v>1.7450000000000001</c:v>
                </c:pt>
                <c:pt idx="1433">
                  <c:v>1.7404000000000002</c:v>
                </c:pt>
                <c:pt idx="1434">
                  <c:v>1.7442500000000001</c:v>
                </c:pt>
                <c:pt idx="1435">
                  <c:v>1.7404500000000001</c:v>
                </c:pt>
                <c:pt idx="1436">
                  <c:v>1.7356</c:v>
                </c:pt>
                <c:pt idx="1437">
                  <c:v>1.7389000000000001</c:v>
                </c:pt>
                <c:pt idx="1438">
                  <c:v>1.7457500000000001</c:v>
                </c:pt>
                <c:pt idx="1439">
                  <c:v>1.7378499999999999</c:v>
                </c:pt>
                <c:pt idx="1440">
                  <c:v>1.73275</c:v>
                </c:pt>
                <c:pt idx="1441">
                  <c:v>1.7340499999999999</c:v>
                </c:pt>
                <c:pt idx="1442">
                  <c:v>1.7355999999999998</c:v>
                </c:pt>
                <c:pt idx="1443">
                  <c:v>1.7427000000000001</c:v>
                </c:pt>
                <c:pt idx="1444">
                  <c:v>1.7340500000000001</c:v>
                </c:pt>
                <c:pt idx="1445">
                  <c:v>1.73265</c:v>
                </c:pt>
                <c:pt idx="1446">
                  <c:v>1.7362</c:v>
                </c:pt>
                <c:pt idx="1447">
                  <c:v>1.7388999999999999</c:v>
                </c:pt>
                <c:pt idx="1448">
                  <c:v>1.73515</c:v>
                </c:pt>
                <c:pt idx="1449">
                  <c:v>1.72675</c:v>
                </c:pt>
                <c:pt idx="1450">
                  <c:v>1.7242000000000002</c:v>
                </c:pt>
                <c:pt idx="1451">
                  <c:v>1.7139500000000001</c:v>
                </c:pt>
                <c:pt idx="1452">
                  <c:v>1.7166999999999999</c:v>
                </c:pt>
                <c:pt idx="1453">
                  <c:v>1.7237</c:v>
                </c:pt>
                <c:pt idx="1454">
                  <c:v>1.7213500000000002</c:v>
                </c:pt>
                <c:pt idx="1455">
                  <c:v>1.7324999999999999</c:v>
                </c:pt>
                <c:pt idx="1456">
                  <c:v>1.7345999999999999</c:v>
                </c:pt>
                <c:pt idx="1457">
                  <c:v>1.7299500000000001</c:v>
                </c:pt>
                <c:pt idx="1458">
                  <c:v>1.7277</c:v>
                </c:pt>
                <c:pt idx="1459">
                  <c:v>1.7254499999999999</c:v>
                </c:pt>
                <c:pt idx="1460">
                  <c:v>1.7286999999999999</c:v>
                </c:pt>
                <c:pt idx="1461">
                  <c:v>1.7302500000000001</c:v>
                </c:pt>
                <c:pt idx="1462">
                  <c:v>1.7296499999999999</c:v>
                </c:pt>
                <c:pt idx="1463">
                  <c:v>1.7239</c:v>
                </c:pt>
                <c:pt idx="1464">
                  <c:v>1.7172000000000001</c:v>
                </c:pt>
                <c:pt idx="1465">
                  <c:v>1.71855</c:v>
                </c:pt>
                <c:pt idx="1466">
                  <c:v>1.72105</c:v>
                </c:pt>
                <c:pt idx="1467">
                  <c:v>1.7215499999999999</c:v>
                </c:pt>
                <c:pt idx="1468">
                  <c:v>1.7161</c:v>
                </c:pt>
                <c:pt idx="1469">
                  <c:v>1.7132000000000001</c:v>
                </c:pt>
                <c:pt idx="1470">
                  <c:v>1.71095</c:v>
                </c:pt>
                <c:pt idx="1471">
                  <c:v>1.71455</c:v>
                </c:pt>
                <c:pt idx="1472">
                  <c:v>1.7154499999999999</c:v>
                </c:pt>
                <c:pt idx="1473">
                  <c:v>1.7256</c:v>
                </c:pt>
                <c:pt idx="1474">
                  <c:v>1.7221000000000002</c:v>
                </c:pt>
                <c:pt idx="1475">
                  <c:v>1.7196</c:v>
                </c:pt>
                <c:pt idx="1476">
                  <c:v>1.7296</c:v>
                </c:pt>
                <c:pt idx="1477">
                  <c:v>1.7376</c:v>
                </c:pt>
                <c:pt idx="1478">
                  <c:v>1.7323999999999999</c:v>
                </c:pt>
                <c:pt idx="1479">
                  <c:v>1.7317499999999999</c:v>
                </c:pt>
                <c:pt idx="1480">
                  <c:v>1.7268999999999999</c:v>
                </c:pt>
                <c:pt idx="1481">
                  <c:v>1.72695</c:v>
                </c:pt>
                <c:pt idx="1482">
                  <c:v>1.71455</c:v>
                </c:pt>
                <c:pt idx="1483">
                  <c:v>1.70875</c:v>
                </c:pt>
                <c:pt idx="1484">
                  <c:v>1.7168000000000001</c:v>
                </c:pt>
                <c:pt idx="1485">
                  <c:v>1.72265</c:v>
                </c:pt>
                <c:pt idx="1486">
                  <c:v>1.70235</c:v>
                </c:pt>
                <c:pt idx="1487">
                  <c:v>1.69885</c:v>
                </c:pt>
                <c:pt idx="1488">
                  <c:v>1.7058</c:v>
                </c:pt>
                <c:pt idx="1489">
                  <c:v>1.69445</c:v>
                </c:pt>
                <c:pt idx="1490">
                  <c:v>1.6889500000000002</c:v>
                </c:pt>
                <c:pt idx="1491">
                  <c:v>1.6873</c:v>
                </c:pt>
                <c:pt idx="1492">
                  <c:v>1.6852499999999999</c:v>
                </c:pt>
                <c:pt idx="1493">
                  <c:v>1.6938499999999999</c:v>
                </c:pt>
                <c:pt idx="1494">
                  <c:v>1.6944000000000001</c:v>
                </c:pt>
                <c:pt idx="1495">
                  <c:v>1.69495</c:v>
                </c:pt>
                <c:pt idx="1496">
                  <c:v>1.7061500000000001</c:v>
                </c:pt>
                <c:pt idx="1497">
                  <c:v>1.7077499999999999</c:v>
                </c:pt>
                <c:pt idx="1498">
                  <c:v>1.70875</c:v>
                </c:pt>
                <c:pt idx="1499">
                  <c:v>1.7074</c:v>
                </c:pt>
                <c:pt idx="1500">
                  <c:v>1.6967500000000002</c:v>
                </c:pt>
                <c:pt idx="1501">
                  <c:v>1.70285</c:v>
                </c:pt>
                <c:pt idx="1502">
                  <c:v>1.7136499999999999</c:v>
                </c:pt>
                <c:pt idx="1503">
                  <c:v>1.71235</c:v>
                </c:pt>
                <c:pt idx="1504">
                  <c:v>1.7157500000000001</c:v>
                </c:pt>
                <c:pt idx="1505">
                  <c:v>1.7042999999999999</c:v>
                </c:pt>
                <c:pt idx="1506">
                  <c:v>1.6975000000000002</c:v>
                </c:pt>
                <c:pt idx="1507">
                  <c:v>1.6943999999999999</c:v>
                </c:pt>
                <c:pt idx="1508">
                  <c:v>1.6880500000000001</c:v>
                </c:pt>
                <c:pt idx="1509">
                  <c:v>1.6781999999999999</c:v>
                </c:pt>
                <c:pt idx="1510">
                  <c:v>1.6853500000000001</c:v>
                </c:pt>
                <c:pt idx="1511">
                  <c:v>1.6835</c:v>
                </c:pt>
                <c:pt idx="1512">
                  <c:v>1.68405</c:v>
                </c:pt>
                <c:pt idx="1513">
                  <c:v>1.70085</c:v>
                </c:pt>
                <c:pt idx="1514">
                  <c:v>1.7055</c:v>
                </c:pt>
                <c:pt idx="1515">
                  <c:v>1.7055500000000001</c:v>
                </c:pt>
                <c:pt idx="1516">
                  <c:v>1.7177500000000001</c:v>
                </c:pt>
                <c:pt idx="1517">
                  <c:v>1.71495</c:v>
                </c:pt>
                <c:pt idx="1518">
                  <c:v>1.7082000000000002</c:v>
                </c:pt>
                <c:pt idx="1519">
                  <c:v>1.7073</c:v>
                </c:pt>
                <c:pt idx="1520">
                  <c:v>1.7182499999999998</c:v>
                </c:pt>
                <c:pt idx="1521">
                  <c:v>1.7356500000000001</c:v>
                </c:pt>
                <c:pt idx="1522">
                  <c:v>1.72485</c:v>
                </c:pt>
                <c:pt idx="1523">
                  <c:v>1.7177</c:v>
                </c:pt>
                <c:pt idx="1524">
                  <c:v>1.7283499999999998</c:v>
                </c:pt>
                <c:pt idx="1525">
                  <c:v>1.7397499999999999</c:v>
                </c:pt>
                <c:pt idx="1526">
                  <c:v>1.7290999999999999</c:v>
                </c:pt>
                <c:pt idx="1527">
                  <c:v>1.72255</c:v>
                </c:pt>
                <c:pt idx="1528">
                  <c:v>1.7222500000000001</c:v>
                </c:pt>
                <c:pt idx="1529">
                  <c:v>1.7283499999999998</c:v>
                </c:pt>
                <c:pt idx="1530">
                  <c:v>1.7261</c:v>
                </c:pt>
                <c:pt idx="1531">
                  <c:v>1.7262</c:v>
                </c:pt>
                <c:pt idx="1532">
                  <c:v>1.7378499999999999</c:v>
                </c:pt>
                <c:pt idx="1533">
                  <c:v>1.7524500000000001</c:v>
                </c:pt>
                <c:pt idx="1534">
                  <c:v>1.7481</c:v>
                </c:pt>
                <c:pt idx="1535">
                  <c:v>1.76105</c:v>
                </c:pt>
                <c:pt idx="1536">
                  <c:v>1.7692000000000001</c:v>
                </c:pt>
                <c:pt idx="1537">
                  <c:v>1.7694000000000001</c:v>
                </c:pt>
                <c:pt idx="1538">
                  <c:v>1.7685499999999998</c:v>
                </c:pt>
                <c:pt idx="1539">
                  <c:v>1.7922499999999999</c:v>
                </c:pt>
                <c:pt idx="1540">
                  <c:v>1.80385</c:v>
                </c:pt>
                <c:pt idx="1541">
                  <c:v>1.7988</c:v>
                </c:pt>
                <c:pt idx="1542">
                  <c:v>1.7915999999999999</c:v>
                </c:pt>
                <c:pt idx="1543">
                  <c:v>1.7870999999999999</c:v>
                </c:pt>
                <c:pt idx="1544">
                  <c:v>1.7888500000000001</c:v>
                </c:pt>
                <c:pt idx="1545">
                  <c:v>1.7902</c:v>
                </c:pt>
                <c:pt idx="1546">
                  <c:v>1.8056999999999999</c:v>
                </c:pt>
                <c:pt idx="1547">
                  <c:v>1.8025000000000002</c:v>
                </c:pt>
                <c:pt idx="1548">
                  <c:v>1.8113000000000001</c:v>
                </c:pt>
                <c:pt idx="1549">
                  <c:v>1.8050999999999999</c:v>
                </c:pt>
                <c:pt idx="1550">
                  <c:v>1.8184999999999998</c:v>
                </c:pt>
                <c:pt idx="1551">
                  <c:v>1.7949999999999999</c:v>
                </c:pt>
                <c:pt idx="1552">
                  <c:v>1.78755</c:v>
                </c:pt>
                <c:pt idx="1553">
                  <c:v>1.7857499999999999</c:v>
                </c:pt>
                <c:pt idx="1554">
                  <c:v>1.804</c:v>
                </c:pt>
                <c:pt idx="1555">
                  <c:v>1.8097000000000001</c:v>
                </c:pt>
                <c:pt idx="1556">
                  <c:v>1.8123499999999999</c:v>
                </c:pt>
                <c:pt idx="1557">
                  <c:v>1.8035000000000001</c:v>
                </c:pt>
                <c:pt idx="1558">
                  <c:v>1.8099499999999999</c:v>
                </c:pt>
                <c:pt idx="1559">
                  <c:v>1.8155999999999999</c:v>
                </c:pt>
                <c:pt idx="1560">
                  <c:v>1.7964500000000001</c:v>
                </c:pt>
                <c:pt idx="1561">
                  <c:v>1.8009999999999999</c:v>
                </c:pt>
                <c:pt idx="1562">
                  <c:v>1.8177000000000001</c:v>
                </c:pt>
                <c:pt idx="1563">
                  <c:v>1.85815</c:v>
                </c:pt>
                <c:pt idx="1564">
                  <c:v>1.85805</c:v>
                </c:pt>
                <c:pt idx="1565">
                  <c:v>1.8475000000000001</c:v>
                </c:pt>
                <c:pt idx="1566">
                  <c:v>1.8576000000000001</c:v>
                </c:pt>
                <c:pt idx="1567">
                  <c:v>1.8686</c:v>
                </c:pt>
                <c:pt idx="1568">
                  <c:v>1.87565</c:v>
                </c:pt>
                <c:pt idx="1569">
                  <c:v>1.9042500000000002</c:v>
                </c:pt>
                <c:pt idx="1570">
                  <c:v>1.9007999999999998</c:v>
                </c:pt>
                <c:pt idx="1571">
                  <c:v>1.8810499999999999</c:v>
                </c:pt>
                <c:pt idx="1572">
                  <c:v>1.877</c:v>
                </c:pt>
                <c:pt idx="1573">
                  <c:v>1.8841000000000001</c:v>
                </c:pt>
                <c:pt idx="1574">
                  <c:v>1.8692500000000001</c:v>
                </c:pt>
                <c:pt idx="1575">
                  <c:v>1.8593500000000001</c:v>
                </c:pt>
                <c:pt idx="1576">
                  <c:v>1.8604000000000001</c:v>
                </c:pt>
                <c:pt idx="1577">
                  <c:v>1.88645</c:v>
                </c:pt>
                <c:pt idx="1578">
                  <c:v>1.87815</c:v>
                </c:pt>
                <c:pt idx="1579">
                  <c:v>1.87005</c:v>
                </c:pt>
                <c:pt idx="1580">
                  <c:v>1.8732500000000001</c:v>
                </c:pt>
                <c:pt idx="1581">
                  <c:v>1.8757000000000001</c:v>
                </c:pt>
                <c:pt idx="1582">
                  <c:v>1.8665500000000002</c:v>
                </c:pt>
                <c:pt idx="1583">
                  <c:v>1.8585499999999999</c:v>
                </c:pt>
                <c:pt idx="1584">
                  <c:v>1.8691</c:v>
                </c:pt>
                <c:pt idx="1585">
                  <c:v>1.8845000000000001</c:v>
                </c:pt>
                <c:pt idx="1586">
                  <c:v>1.8895499999999998</c:v>
                </c:pt>
                <c:pt idx="1587">
                  <c:v>1.91005</c:v>
                </c:pt>
                <c:pt idx="1588">
                  <c:v>1.90795</c:v>
                </c:pt>
                <c:pt idx="1589">
                  <c:v>1.8978999999999999</c:v>
                </c:pt>
                <c:pt idx="1590">
                  <c:v>1.90205</c:v>
                </c:pt>
                <c:pt idx="1591">
                  <c:v>1.92035</c:v>
                </c:pt>
                <c:pt idx="1592">
                  <c:v>1.9322999999999999</c:v>
                </c:pt>
                <c:pt idx="1593">
                  <c:v>1.9142000000000001</c:v>
                </c:pt>
                <c:pt idx="1594">
                  <c:v>1.9157499999999998</c:v>
                </c:pt>
                <c:pt idx="1595">
                  <c:v>1.9133</c:v>
                </c:pt>
                <c:pt idx="1596">
                  <c:v>1.8994</c:v>
                </c:pt>
                <c:pt idx="1597">
                  <c:v>1.8890500000000001</c:v>
                </c:pt>
                <c:pt idx="1598">
                  <c:v>1.8849</c:v>
                </c:pt>
                <c:pt idx="1599">
                  <c:v>1.89035</c:v>
                </c:pt>
                <c:pt idx="1600">
                  <c:v>1.8818999999999999</c:v>
                </c:pt>
                <c:pt idx="1601">
                  <c:v>1.8940000000000001</c:v>
                </c:pt>
                <c:pt idx="1602">
                  <c:v>1.9019999999999999</c:v>
                </c:pt>
                <c:pt idx="1603">
                  <c:v>1.9092500000000001</c:v>
                </c:pt>
                <c:pt idx="1604">
                  <c:v>1.9075000000000002</c:v>
                </c:pt>
                <c:pt idx="1605">
                  <c:v>1.9098999999999999</c:v>
                </c:pt>
                <c:pt idx="1606">
                  <c:v>1.89005</c:v>
                </c:pt>
                <c:pt idx="1607">
                  <c:v>1.8757999999999999</c:v>
                </c:pt>
                <c:pt idx="1608">
                  <c:v>1.8757000000000001</c:v>
                </c:pt>
                <c:pt idx="1609">
                  <c:v>1.8738999999999999</c:v>
                </c:pt>
                <c:pt idx="1610">
                  <c:v>1.8806</c:v>
                </c:pt>
                <c:pt idx="1611">
                  <c:v>1.87575</c:v>
                </c:pt>
                <c:pt idx="1612">
                  <c:v>1.8723000000000001</c:v>
                </c:pt>
                <c:pt idx="1613">
                  <c:v>1.8663999999999998</c:v>
                </c:pt>
                <c:pt idx="1614">
                  <c:v>1.8538000000000001</c:v>
                </c:pt>
                <c:pt idx="1615">
                  <c:v>1.85555</c:v>
                </c:pt>
                <c:pt idx="1616">
                  <c:v>1.85195</c:v>
                </c:pt>
                <c:pt idx="1617">
                  <c:v>1.84185</c:v>
                </c:pt>
                <c:pt idx="1618">
                  <c:v>1.8373499999999998</c:v>
                </c:pt>
                <c:pt idx="1619">
                  <c:v>1.8479000000000001</c:v>
                </c:pt>
                <c:pt idx="1620">
                  <c:v>1.8524500000000002</c:v>
                </c:pt>
                <c:pt idx="1621">
                  <c:v>1.8643999999999998</c:v>
                </c:pt>
                <c:pt idx="1622">
                  <c:v>1.8573999999999999</c:v>
                </c:pt>
                <c:pt idx="1623">
                  <c:v>1.8579999999999999</c:v>
                </c:pt>
                <c:pt idx="1624">
                  <c:v>1.84765</c:v>
                </c:pt>
                <c:pt idx="1625">
                  <c:v>1.86825</c:v>
                </c:pt>
                <c:pt idx="1626">
                  <c:v>1.8613</c:v>
                </c:pt>
                <c:pt idx="1627">
                  <c:v>1.8627500000000001</c:v>
                </c:pt>
                <c:pt idx="1628">
                  <c:v>1.8673</c:v>
                </c:pt>
                <c:pt idx="1629">
                  <c:v>1.8763000000000001</c:v>
                </c:pt>
                <c:pt idx="1630">
                  <c:v>1.8791</c:v>
                </c:pt>
                <c:pt idx="1631">
                  <c:v>1.8793000000000002</c:v>
                </c:pt>
                <c:pt idx="1632">
                  <c:v>1.8926000000000001</c:v>
                </c:pt>
                <c:pt idx="1633">
                  <c:v>1.8868499999999999</c:v>
                </c:pt>
                <c:pt idx="1634">
                  <c:v>1.8894500000000001</c:v>
                </c:pt>
                <c:pt idx="1635">
                  <c:v>1.9035499999999999</c:v>
                </c:pt>
                <c:pt idx="1636">
                  <c:v>1.9211</c:v>
                </c:pt>
                <c:pt idx="1637">
                  <c:v>1.9014</c:v>
                </c:pt>
                <c:pt idx="1638">
                  <c:v>1.8788999999999998</c:v>
                </c:pt>
                <c:pt idx="1639">
                  <c:v>1.8845000000000001</c:v>
                </c:pt>
                <c:pt idx="1640">
                  <c:v>1.9035</c:v>
                </c:pt>
                <c:pt idx="1641">
                  <c:v>1.91995</c:v>
                </c:pt>
                <c:pt idx="1642">
                  <c:v>1.9130500000000001</c:v>
                </c:pt>
                <c:pt idx="1643">
                  <c:v>1.9257499999999999</c:v>
                </c:pt>
                <c:pt idx="1644">
                  <c:v>1.92255</c:v>
                </c:pt>
                <c:pt idx="1645">
                  <c:v>1.9216</c:v>
                </c:pt>
                <c:pt idx="1646">
                  <c:v>1.9068999999999998</c:v>
                </c:pt>
                <c:pt idx="1647">
                  <c:v>1.9138999999999999</c:v>
                </c:pt>
                <c:pt idx="1648">
                  <c:v>1.9160999999999999</c:v>
                </c:pt>
                <c:pt idx="1649">
                  <c:v>1.9274499999999999</c:v>
                </c:pt>
                <c:pt idx="1650">
                  <c:v>1.9257</c:v>
                </c:pt>
                <c:pt idx="1651">
                  <c:v>1.93435</c:v>
                </c:pt>
                <c:pt idx="1652">
                  <c:v>1.9355</c:v>
                </c:pt>
                <c:pt idx="1653">
                  <c:v>1.9493499999999999</c:v>
                </c:pt>
                <c:pt idx="1654">
                  <c:v>1.9473499999999999</c:v>
                </c:pt>
                <c:pt idx="1655">
                  <c:v>1.9435499999999999</c:v>
                </c:pt>
                <c:pt idx="1656">
                  <c:v>1.946</c:v>
                </c:pt>
                <c:pt idx="1657">
                  <c:v>1.9361999999999999</c:v>
                </c:pt>
                <c:pt idx="1658">
                  <c:v>1.9374500000000001</c:v>
                </c:pt>
                <c:pt idx="1659">
                  <c:v>1.9501999999999999</c:v>
                </c:pt>
                <c:pt idx="1660">
                  <c:v>1.9519000000000002</c:v>
                </c:pt>
                <c:pt idx="1661">
                  <c:v>1.9451000000000001</c:v>
                </c:pt>
                <c:pt idx="1662">
                  <c:v>1.9278500000000001</c:v>
                </c:pt>
                <c:pt idx="1663">
                  <c:v>1.91795</c:v>
                </c:pt>
                <c:pt idx="1664">
                  <c:v>1.92215</c:v>
                </c:pt>
                <c:pt idx="1665">
                  <c:v>1.9373</c:v>
                </c:pt>
                <c:pt idx="1666">
                  <c:v>1.9439000000000002</c:v>
                </c:pt>
                <c:pt idx="1667">
                  <c:v>1.9488000000000001</c:v>
                </c:pt>
                <c:pt idx="1668">
                  <c:v>1.9398</c:v>
                </c:pt>
                <c:pt idx="1669">
                  <c:v>1.9454500000000001</c:v>
                </c:pt>
                <c:pt idx="1670">
                  <c:v>1.9678</c:v>
                </c:pt>
                <c:pt idx="1671">
                  <c:v>1.9699</c:v>
                </c:pt>
                <c:pt idx="1672">
                  <c:v>1.9782500000000001</c:v>
                </c:pt>
                <c:pt idx="1673">
                  <c:v>1.9793499999999999</c:v>
                </c:pt>
                <c:pt idx="1674">
                  <c:v>1.9882500000000001</c:v>
                </c:pt>
                <c:pt idx="1675">
                  <c:v>2.0016499999999997</c:v>
                </c:pt>
                <c:pt idx="1676">
                  <c:v>1.9817500000000001</c:v>
                </c:pt>
                <c:pt idx="1677">
                  <c:v>1.9887000000000001</c:v>
                </c:pt>
                <c:pt idx="1678">
                  <c:v>1.97095</c:v>
                </c:pt>
                <c:pt idx="1679">
                  <c:v>1.9826999999999999</c:v>
                </c:pt>
                <c:pt idx="1680">
                  <c:v>1.98725</c:v>
                </c:pt>
                <c:pt idx="1681">
                  <c:v>1.9853499999999999</c:v>
                </c:pt>
                <c:pt idx="1682">
                  <c:v>1.9706000000000001</c:v>
                </c:pt>
                <c:pt idx="1683">
                  <c:v>1.9744999999999999</c:v>
                </c:pt>
                <c:pt idx="1684">
                  <c:v>1.9782999999999999</c:v>
                </c:pt>
                <c:pt idx="1685">
                  <c:v>1.9784499999999998</c:v>
                </c:pt>
                <c:pt idx="1686">
                  <c:v>1.9854000000000001</c:v>
                </c:pt>
                <c:pt idx="1687">
                  <c:v>1.988</c:v>
                </c:pt>
                <c:pt idx="1688">
                  <c:v>1.9943499999999998</c:v>
                </c:pt>
                <c:pt idx="1689">
                  <c:v>1.9999500000000001</c:v>
                </c:pt>
                <c:pt idx="1690">
                  <c:v>2.0026000000000002</c:v>
                </c:pt>
                <c:pt idx="1691">
                  <c:v>2.0120499999999999</c:v>
                </c:pt>
                <c:pt idx="1692">
                  <c:v>2.0351499999999998</c:v>
                </c:pt>
                <c:pt idx="1693">
                  <c:v>2.0665</c:v>
                </c:pt>
                <c:pt idx="1694">
                  <c:v>2.0908000000000002</c:v>
                </c:pt>
                <c:pt idx="1695">
                  <c:v>2.0808499999999999</c:v>
                </c:pt>
                <c:pt idx="1696">
                  <c:v>2.0602999999999998</c:v>
                </c:pt>
                <c:pt idx="1697">
                  <c:v>2.0408499999999998</c:v>
                </c:pt>
                <c:pt idx="1698">
                  <c:v>2.0625</c:v>
                </c:pt>
                <c:pt idx="1699">
                  <c:v>2.0519500000000002</c:v>
                </c:pt>
                <c:pt idx="1700">
                  <c:v>2.0692500000000003</c:v>
                </c:pt>
                <c:pt idx="1701">
                  <c:v>2.0609000000000002</c:v>
                </c:pt>
                <c:pt idx="1702">
                  <c:v>2.09755</c:v>
                </c:pt>
                <c:pt idx="1703">
                  <c:v>2.1168500000000003</c:v>
                </c:pt>
                <c:pt idx="1704">
                  <c:v>2.1537999999999999</c:v>
                </c:pt>
                <c:pt idx="1705">
                  <c:v>2.1396500000000001</c:v>
                </c:pt>
                <c:pt idx="1706">
                  <c:v>2.1475499999999998</c:v>
                </c:pt>
                <c:pt idx="1707">
                  <c:v>2.1596500000000001</c:v>
                </c:pt>
                <c:pt idx="1708">
                  <c:v>2.1560000000000001</c:v>
                </c:pt>
                <c:pt idx="1709">
                  <c:v>2.15815</c:v>
                </c:pt>
                <c:pt idx="1710">
                  <c:v>2.1678500000000001</c:v>
                </c:pt>
                <c:pt idx="1711">
                  <c:v>2.1615000000000002</c:v>
                </c:pt>
                <c:pt idx="1712">
                  <c:v>2.1715499999999999</c:v>
                </c:pt>
                <c:pt idx="1713">
                  <c:v>2.1806999999999999</c:v>
                </c:pt>
                <c:pt idx="1714">
                  <c:v>2.17475</c:v>
                </c:pt>
                <c:pt idx="1715">
                  <c:v>2.1621000000000001</c:v>
                </c:pt>
                <c:pt idx="1716">
                  <c:v>2.1785000000000001</c:v>
                </c:pt>
                <c:pt idx="1717">
                  <c:v>2.14005</c:v>
                </c:pt>
                <c:pt idx="1718">
                  <c:v>2.1443499999999998</c:v>
                </c:pt>
                <c:pt idx="1719">
                  <c:v>2.1189499999999999</c:v>
                </c:pt>
                <c:pt idx="1720">
                  <c:v>2.1177000000000001</c:v>
                </c:pt>
                <c:pt idx="1721">
                  <c:v>2.0903499999999999</c:v>
                </c:pt>
                <c:pt idx="1722">
                  <c:v>2.0896499999999998</c:v>
                </c:pt>
                <c:pt idx="1723">
                  <c:v>2.1212</c:v>
                </c:pt>
                <c:pt idx="1724">
                  <c:v>2.1333500000000001</c:v>
                </c:pt>
                <c:pt idx="1725">
                  <c:v>2.1109999999999998</c:v>
                </c:pt>
                <c:pt idx="1726">
                  <c:v>2.1185999999999998</c:v>
                </c:pt>
                <c:pt idx="1727">
                  <c:v>2.1122000000000001</c:v>
                </c:pt>
                <c:pt idx="1728">
                  <c:v>2.1185</c:v>
                </c:pt>
                <c:pt idx="1729">
                  <c:v>2.1160999999999999</c:v>
                </c:pt>
                <c:pt idx="1730">
                  <c:v>2.0920000000000001</c:v>
                </c:pt>
                <c:pt idx="1731">
                  <c:v>2.1105499999999999</c:v>
                </c:pt>
                <c:pt idx="1732">
                  <c:v>2.1269999999999998</c:v>
                </c:pt>
                <c:pt idx="1733">
                  <c:v>2.1140499999999998</c:v>
                </c:pt>
                <c:pt idx="1734">
                  <c:v>2.1378000000000004</c:v>
                </c:pt>
                <c:pt idx="1735">
                  <c:v>2.1185</c:v>
                </c:pt>
                <c:pt idx="1736">
                  <c:v>2.153</c:v>
                </c:pt>
                <c:pt idx="1737">
                  <c:v>2.1629</c:v>
                </c:pt>
                <c:pt idx="1738">
                  <c:v>2.1589499999999999</c:v>
                </c:pt>
                <c:pt idx="1739">
                  <c:v>2.1802000000000001</c:v>
                </c:pt>
                <c:pt idx="1740">
                  <c:v>2.1804999999999999</c:v>
                </c:pt>
                <c:pt idx="1741">
                  <c:v>2.1915999999999998</c:v>
                </c:pt>
                <c:pt idx="1742">
                  <c:v>2.1859000000000002</c:v>
                </c:pt>
                <c:pt idx="1743">
                  <c:v>2.1752000000000002</c:v>
                </c:pt>
                <c:pt idx="1744">
                  <c:v>2.1906499999999998</c:v>
                </c:pt>
                <c:pt idx="1745">
                  <c:v>2.2039499999999999</c:v>
                </c:pt>
                <c:pt idx="1746">
                  <c:v>2.1804999999999999</c:v>
                </c:pt>
                <c:pt idx="1747">
                  <c:v>2.1634500000000001</c:v>
                </c:pt>
                <c:pt idx="1748">
                  <c:v>2.161</c:v>
                </c:pt>
                <c:pt idx="1749">
                  <c:v>2.1628499999999997</c:v>
                </c:pt>
                <c:pt idx="1750">
                  <c:v>2.1758999999999999</c:v>
                </c:pt>
                <c:pt idx="1751">
                  <c:v>2.1662499999999998</c:v>
                </c:pt>
                <c:pt idx="1752">
                  <c:v>2.18405</c:v>
                </c:pt>
                <c:pt idx="1753">
                  <c:v>2.1884999999999999</c:v>
                </c:pt>
                <c:pt idx="1754">
                  <c:v>2.2147000000000001</c:v>
                </c:pt>
                <c:pt idx="1755">
                  <c:v>2.2057500000000001</c:v>
                </c:pt>
                <c:pt idx="1756">
                  <c:v>2.2206999999999999</c:v>
                </c:pt>
                <c:pt idx="1757">
                  <c:v>2.2094500000000004</c:v>
                </c:pt>
                <c:pt idx="1758">
                  <c:v>2.1911499999999999</c:v>
                </c:pt>
                <c:pt idx="1759">
                  <c:v>2.1532499999999999</c:v>
                </c:pt>
                <c:pt idx="1760">
                  <c:v>2.1273999999999997</c:v>
                </c:pt>
                <c:pt idx="1761">
                  <c:v>2.1015999999999999</c:v>
                </c:pt>
                <c:pt idx="1762">
                  <c:v>2.1132999999999997</c:v>
                </c:pt>
                <c:pt idx="1763">
                  <c:v>2.1069499999999999</c:v>
                </c:pt>
                <c:pt idx="1764">
                  <c:v>2.1127500000000001</c:v>
                </c:pt>
                <c:pt idx="1765">
                  <c:v>2.1246499999999999</c:v>
                </c:pt>
                <c:pt idx="1766">
                  <c:v>2.1122000000000001</c:v>
                </c:pt>
                <c:pt idx="1767">
                  <c:v>2.0889500000000001</c:v>
                </c:pt>
                <c:pt idx="1768">
                  <c:v>2.1028000000000002</c:v>
                </c:pt>
                <c:pt idx="1769">
                  <c:v>2.1127000000000002</c:v>
                </c:pt>
                <c:pt idx="1770">
                  <c:v>2.1093500000000001</c:v>
                </c:pt>
                <c:pt idx="1771">
                  <c:v>2.1215999999999999</c:v>
                </c:pt>
                <c:pt idx="1772">
                  <c:v>2.1147</c:v>
                </c:pt>
                <c:pt idx="1773">
                  <c:v>2.1105999999999998</c:v>
                </c:pt>
                <c:pt idx="1774">
                  <c:v>2.1079499999999998</c:v>
                </c:pt>
                <c:pt idx="1775">
                  <c:v>2.1173999999999999</c:v>
                </c:pt>
                <c:pt idx="1776">
                  <c:v>2.12005</c:v>
                </c:pt>
                <c:pt idx="1777">
                  <c:v>2.1446000000000001</c:v>
                </c:pt>
                <c:pt idx="1778">
                  <c:v>2.1524000000000001</c:v>
                </c:pt>
                <c:pt idx="1779">
                  <c:v>2.1819999999999999</c:v>
                </c:pt>
                <c:pt idx="1780">
                  <c:v>2.1758499999999996</c:v>
                </c:pt>
                <c:pt idx="1781">
                  <c:v>2.1862499999999998</c:v>
                </c:pt>
                <c:pt idx="1782">
                  <c:v>2.1838499999999996</c:v>
                </c:pt>
                <c:pt idx="1783">
                  <c:v>2.1911999999999998</c:v>
                </c:pt>
                <c:pt idx="1784">
                  <c:v>2.1680999999999999</c:v>
                </c:pt>
                <c:pt idx="1785">
                  <c:v>2.1582499999999998</c:v>
                </c:pt>
                <c:pt idx="1786">
                  <c:v>2.1433</c:v>
                </c:pt>
                <c:pt idx="1787">
                  <c:v>2.1453000000000002</c:v>
                </c:pt>
                <c:pt idx="1788">
                  <c:v>2.1405500000000002</c:v>
                </c:pt>
                <c:pt idx="1789">
                  <c:v>2.1440000000000001</c:v>
                </c:pt>
                <c:pt idx="1790">
                  <c:v>2.1462500000000002</c:v>
                </c:pt>
                <c:pt idx="1791">
                  <c:v>2.14255</c:v>
                </c:pt>
                <c:pt idx="1792">
                  <c:v>2.1559499999999998</c:v>
                </c:pt>
                <c:pt idx="1793">
                  <c:v>2.1553499999999999</c:v>
                </c:pt>
                <c:pt idx="1794">
                  <c:v>2.1688999999999998</c:v>
                </c:pt>
                <c:pt idx="1795">
                  <c:v>2.1665999999999999</c:v>
                </c:pt>
                <c:pt idx="1796">
                  <c:v>2.1693499999999997</c:v>
                </c:pt>
                <c:pt idx="1797">
                  <c:v>2.1610500000000004</c:v>
                </c:pt>
                <c:pt idx="1798">
                  <c:v>2.1753</c:v>
                </c:pt>
                <c:pt idx="1799">
                  <c:v>2.1915</c:v>
                </c:pt>
                <c:pt idx="1800">
                  <c:v>2.1749499999999999</c:v>
                </c:pt>
                <c:pt idx="1801">
                  <c:v>2.1723999999999997</c:v>
                </c:pt>
                <c:pt idx="1802">
                  <c:v>2.1792499999999997</c:v>
                </c:pt>
                <c:pt idx="1803">
                  <c:v>2.1908000000000003</c:v>
                </c:pt>
                <c:pt idx="1804">
                  <c:v>2.1822499999999998</c:v>
                </c:pt>
                <c:pt idx="1805">
                  <c:v>2.1913</c:v>
                </c:pt>
                <c:pt idx="1806">
                  <c:v>2.20445</c:v>
                </c:pt>
                <c:pt idx="1807">
                  <c:v>2.2007500000000002</c:v>
                </c:pt>
                <c:pt idx="1808">
                  <c:v>2.17035</c:v>
                </c:pt>
                <c:pt idx="1809">
                  <c:v>2.1738</c:v>
                </c:pt>
                <c:pt idx="1810">
                  <c:v>2.1596000000000002</c:v>
                </c:pt>
                <c:pt idx="1811">
                  <c:v>2.1541000000000001</c:v>
                </c:pt>
                <c:pt idx="1812">
                  <c:v>2.1448</c:v>
                </c:pt>
                <c:pt idx="1813">
                  <c:v>2.1351</c:v>
                </c:pt>
                <c:pt idx="1814">
                  <c:v>2.1279499999999998</c:v>
                </c:pt>
                <c:pt idx="1815">
                  <c:v>2.1279500000000002</c:v>
                </c:pt>
                <c:pt idx="1816">
                  <c:v>2.1062500000000002</c:v>
                </c:pt>
                <c:pt idx="1817">
                  <c:v>2.1120999999999999</c:v>
                </c:pt>
                <c:pt idx="1818">
                  <c:v>2.11165</c:v>
                </c:pt>
                <c:pt idx="1819">
                  <c:v>2.1014499999999998</c:v>
                </c:pt>
                <c:pt idx="1820">
                  <c:v>2.0945</c:v>
                </c:pt>
                <c:pt idx="1821">
                  <c:v>2.0923500000000002</c:v>
                </c:pt>
                <c:pt idx="1822">
                  <c:v>2.0971500000000001</c:v>
                </c:pt>
                <c:pt idx="1823">
                  <c:v>2.0979999999999999</c:v>
                </c:pt>
                <c:pt idx="1824">
                  <c:v>2.0929000000000002</c:v>
                </c:pt>
                <c:pt idx="1825">
                  <c:v>2.0966</c:v>
                </c:pt>
                <c:pt idx="1826">
                  <c:v>2.0867</c:v>
                </c:pt>
                <c:pt idx="1827">
                  <c:v>2.073</c:v>
                </c:pt>
                <c:pt idx="1828">
                  <c:v>2.0621499999999999</c:v>
                </c:pt>
                <c:pt idx="1829">
                  <c:v>2.0674999999999999</c:v>
                </c:pt>
                <c:pt idx="1830">
                  <c:v>2.0506500000000001</c:v>
                </c:pt>
                <c:pt idx="1831">
                  <c:v>2.0332499999999998</c:v>
                </c:pt>
                <c:pt idx="1832">
                  <c:v>2.0342000000000002</c:v>
                </c:pt>
                <c:pt idx="1833">
                  <c:v>2.0301999999999998</c:v>
                </c:pt>
                <c:pt idx="1834">
                  <c:v>2.0331000000000001</c:v>
                </c:pt>
                <c:pt idx="1835">
                  <c:v>2.0339</c:v>
                </c:pt>
                <c:pt idx="1836">
                  <c:v>2.0340500000000001</c:v>
                </c:pt>
                <c:pt idx="1837">
                  <c:v>2.0401500000000001</c:v>
                </c:pt>
                <c:pt idx="1838">
                  <c:v>2.0437000000000003</c:v>
                </c:pt>
                <c:pt idx="1839">
                  <c:v>2.0458500000000002</c:v>
                </c:pt>
                <c:pt idx="1840">
                  <c:v>2.0465999999999998</c:v>
                </c:pt>
                <c:pt idx="1841">
                  <c:v>2.03965</c:v>
                </c:pt>
                <c:pt idx="1842">
                  <c:v>2.0384000000000002</c:v>
                </c:pt>
                <c:pt idx="1843">
                  <c:v>2.0301</c:v>
                </c:pt>
                <c:pt idx="1844">
                  <c:v>2.0250500000000002</c:v>
                </c:pt>
                <c:pt idx="1845">
                  <c:v>2.036</c:v>
                </c:pt>
                <c:pt idx="1846">
                  <c:v>2.0453999999999999</c:v>
                </c:pt>
                <c:pt idx="1847">
                  <c:v>2.0549999999999997</c:v>
                </c:pt>
                <c:pt idx="1848">
                  <c:v>2.0717499999999998</c:v>
                </c:pt>
                <c:pt idx="1849">
                  <c:v>2.0665</c:v>
                </c:pt>
                <c:pt idx="1850">
                  <c:v>2.0553999999999997</c:v>
                </c:pt>
                <c:pt idx="1851">
                  <c:v>2.03965</c:v>
                </c:pt>
                <c:pt idx="1852">
                  <c:v>2.0436000000000001</c:v>
                </c:pt>
                <c:pt idx="1853">
                  <c:v>2.0510999999999999</c:v>
                </c:pt>
                <c:pt idx="1854">
                  <c:v>2.0558000000000001</c:v>
                </c:pt>
                <c:pt idx="1855">
                  <c:v>2.0685500000000001</c:v>
                </c:pt>
                <c:pt idx="1856">
                  <c:v>2.06135</c:v>
                </c:pt>
                <c:pt idx="1857">
                  <c:v>2.0673499999999998</c:v>
                </c:pt>
                <c:pt idx="1858">
                  <c:v>2.0667</c:v>
                </c:pt>
                <c:pt idx="1859">
                  <c:v>2.0781000000000001</c:v>
                </c:pt>
                <c:pt idx="1860">
                  <c:v>2.0667499999999999</c:v>
                </c:pt>
                <c:pt idx="1861">
                  <c:v>2.0816999999999997</c:v>
                </c:pt>
                <c:pt idx="1862">
                  <c:v>2.0755499999999998</c:v>
                </c:pt>
                <c:pt idx="1863">
                  <c:v>2.0802499999999999</c:v>
                </c:pt>
                <c:pt idx="1864">
                  <c:v>2.0964999999999998</c:v>
                </c:pt>
                <c:pt idx="1865">
                  <c:v>2.1188000000000002</c:v>
                </c:pt>
                <c:pt idx="1866">
                  <c:v>2.1053999999999999</c:v>
                </c:pt>
                <c:pt idx="1867">
                  <c:v>2.0991</c:v>
                </c:pt>
                <c:pt idx="1868">
                  <c:v>2.0952000000000002</c:v>
                </c:pt>
                <c:pt idx="1869">
                  <c:v>2.0853000000000002</c:v>
                </c:pt>
                <c:pt idx="1870">
                  <c:v>2.0847500000000001</c:v>
                </c:pt>
                <c:pt idx="1871">
                  <c:v>2.0774999999999997</c:v>
                </c:pt>
                <c:pt idx="1872">
                  <c:v>2.0800999999999998</c:v>
                </c:pt>
                <c:pt idx="1873">
                  <c:v>2.0811500000000001</c:v>
                </c:pt>
                <c:pt idx="1874">
                  <c:v>2.0727500000000001</c:v>
                </c:pt>
                <c:pt idx="1875">
                  <c:v>2.0713499999999998</c:v>
                </c:pt>
                <c:pt idx="1876">
                  <c:v>2.0765000000000002</c:v>
                </c:pt>
                <c:pt idx="1877">
                  <c:v>2.0669</c:v>
                </c:pt>
                <c:pt idx="1878">
                  <c:v>2.0787499999999999</c:v>
                </c:pt>
                <c:pt idx="1879">
                  <c:v>2.0943000000000001</c:v>
                </c:pt>
                <c:pt idx="1880">
                  <c:v>2.0892499999999998</c:v>
                </c:pt>
                <c:pt idx="1881">
                  <c:v>2.08</c:v>
                </c:pt>
                <c:pt idx="1882">
                  <c:v>2.0743999999999998</c:v>
                </c:pt>
                <c:pt idx="1883">
                  <c:v>2.0775999999999999</c:v>
                </c:pt>
                <c:pt idx="1884">
                  <c:v>2.06785</c:v>
                </c:pt>
                <c:pt idx="1885">
                  <c:v>2.0675499999999998</c:v>
                </c:pt>
                <c:pt idx="1886">
                  <c:v>2.0728</c:v>
                </c:pt>
                <c:pt idx="1887">
                  <c:v>2.0811000000000002</c:v>
                </c:pt>
                <c:pt idx="1888">
                  <c:v>2.0785499999999999</c:v>
                </c:pt>
                <c:pt idx="1889">
                  <c:v>2.0648999999999997</c:v>
                </c:pt>
                <c:pt idx="1890">
                  <c:v>2.0548999999999999</c:v>
                </c:pt>
                <c:pt idx="1891">
                  <c:v>2.0464000000000002</c:v>
                </c:pt>
                <c:pt idx="1892">
                  <c:v>2.0478999999999998</c:v>
                </c:pt>
                <c:pt idx="1893">
                  <c:v>2.0419999999999998</c:v>
                </c:pt>
                <c:pt idx="1894">
                  <c:v>2.0388999999999999</c:v>
                </c:pt>
                <c:pt idx="1895">
                  <c:v>2.0391500000000002</c:v>
                </c:pt>
                <c:pt idx="1896">
                  <c:v>2.0418000000000003</c:v>
                </c:pt>
                <c:pt idx="1897">
                  <c:v>2.0295999999999998</c:v>
                </c:pt>
                <c:pt idx="1898">
                  <c:v>2.0294499999999998</c:v>
                </c:pt>
                <c:pt idx="1899">
                  <c:v>2.0445500000000001</c:v>
                </c:pt>
                <c:pt idx="1900">
                  <c:v>2.05715</c:v>
                </c:pt>
                <c:pt idx="1901">
                  <c:v>2.0468000000000002</c:v>
                </c:pt>
                <c:pt idx="1902">
                  <c:v>2.0447500000000001</c:v>
                </c:pt>
                <c:pt idx="1903">
                  <c:v>2.0652999999999997</c:v>
                </c:pt>
                <c:pt idx="1904">
                  <c:v>2.0747999999999998</c:v>
                </c:pt>
                <c:pt idx="1905">
                  <c:v>2.0742500000000001</c:v>
                </c:pt>
                <c:pt idx="1906">
                  <c:v>2.0774499999999998</c:v>
                </c:pt>
                <c:pt idx="1907">
                  <c:v>2.0914999999999999</c:v>
                </c:pt>
                <c:pt idx="1908">
                  <c:v>2.0810499999999998</c:v>
                </c:pt>
                <c:pt idx="1909">
                  <c:v>2.0911499999999998</c:v>
                </c:pt>
                <c:pt idx="1910">
                  <c:v>2.08975</c:v>
                </c:pt>
                <c:pt idx="1911">
                  <c:v>2.0819999999999999</c:v>
                </c:pt>
                <c:pt idx="1912">
                  <c:v>2.0823999999999998</c:v>
                </c:pt>
                <c:pt idx="1913">
                  <c:v>2.0705999999999998</c:v>
                </c:pt>
                <c:pt idx="1914">
                  <c:v>2.0619499999999999</c:v>
                </c:pt>
                <c:pt idx="1915">
                  <c:v>2.0766499999999999</c:v>
                </c:pt>
                <c:pt idx="1916">
                  <c:v>2.0887500000000001</c:v>
                </c:pt>
                <c:pt idx="1917">
                  <c:v>2.0848</c:v>
                </c:pt>
                <c:pt idx="1918">
                  <c:v>2.08325</c:v>
                </c:pt>
                <c:pt idx="1919">
                  <c:v>2.0728499999999999</c:v>
                </c:pt>
                <c:pt idx="1920">
                  <c:v>2.0654499999999998</c:v>
                </c:pt>
                <c:pt idx="1921">
                  <c:v>2.0609500000000001</c:v>
                </c:pt>
                <c:pt idx="1922">
                  <c:v>2.0521500000000001</c:v>
                </c:pt>
                <c:pt idx="1923">
                  <c:v>2.0579999999999998</c:v>
                </c:pt>
                <c:pt idx="1924">
                  <c:v>2.0540500000000002</c:v>
                </c:pt>
                <c:pt idx="1925">
                  <c:v>2.0529500000000001</c:v>
                </c:pt>
                <c:pt idx="1926">
                  <c:v>2.0529500000000001</c:v>
                </c:pt>
                <c:pt idx="1927">
                  <c:v>2.0518000000000001</c:v>
                </c:pt>
                <c:pt idx="1928">
                  <c:v>2.04535</c:v>
                </c:pt>
                <c:pt idx="1929">
                  <c:v>2.0424500000000001</c:v>
                </c:pt>
                <c:pt idx="1930">
                  <c:v>2.0362999999999998</c:v>
                </c:pt>
                <c:pt idx="1931">
                  <c:v>2.0373999999999999</c:v>
                </c:pt>
                <c:pt idx="1932">
                  <c:v>2.048</c:v>
                </c:pt>
                <c:pt idx="1933">
                  <c:v>2.0506000000000002</c:v>
                </c:pt>
                <c:pt idx="1934">
                  <c:v>2.0333999999999999</c:v>
                </c:pt>
                <c:pt idx="1935">
                  <c:v>2.0379499999999999</c:v>
                </c:pt>
                <c:pt idx="1936">
                  <c:v>2.05105</c:v>
                </c:pt>
                <c:pt idx="1937">
                  <c:v>2.0493999999999999</c:v>
                </c:pt>
                <c:pt idx="1938">
                  <c:v>2.0373000000000001</c:v>
                </c:pt>
                <c:pt idx="1939">
                  <c:v>2.03105</c:v>
                </c:pt>
                <c:pt idx="1940">
                  <c:v>2.0351499999999998</c:v>
                </c:pt>
                <c:pt idx="1941">
                  <c:v>2.0254500000000002</c:v>
                </c:pt>
                <c:pt idx="1942">
                  <c:v>2.0261500000000003</c:v>
                </c:pt>
                <c:pt idx="1943">
                  <c:v>2.0318500000000004</c:v>
                </c:pt>
                <c:pt idx="1944">
                  <c:v>2.0212500000000002</c:v>
                </c:pt>
                <c:pt idx="1945">
                  <c:v>2.0125000000000002</c:v>
                </c:pt>
                <c:pt idx="1946">
                  <c:v>2.0217000000000001</c:v>
                </c:pt>
                <c:pt idx="1947">
                  <c:v>2.0155500000000002</c:v>
                </c:pt>
                <c:pt idx="1948">
                  <c:v>2.0145</c:v>
                </c:pt>
                <c:pt idx="1949">
                  <c:v>2.0123500000000001</c:v>
                </c:pt>
                <c:pt idx="1950">
                  <c:v>2.0077500000000001</c:v>
                </c:pt>
                <c:pt idx="1951">
                  <c:v>2.008</c:v>
                </c:pt>
                <c:pt idx="1952">
                  <c:v>2.00325</c:v>
                </c:pt>
                <c:pt idx="1953">
                  <c:v>2.0121000000000002</c:v>
                </c:pt>
                <c:pt idx="1954">
                  <c:v>2.0167000000000002</c:v>
                </c:pt>
                <c:pt idx="1955">
                  <c:v>2.0183999999999997</c:v>
                </c:pt>
                <c:pt idx="1956">
                  <c:v>2.0198499999999999</c:v>
                </c:pt>
                <c:pt idx="1957">
                  <c:v>2.0223</c:v>
                </c:pt>
                <c:pt idx="1958">
                  <c:v>2.00515</c:v>
                </c:pt>
                <c:pt idx="1959">
                  <c:v>2.0019499999999999</c:v>
                </c:pt>
                <c:pt idx="1960">
                  <c:v>2.0097499999999999</c:v>
                </c:pt>
                <c:pt idx="1961">
                  <c:v>1.9980499999999999</c:v>
                </c:pt>
                <c:pt idx="1962">
                  <c:v>1.9908999999999999</c:v>
                </c:pt>
                <c:pt idx="1963">
                  <c:v>1.99</c:v>
                </c:pt>
                <c:pt idx="1964">
                  <c:v>2.0010500000000002</c:v>
                </c:pt>
                <c:pt idx="1965">
                  <c:v>1.9914000000000001</c:v>
                </c:pt>
                <c:pt idx="1966">
                  <c:v>1.98875</c:v>
                </c:pt>
                <c:pt idx="1967">
                  <c:v>1.9861</c:v>
                </c:pt>
                <c:pt idx="1968">
                  <c:v>2.0034000000000001</c:v>
                </c:pt>
                <c:pt idx="1969">
                  <c:v>2.0125999999999999</c:v>
                </c:pt>
                <c:pt idx="1970">
                  <c:v>2.0047000000000001</c:v>
                </c:pt>
                <c:pt idx="1971">
                  <c:v>2.0060000000000002</c:v>
                </c:pt>
                <c:pt idx="1972">
                  <c:v>2.0105</c:v>
                </c:pt>
                <c:pt idx="1973">
                  <c:v>2.0146500000000001</c:v>
                </c:pt>
                <c:pt idx="1974">
                  <c:v>2.0160499999999999</c:v>
                </c:pt>
                <c:pt idx="1975">
                  <c:v>2.02</c:v>
                </c:pt>
                <c:pt idx="1976">
                  <c:v>2.0238499999999999</c:v>
                </c:pt>
                <c:pt idx="1977">
                  <c:v>2.0233499999999998</c:v>
                </c:pt>
                <c:pt idx="1978">
                  <c:v>2.0286999999999997</c:v>
                </c:pt>
                <c:pt idx="1979">
                  <c:v>2.0426500000000001</c:v>
                </c:pt>
                <c:pt idx="1980">
                  <c:v>2.0522</c:v>
                </c:pt>
                <c:pt idx="1981">
                  <c:v>2.0559500000000002</c:v>
                </c:pt>
                <c:pt idx="1982">
                  <c:v>2.0521500000000001</c:v>
                </c:pt>
                <c:pt idx="1983">
                  <c:v>2.0547</c:v>
                </c:pt>
                <c:pt idx="1984">
                  <c:v>2.0551500000000003</c:v>
                </c:pt>
                <c:pt idx="1985">
                  <c:v>2.0552999999999999</c:v>
                </c:pt>
                <c:pt idx="1986">
                  <c:v>2.048</c:v>
                </c:pt>
                <c:pt idx="1987">
                  <c:v>2.0498500000000002</c:v>
                </c:pt>
                <c:pt idx="1988">
                  <c:v>2.0514000000000001</c:v>
                </c:pt>
                <c:pt idx="1989">
                  <c:v>2.0622500000000001</c:v>
                </c:pt>
                <c:pt idx="1990">
                  <c:v>2.0697000000000001</c:v>
                </c:pt>
                <c:pt idx="1991">
                  <c:v>2.06935</c:v>
                </c:pt>
                <c:pt idx="1992">
                  <c:v>2.0778999999999996</c:v>
                </c:pt>
                <c:pt idx="1993">
                  <c:v>2.0785</c:v>
                </c:pt>
                <c:pt idx="1994">
                  <c:v>2.0707</c:v>
                </c:pt>
                <c:pt idx="1995">
                  <c:v>2.0674999999999999</c:v>
                </c:pt>
                <c:pt idx="1996">
                  <c:v>2.0657000000000001</c:v>
                </c:pt>
                <c:pt idx="1997">
                  <c:v>2.0621499999999999</c:v>
                </c:pt>
                <c:pt idx="1998">
                  <c:v>2.0617999999999999</c:v>
                </c:pt>
                <c:pt idx="1999">
                  <c:v>2.0522</c:v>
                </c:pt>
                <c:pt idx="2000">
                  <c:v>2.0495000000000001</c:v>
                </c:pt>
                <c:pt idx="2001">
                  <c:v>2.0488499999999998</c:v>
                </c:pt>
                <c:pt idx="2002">
                  <c:v>2.0539000000000001</c:v>
                </c:pt>
                <c:pt idx="2003">
                  <c:v>2.0506000000000002</c:v>
                </c:pt>
                <c:pt idx="2004">
                  <c:v>2.0536500000000002</c:v>
                </c:pt>
                <c:pt idx="2005">
                  <c:v>2.0670999999999999</c:v>
                </c:pt>
                <c:pt idx="2006">
                  <c:v>2.0701000000000001</c:v>
                </c:pt>
                <c:pt idx="2007">
                  <c:v>2.08005</c:v>
                </c:pt>
                <c:pt idx="2008">
                  <c:v>2.07965</c:v>
                </c:pt>
                <c:pt idx="2009">
                  <c:v>2.0879500000000002</c:v>
                </c:pt>
                <c:pt idx="2010">
                  <c:v>2.07965</c:v>
                </c:pt>
                <c:pt idx="2011">
                  <c:v>2.0720999999999998</c:v>
                </c:pt>
                <c:pt idx="2012">
                  <c:v>2.0738000000000003</c:v>
                </c:pt>
                <c:pt idx="2013">
                  <c:v>2.0773000000000001</c:v>
                </c:pt>
                <c:pt idx="2014">
                  <c:v>2.0785499999999999</c:v>
                </c:pt>
                <c:pt idx="2015">
                  <c:v>2.0792000000000002</c:v>
                </c:pt>
                <c:pt idx="2016">
                  <c:v>2.0724499999999999</c:v>
                </c:pt>
                <c:pt idx="2017">
                  <c:v>2.0655999999999999</c:v>
                </c:pt>
                <c:pt idx="2018">
                  <c:v>2.0700500000000002</c:v>
                </c:pt>
                <c:pt idx="2019">
                  <c:v>2.0712999999999999</c:v>
                </c:pt>
                <c:pt idx="2020">
                  <c:v>2.0711499999999998</c:v>
                </c:pt>
                <c:pt idx="2021">
                  <c:v>2.0655999999999999</c:v>
                </c:pt>
                <c:pt idx="2022">
                  <c:v>2.06515</c:v>
                </c:pt>
                <c:pt idx="2023">
                  <c:v>2.0670500000000001</c:v>
                </c:pt>
                <c:pt idx="2024">
                  <c:v>2.0624000000000002</c:v>
                </c:pt>
                <c:pt idx="2025">
                  <c:v>2.0579000000000001</c:v>
                </c:pt>
                <c:pt idx="2026">
                  <c:v>2.0512999999999999</c:v>
                </c:pt>
                <c:pt idx="2027">
                  <c:v>2.0463</c:v>
                </c:pt>
                <c:pt idx="2028">
                  <c:v>2.0307500000000003</c:v>
                </c:pt>
                <c:pt idx="2029">
                  <c:v>2.0224500000000001</c:v>
                </c:pt>
                <c:pt idx="2030">
                  <c:v>2.0334500000000002</c:v>
                </c:pt>
                <c:pt idx="2031">
                  <c:v>2.0316000000000001</c:v>
                </c:pt>
                <c:pt idx="2032">
                  <c:v>2.03295</c:v>
                </c:pt>
                <c:pt idx="2033">
                  <c:v>2.04535</c:v>
                </c:pt>
                <c:pt idx="2034">
                  <c:v>2.05185</c:v>
                </c:pt>
                <c:pt idx="2035">
                  <c:v>2.0541</c:v>
                </c:pt>
                <c:pt idx="2036">
                  <c:v>2.05165</c:v>
                </c:pt>
                <c:pt idx="2037">
                  <c:v>2.0470000000000002</c:v>
                </c:pt>
                <c:pt idx="2038">
                  <c:v>2.0505</c:v>
                </c:pt>
                <c:pt idx="2039">
                  <c:v>2.0473499999999998</c:v>
                </c:pt>
                <c:pt idx="2040">
                  <c:v>2.0569999999999999</c:v>
                </c:pt>
                <c:pt idx="2041">
                  <c:v>2.0564999999999998</c:v>
                </c:pt>
                <c:pt idx="2042">
                  <c:v>2.0606499999999999</c:v>
                </c:pt>
                <c:pt idx="2043">
                  <c:v>2.0629499999999998</c:v>
                </c:pt>
                <c:pt idx="2044">
                  <c:v>2.0555000000000003</c:v>
                </c:pt>
                <c:pt idx="2045">
                  <c:v>2.0566</c:v>
                </c:pt>
                <c:pt idx="2046">
                  <c:v>2.0525500000000001</c:v>
                </c:pt>
                <c:pt idx="2047">
                  <c:v>2.0541</c:v>
                </c:pt>
                <c:pt idx="2048">
                  <c:v>2.0598000000000001</c:v>
                </c:pt>
                <c:pt idx="2049">
                  <c:v>2.0600999999999998</c:v>
                </c:pt>
                <c:pt idx="2050">
                  <c:v>2.06</c:v>
                </c:pt>
                <c:pt idx="2051">
                  <c:v>2.0547499999999999</c:v>
                </c:pt>
                <c:pt idx="2052">
                  <c:v>2.0506500000000001</c:v>
                </c:pt>
                <c:pt idx="2053">
                  <c:v>2.0524500000000003</c:v>
                </c:pt>
                <c:pt idx="2054">
                  <c:v>2.05125</c:v>
                </c:pt>
                <c:pt idx="2055">
                  <c:v>2.0502500000000001</c:v>
                </c:pt>
                <c:pt idx="2056">
                  <c:v>2.0556000000000001</c:v>
                </c:pt>
                <c:pt idx="2057">
                  <c:v>2.0593000000000004</c:v>
                </c:pt>
                <c:pt idx="2058">
                  <c:v>2.0665</c:v>
                </c:pt>
                <c:pt idx="2059">
                  <c:v>2.0661</c:v>
                </c:pt>
                <c:pt idx="2060">
                  <c:v>2.0717499999999998</c:v>
                </c:pt>
                <c:pt idx="2061">
                  <c:v>2.0771500000000001</c:v>
                </c:pt>
                <c:pt idx="2062">
                  <c:v>2.0835999999999997</c:v>
                </c:pt>
                <c:pt idx="2063">
                  <c:v>2.0845500000000001</c:v>
                </c:pt>
                <c:pt idx="2064">
                  <c:v>2.0831499999999998</c:v>
                </c:pt>
                <c:pt idx="2065">
                  <c:v>2.0795000000000003</c:v>
                </c:pt>
                <c:pt idx="2066">
                  <c:v>2.0767500000000001</c:v>
                </c:pt>
                <c:pt idx="2067">
                  <c:v>2.0684</c:v>
                </c:pt>
                <c:pt idx="2068">
                  <c:v>2.0620000000000003</c:v>
                </c:pt>
                <c:pt idx="2069">
                  <c:v>2.0571999999999999</c:v>
                </c:pt>
                <c:pt idx="2070">
                  <c:v>2.0561500000000001</c:v>
                </c:pt>
                <c:pt idx="2071">
                  <c:v>2.0572499999999998</c:v>
                </c:pt>
                <c:pt idx="2072">
                  <c:v>2.0531000000000001</c:v>
                </c:pt>
                <c:pt idx="2073">
                  <c:v>2.0473999999999997</c:v>
                </c:pt>
                <c:pt idx="2074">
                  <c:v>2.0568999999999997</c:v>
                </c:pt>
                <c:pt idx="2075">
                  <c:v>2.0652499999999998</c:v>
                </c:pt>
                <c:pt idx="2076">
                  <c:v>2.0686499999999999</c:v>
                </c:pt>
                <c:pt idx="2077">
                  <c:v>2.0614499999999998</c:v>
                </c:pt>
                <c:pt idx="2078">
                  <c:v>2.0542500000000001</c:v>
                </c:pt>
                <c:pt idx="2079">
                  <c:v>2.0492499999999998</c:v>
                </c:pt>
                <c:pt idx="2080">
                  <c:v>2.0520999999999998</c:v>
                </c:pt>
                <c:pt idx="2081">
                  <c:v>2.0564499999999999</c:v>
                </c:pt>
                <c:pt idx="2082">
                  <c:v>2.0623</c:v>
                </c:pt>
                <c:pt idx="2083">
                  <c:v>2.06535</c:v>
                </c:pt>
                <c:pt idx="2084">
                  <c:v>2.0678999999999998</c:v>
                </c:pt>
                <c:pt idx="2085">
                  <c:v>2.0734500000000002</c:v>
                </c:pt>
                <c:pt idx="2086">
                  <c:v>2.0790500000000001</c:v>
                </c:pt>
                <c:pt idx="2087">
                  <c:v>2.0768</c:v>
                </c:pt>
                <c:pt idx="2088">
                  <c:v>2.0831</c:v>
                </c:pt>
                <c:pt idx="2089">
                  <c:v>2.0740499999999997</c:v>
                </c:pt>
                <c:pt idx="2090">
                  <c:v>2.06725</c:v>
                </c:pt>
                <c:pt idx="2091">
                  <c:v>2.0709</c:v>
                </c:pt>
                <c:pt idx="2092">
                  <c:v>2.0768500000000003</c:v>
                </c:pt>
                <c:pt idx="2093">
                  <c:v>2.08155</c:v>
                </c:pt>
                <c:pt idx="2094">
                  <c:v>2.0757500000000002</c:v>
                </c:pt>
                <c:pt idx="2095">
                  <c:v>2.069</c:v>
                </c:pt>
                <c:pt idx="2096">
                  <c:v>2.0787</c:v>
                </c:pt>
                <c:pt idx="2097">
                  <c:v>2.0784000000000002</c:v>
                </c:pt>
                <c:pt idx="2098">
                  <c:v>2.0682999999999998</c:v>
                </c:pt>
                <c:pt idx="2099">
                  <c:v>2.06595</c:v>
                </c:pt>
                <c:pt idx="2100">
                  <c:v>2.0634999999999999</c:v>
                </c:pt>
                <c:pt idx="2101">
                  <c:v>2.0632000000000001</c:v>
                </c:pt>
                <c:pt idx="2102">
                  <c:v>2.0773000000000001</c:v>
                </c:pt>
                <c:pt idx="2103">
                  <c:v>2.0759999999999996</c:v>
                </c:pt>
                <c:pt idx="2104">
                  <c:v>2.0797499999999998</c:v>
                </c:pt>
                <c:pt idx="2105">
                  <c:v>2.0878999999999999</c:v>
                </c:pt>
                <c:pt idx="2106">
                  <c:v>2.0864500000000001</c:v>
                </c:pt>
                <c:pt idx="2107">
                  <c:v>2.0834000000000001</c:v>
                </c:pt>
                <c:pt idx="2108">
                  <c:v>2.0796999999999999</c:v>
                </c:pt>
                <c:pt idx="2109">
                  <c:v>2.0735000000000001</c:v>
                </c:pt>
                <c:pt idx="2110">
                  <c:v>2.06955</c:v>
                </c:pt>
                <c:pt idx="2111">
                  <c:v>2.0711500000000003</c:v>
                </c:pt>
                <c:pt idx="2112">
                  <c:v>2.0649500000000001</c:v>
                </c:pt>
                <c:pt idx="2113">
                  <c:v>2.0650500000000003</c:v>
                </c:pt>
                <c:pt idx="2114">
                  <c:v>2.0769500000000001</c:v>
                </c:pt>
                <c:pt idx="2115">
                  <c:v>2.0761500000000002</c:v>
                </c:pt>
                <c:pt idx="2116">
                  <c:v>2.0724999999999998</c:v>
                </c:pt>
                <c:pt idx="2117">
                  <c:v>2.0764</c:v>
                </c:pt>
                <c:pt idx="2118">
                  <c:v>2.0808499999999999</c:v>
                </c:pt>
                <c:pt idx="2119">
                  <c:v>2.0819999999999999</c:v>
                </c:pt>
                <c:pt idx="2120">
                  <c:v>2.0828500000000001</c:v>
                </c:pt>
                <c:pt idx="2121">
                  <c:v>2.0809500000000001</c:v>
                </c:pt>
                <c:pt idx="2122">
                  <c:v>2.0880999999999998</c:v>
                </c:pt>
                <c:pt idx="2123">
                  <c:v>2.0842000000000001</c:v>
                </c:pt>
                <c:pt idx="2124">
                  <c:v>2.0819999999999999</c:v>
                </c:pt>
                <c:pt idx="2125">
                  <c:v>2.0846999999999998</c:v>
                </c:pt>
                <c:pt idx="2126">
                  <c:v>2.0821000000000001</c:v>
                </c:pt>
                <c:pt idx="2127">
                  <c:v>2.0728999999999997</c:v>
                </c:pt>
                <c:pt idx="2128">
                  <c:v>2.0663999999999998</c:v>
                </c:pt>
                <c:pt idx="2129">
                  <c:v>2.0653000000000001</c:v>
                </c:pt>
                <c:pt idx="2130">
                  <c:v>2.06135</c:v>
                </c:pt>
                <c:pt idx="2131">
                  <c:v>2.0581499999999999</c:v>
                </c:pt>
                <c:pt idx="2132">
                  <c:v>2.0660500000000002</c:v>
                </c:pt>
                <c:pt idx="2133">
                  <c:v>2.0675499999999998</c:v>
                </c:pt>
                <c:pt idx="2134">
                  <c:v>2.0613000000000001</c:v>
                </c:pt>
                <c:pt idx="2135">
                  <c:v>2.05505</c:v>
                </c:pt>
                <c:pt idx="2136">
                  <c:v>2.05925</c:v>
                </c:pt>
                <c:pt idx="2137">
                  <c:v>2.0637499999999998</c:v>
                </c:pt>
                <c:pt idx="2138">
                  <c:v>2.0609999999999999</c:v>
                </c:pt>
                <c:pt idx="2139">
                  <c:v>2.0665</c:v>
                </c:pt>
                <c:pt idx="2140">
                  <c:v>2.0646</c:v>
                </c:pt>
                <c:pt idx="2141">
                  <c:v>2.0721500000000002</c:v>
                </c:pt>
                <c:pt idx="2142">
                  <c:v>2.073</c:v>
                </c:pt>
                <c:pt idx="2143">
                  <c:v>2.0709999999999997</c:v>
                </c:pt>
                <c:pt idx="2144">
                  <c:v>2.0739999999999998</c:v>
                </c:pt>
                <c:pt idx="2145">
                  <c:v>2.08135</c:v>
                </c:pt>
                <c:pt idx="2146">
                  <c:v>2.0748000000000002</c:v>
                </c:pt>
                <c:pt idx="2147">
                  <c:v>2.0741499999999999</c:v>
                </c:pt>
                <c:pt idx="2148">
                  <c:v>2.0701499999999999</c:v>
                </c:pt>
                <c:pt idx="2149">
                  <c:v>2.0702500000000001</c:v>
                </c:pt>
                <c:pt idx="2150">
                  <c:v>2.0738000000000003</c:v>
                </c:pt>
                <c:pt idx="2151">
                  <c:v>2.0764</c:v>
                </c:pt>
                <c:pt idx="2152">
                  <c:v>2.07795</c:v>
                </c:pt>
                <c:pt idx="2153">
                  <c:v>2.0682999999999998</c:v>
                </c:pt>
                <c:pt idx="2154">
                  <c:v>2.0731999999999999</c:v>
                </c:pt>
                <c:pt idx="2155">
                  <c:v>2.0740499999999997</c:v>
                </c:pt>
                <c:pt idx="2156">
                  <c:v>2.0733999999999999</c:v>
                </c:pt>
                <c:pt idx="2157">
                  <c:v>2.0731999999999999</c:v>
                </c:pt>
                <c:pt idx="2158">
                  <c:v>2.07185</c:v>
                </c:pt>
                <c:pt idx="2159">
                  <c:v>2.0701499999999999</c:v>
                </c:pt>
                <c:pt idx="2160">
                  <c:v>2.081</c:v>
                </c:pt>
                <c:pt idx="2161">
                  <c:v>2.0807500000000001</c:v>
                </c:pt>
                <c:pt idx="2162">
                  <c:v>2.0851999999999999</c:v>
                </c:pt>
                <c:pt idx="2163">
                  <c:v>2.0870499999999996</c:v>
                </c:pt>
                <c:pt idx="2164">
                  <c:v>2.1030500000000001</c:v>
                </c:pt>
                <c:pt idx="2165">
                  <c:v>2.1065499999999999</c:v>
                </c:pt>
                <c:pt idx="2166">
                  <c:v>2.11145</c:v>
                </c:pt>
                <c:pt idx="2167">
                  <c:v>2.11375</c:v>
                </c:pt>
                <c:pt idx="2168">
                  <c:v>2.1173500000000001</c:v>
                </c:pt>
                <c:pt idx="2169">
                  <c:v>2.1181999999999999</c:v>
                </c:pt>
                <c:pt idx="2170">
                  <c:v>2.1160000000000001</c:v>
                </c:pt>
                <c:pt idx="2171">
                  <c:v>2.1245000000000003</c:v>
                </c:pt>
                <c:pt idx="2172">
                  <c:v>2.1348000000000003</c:v>
                </c:pt>
                <c:pt idx="2173">
                  <c:v>2.1604999999999999</c:v>
                </c:pt>
                <c:pt idx="2174">
                  <c:v>2.1570499999999999</c:v>
                </c:pt>
                <c:pt idx="2175">
                  <c:v>2.1725500000000002</c:v>
                </c:pt>
                <c:pt idx="2176">
                  <c:v>2.1660499999999998</c:v>
                </c:pt>
                <c:pt idx="2177">
                  <c:v>2.1856</c:v>
                </c:pt>
                <c:pt idx="2178">
                  <c:v>2.2008999999999999</c:v>
                </c:pt>
                <c:pt idx="2179">
                  <c:v>2.1771500000000001</c:v>
                </c:pt>
                <c:pt idx="2180">
                  <c:v>2.2112499999999997</c:v>
                </c:pt>
                <c:pt idx="2181">
                  <c:v>2.2040999999999999</c:v>
                </c:pt>
                <c:pt idx="2182">
                  <c:v>2.1880999999999999</c:v>
                </c:pt>
                <c:pt idx="2183">
                  <c:v>2.1753499999999999</c:v>
                </c:pt>
                <c:pt idx="2184">
                  <c:v>2.1703999999999999</c:v>
                </c:pt>
                <c:pt idx="2185">
                  <c:v>2.1894999999999998</c:v>
                </c:pt>
                <c:pt idx="2186">
                  <c:v>2.2064500000000002</c:v>
                </c:pt>
                <c:pt idx="2187">
                  <c:v>2.2157</c:v>
                </c:pt>
                <c:pt idx="2188">
                  <c:v>2.2496499999999999</c:v>
                </c:pt>
                <c:pt idx="2189">
                  <c:v>2.2419000000000002</c:v>
                </c:pt>
                <c:pt idx="2190">
                  <c:v>2.2492999999999999</c:v>
                </c:pt>
                <c:pt idx="2191">
                  <c:v>2.2325499999999998</c:v>
                </c:pt>
                <c:pt idx="2192">
                  <c:v>2.2263000000000002</c:v>
                </c:pt>
                <c:pt idx="2193">
                  <c:v>2.2130000000000001</c:v>
                </c:pt>
                <c:pt idx="2194">
                  <c:v>2.21835</c:v>
                </c:pt>
                <c:pt idx="2195">
                  <c:v>2.2182500000000003</c:v>
                </c:pt>
                <c:pt idx="2196">
                  <c:v>2.2222</c:v>
                </c:pt>
                <c:pt idx="2197">
                  <c:v>2.2394500000000002</c:v>
                </c:pt>
                <c:pt idx="2198">
                  <c:v>2.2259000000000002</c:v>
                </c:pt>
                <c:pt idx="2199">
                  <c:v>2.246</c:v>
                </c:pt>
                <c:pt idx="2200">
                  <c:v>2.2256</c:v>
                </c:pt>
                <c:pt idx="2201">
                  <c:v>2.2120000000000002</c:v>
                </c:pt>
                <c:pt idx="2202">
                  <c:v>2.2378499999999999</c:v>
                </c:pt>
                <c:pt idx="2203">
                  <c:v>2.2539499999999997</c:v>
                </c:pt>
                <c:pt idx="2204">
                  <c:v>2.2541000000000002</c:v>
                </c:pt>
                <c:pt idx="2205">
                  <c:v>2.2296</c:v>
                </c:pt>
                <c:pt idx="2206">
                  <c:v>2.2241999999999997</c:v>
                </c:pt>
                <c:pt idx="2207">
                  <c:v>2.2101999999999999</c:v>
                </c:pt>
                <c:pt idx="2208">
                  <c:v>2.2199</c:v>
                </c:pt>
                <c:pt idx="2209">
                  <c:v>2.2195499999999999</c:v>
                </c:pt>
                <c:pt idx="2210">
                  <c:v>2.2159500000000003</c:v>
                </c:pt>
                <c:pt idx="2211">
                  <c:v>2.2061000000000002</c:v>
                </c:pt>
                <c:pt idx="2212">
                  <c:v>2.2279999999999998</c:v>
                </c:pt>
                <c:pt idx="2213">
                  <c:v>2.2358000000000002</c:v>
                </c:pt>
                <c:pt idx="2214">
                  <c:v>2.242</c:v>
                </c:pt>
                <c:pt idx="2215">
                  <c:v>2.2420499999999999</c:v>
                </c:pt>
                <c:pt idx="2216">
                  <c:v>2.2366000000000001</c:v>
                </c:pt>
                <c:pt idx="2217">
                  <c:v>2.2538</c:v>
                </c:pt>
                <c:pt idx="2218">
                  <c:v>2.2595499999999999</c:v>
                </c:pt>
                <c:pt idx="2219">
                  <c:v>2.2413500000000002</c:v>
                </c:pt>
                <c:pt idx="2220">
                  <c:v>2.24485</c:v>
                </c:pt>
                <c:pt idx="2221">
                  <c:v>2.2441</c:v>
                </c:pt>
                <c:pt idx="2222">
                  <c:v>2.2543500000000001</c:v>
                </c:pt>
                <c:pt idx="2223">
                  <c:v>2.2475000000000001</c:v>
                </c:pt>
                <c:pt idx="2224">
                  <c:v>2.2401499999999999</c:v>
                </c:pt>
                <c:pt idx="2225">
                  <c:v>2.2422500000000003</c:v>
                </c:pt>
                <c:pt idx="2226">
                  <c:v>2.2496499999999999</c:v>
                </c:pt>
                <c:pt idx="2227">
                  <c:v>2.2493499999999997</c:v>
                </c:pt>
                <c:pt idx="2228">
                  <c:v>2.2566000000000002</c:v>
                </c:pt>
                <c:pt idx="2229">
                  <c:v>2.2675000000000001</c:v>
                </c:pt>
                <c:pt idx="2230">
                  <c:v>2.2805999999999997</c:v>
                </c:pt>
                <c:pt idx="2231">
                  <c:v>2.2824</c:v>
                </c:pt>
                <c:pt idx="2232">
                  <c:v>2.3109999999999999</c:v>
                </c:pt>
                <c:pt idx="2233">
                  <c:v>2.3290500000000001</c:v>
                </c:pt>
                <c:pt idx="2234">
                  <c:v>2.3237000000000001</c:v>
                </c:pt>
                <c:pt idx="2235">
                  <c:v>2.3330500000000001</c:v>
                </c:pt>
                <c:pt idx="2236">
                  <c:v>2.3819999999999997</c:v>
                </c:pt>
                <c:pt idx="2237">
                  <c:v>2.3801500000000004</c:v>
                </c:pt>
                <c:pt idx="2238">
                  <c:v>2.3656999999999999</c:v>
                </c:pt>
                <c:pt idx="2239">
                  <c:v>2.3665000000000003</c:v>
                </c:pt>
                <c:pt idx="2240">
                  <c:v>2.34415</c:v>
                </c:pt>
                <c:pt idx="2241">
                  <c:v>2.3855500000000003</c:v>
                </c:pt>
                <c:pt idx="2242">
                  <c:v>2.3788499999999999</c:v>
                </c:pt>
                <c:pt idx="2243">
                  <c:v>2.3918499999999998</c:v>
                </c:pt>
                <c:pt idx="2244">
                  <c:v>2.3757999999999999</c:v>
                </c:pt>
                <c:pt idx="2245">
                  <c:v>2.35595</c:v>
                </c:pt>
                <c:pt idx="2246">
                  <c:v>2.3429500000000001</c:v>
                </c:pt>
                <c:pt idx="2247">
                  <c:v>2.3446499999999997</c:v>
                </c:pt>
                <c:pt idx="2248">
                  <c:v>2.3660500000000004</c:v>
                </c:pt>
                <c:pt idx="2249">
                  <c:v>2.363</c:v>
                </c:pt>
                <c:pt idx="2250">
                  <c:v>2.3387500000000001</c:v>
                </c:pt>
                <c:pt idx="2251">
                  <c:v>2.3376000000000001</c:v>
                </c:pt>
                <c:pt idx="2252">
                  <c:v>2.2922000000000002</c:v>
                </c:pt>
                <c:pt idx="2253">
                  <c:v>2.30715</c:v>
                </c:pt>
                <c:pt idx="2254">
                  <c:v>2.3275999999999999</c:v>
                </c:pt>
                <c:pt idx="2255">
                  <c:v>2.3323499999999999</c:v>
                </c:pt>
                <c:pt idx="2256">
                  <c:v>2.3447</c:v>
                </c:pt>
                <c:pt idx="2257">
                  <c:v>2.3718000000000004</c:v>
                </c:pt>
                <c:pt idx="2258">
                  <c:v>2.3770500000000001</c:v>
                </c:pt>
                <c:pt idx="2259">
                  <c:v>2.3883999999999999</c:v>
                </c:pt>
                <c:pt idx="2260">
                  <c:v>2.3743499999999997</c:v>
                </c:pt>
                <c:pt idx="2261">
                  <c:v>2.3642000000000003</c:v>
                </c:pt>
                <c:pt idx="2262">
                  <c:v>2.3503500000000002</c:v>
                </c:pt>
                <c:pt idx="2263">
                  <c:v>2.3657000000000004</c:v>
                </c:pt>
                <c:pt idx="2264">
                  <c:v>2.3406500000000001</c:v>
                </c:pt>
                <c:pt idx="2265">
                  <c:v>2.351</c:v>
                </c:pt>
                <c:pt idx="2266">
                  <c:v>2.3435000000000001</c:v>
                </c:pt>
                <c:pt idx="2267">
                  <c:v>2.3313999999999999</c:v>
                </c:pt>
                <c:pt idx="2268">
                  <c:v>2.3241500000000004</c:v>
                </c:pt>
                <c:pt idx="2269">
                  <c:v>2.3319000000000001</c:v>
                </c:pt>
                <c:pt idx="2270">
                  <c:v>2.3346</c:v>
                </c:pt>
                <c:pt idx="2271">
                  <c:v>2.3383000000000003</c:v>
                </c:pt>
                <c:pt idx="2272">
                  <c:v>2.3210499999999996</c:v>
                </c:pt>
                <c:pt idx="2273">
                  <c:v>2.3272499999999998</c:v>
                </c:pt>
                <c:pt idx="2274">
                  <c:v>2.3311500000000001</c:v>
                </c:pt>
                <c:pt idx="2275">
                  <c:v>2.3449499999999999</c:v>
                </c:pt>
                <c:pt idx="2276">
                  <c:v>2.3393000000000002</c:v>
                </c:pt>
                <c:pt idx="2277">
                  <c:v>2.3493500000000003</c:v>
                </c:pt>
                <c:pt idx="2278">
                  <c:v>2.3566500000000001</c:v>
                </c:pt>
                <c:pt idx="2279">
                  <c:v>2.3612500000000001</c:v>
                </c:pt>
                <c:pt idx="2280">
                  <c:v>2.3597000000000001</c:v>
                </c:pt>
                <c:pt idx="2281">
                  <c:v>2.3651</c:v>
                </c:pt>
                <c:pt idx="2282">
                  <c:v>2.3674999999999997</c:v>
                </c:pt>
                <c:pt idx="2283">
                  <c:v>2.3551500000000001</c:v>
                </c:pt>
                <c:pt idx="2284">
                  <c:v>2.3692000000000002</c:v>
                </c:pt>
                <c:pt idx="2285">
                  <c:v>2.3703000000000003</c:v>
                </c:pt>
                <c:pt idx="2286">
                  <c:v>2.3822999999999999</c:v>
                </c:pt>
                <c:pt idx="2287">
                  <c:v>2.3930500000000001</c:v>
                </c:pt>
                <c:pt idx="2288">
                  <c:v>2.3837999999999999</c:v>
                </c:pt>
                <c:pt idx="2289">
                  <c:v>2.3814000000000002</c:v>
                </c:pt>
                <c:pt idx="2290">
                  <c:v>2.3919499999999996</c:v>
                </c:pt>
                <c:pt idx="2291">
                  <c:v>2.4084500000000002</c:v>
                </c:pt>
                <c:pt idx="2292">
                  <c:v>2.4016500000000001</c:v>
                </c:pt>
                <c:pt idx="2293">
                  <c:v>2.3854500000000001</c:v>
                </c:pt>
                <c:pt idx="2294">
                  <c:v>2.3845000000000001</c:v>
                </c:pt>
                <c:pt idx="2295">
                  <c:v>2.3765999999999998</c:v>
                </c:pt>
                <c:pt idx="2296">
                  <c:v>2.3670499999999999</c:v>
                </c:pt>
                <c:pt idx="2297">
                  <c:v>2.3621999999999996</c:v>
                </c:pt>
                <c:pt idx="2298">
                  <c:v>2.36795</c:v>
                </c:pt>
                <c:pt idx="2299">
                  <c:v>2.36205</c:v>
                </c:pt>
                <c:pt idx="2300">
                  <c:v>2.3609499999999999</c:v>
                </c:pt>
                <c:pt idx="2301">
                  <c:v>2.3715999999999999</c:v>
                </c:pt>
                <c:pt idx="2302">
                  <c:v>2.3878000000000004</c:v>
                </c:pt>
                <c:pt idx="2303">
                  <c:v>2.3786</c:v>
                </c:pt>
                <c:pt idx="2304">
                  <c:v>2.3825000000000003</c:v>
                </c:pt>
                <c:pt idx="2305">
                  <c:v>2.3998999999999997</c:v>
                </c:pt>
                <c:pt idx="2306">
                  <c:v>2.41025</c:v>
                </c:pt>
                <c:pt idx="2307">
                  <c:v>2.4167000000000001</c:v>
                </c:pt>
                <c:pt idx="2308">
                  <c:v>2.4109499999999997</c:v>
                </c:pt>
                <c:pt idx="2309">
                  <c:v>2.4015</c:v>
                </c:pt>
                <c:pt idx="2310">
                  <c:v>2.41215</c:v>
                </c:pt>
                <c:pt idx="2311">
                  <c:v>2.4088000000000003</c:v>
                </c:pt>
                <c:pt idx="2312">
                  <c:v>2.4299499999999998</c:v>
                </c:pt>
                <c:pt idx="2313">
                  <c:v>2.4272</c:v>
                </c:pt>
                <c:pt idx="2314">
                  <c:v>2.4207999999999998</c:v>
                </c:pt>
                <c:pt idx="2315">
                  <c:v>2.4080500000000002</c:v>
                </c:pt>
                <c:pt idx="2316">
                  <c:v>2.4194</c:v>
                </c:pt>
                <c:pt idx="2317">
                  <c:v>2.4371</c:v>
                </c:pt>
                <c:pt idx="2318">
                  <c:v>2.45275</c:v>
                </c:pt>
                <c:pt idx="2319">
                  <c:v>2.4760999999999997</c:v>
                </c:pt>
                <c:pt idx="2320">
                  <c:v>2.4856500000000001</c:v>
                </c:pt>
                <c:pt idx="2321">
                  <c:v>2.4604499999999998</c:v>
                </c:pt>
                <c:pt idx="2322">
                  <c:v>2.5199499999999997</c:v>
                </c:pt>
                <c:pt idx="2323">
                  <c:v>2.5585</c:v>
                </c:pt>
                <c:pt idx="2324">
                  <c:v>2.5271499999999998</c:v>
                </c:pt>
                <c:pt idx="2325">
                  <c:v>2.5505500000000003</c:v>
                </c:pt>
                <c:pt idx="2326">
                  <c:v>2.5703999999999998</c:v>
                </c:pt>
                <c:pt idx="2327">
                  <c:v>2.5701499999999999</c:v>
                </c:pt>
                <c:pt idx="2328">
                  <c:v>2.56515</c:v>
                </c:pt>
                <c:pt idx="2329">
                  <c:v>2.5592999999999999</c:v>
                </c:pt>
                <c:pt idx="2330">
                  <c:v>2.5762999999999998</c:v>
                </c:pt>
                <c:pt idx="2331">
                  <c:v>2.5714999999999999</c:v>
                </c:pt>
                <c:pt idx="2332">
                  <c:v>2.5616500000000002</c:v>
                </c:pt>
                <c:pt idx="2333">
                  <c:v>2.57965</c:v>
                </c:pt>
                <c:pt idx="2334">
                  <c:v>2.5859000000000001</c:v>
                </c:pt>
                <c:pt idx="2335">
                  <c:v>2.5861499999999999</c:v>
                </c:pt>
                <c:pt idx="2336">
                  <c:v>2.6071499999999999</c:v>
                </c:pt>
                <c:pt idx="2337">
                  <c:v>2.6287500000000001</c:v>
                </c:pt>
                <c:pt idx="2338">
                  <c:v>2.6378500000000003</c:v>
                </c:pt>
                <c:pt idx="2339">
                  <c:v>2.6523500000000002</c:v>
                </c:pt>
                <c:pt idx="2340">
                  <c:v>2.6593</c:v>
                </c:pt>
                <c:pt idx="2341">
                  <c:v>2.7163500000000003</c:v>
                </c:pt>
                <c:pt idx="2342">
                  <c:v>2.7656499999999999</c:v>
                </c:pt>
                <c:pt idx="2343">
                  <c:v>2.7029000000000001</c:v>
                </c:pt>
                <c:pt idx="2344">
                  <c:v>2.6650999999999998</c:v>
                </c:pt>
                <c:pt idx="2345">
                  <c:v>2.6754499999999997</c:v>
                </c:pt>
                <c:pt idx="2346">
                  <c:v>2.6734499999999999</c:v>
                </c:pt>
                <c:pt idx="2347">
                  <c:v>2.6512500000000001</c:v>
                </c:pt>
                <c:pt idx="2348">
                  <c:v>2.6862000000000004</c:v>
                </c:pt>
                <c:pt idx="2349">
                  <c:v>2.6322999999999999</c:v>
                </c:pt>
                <c:pt idx="2350">
                  <c:v>2.63375</c:v>
                </c:pt>
                <c:pt idx="2351">
                  <c:v>2.6066500000000001</c:v>
                </c:pt>
                <c:pt idx="2352">
                  <c:v>2.6230500000000001</c:v>
                </c:pt>
                <c:pt idx="2353">
                  <c:v>2.6193499999999998</c:v>
                </c:pt>
                <c:pt idx="2354">
                  <c:v>2.5922000000000001</c:v>
                </c:pt>
                <c:pt idx="2355">
                  <c:v>2.5872000000000002</c:v>
                </c:pt>
                <c:pt idx="2356">
                  <c:v>2.5874000000000001</c:v>
                </c:pt>
                <c:pt idx="2357">
                  <c:v>2.58725</c:v>
                </c:pt>
                <c:pt idx="2358">
                  <c:v>2.5806500000000003</c:v>
                </c:pt>
                <c:pt idx="2359">
                  <c:v>2.5900499999999997</c:v>
                </c:pt>
                <c:pt idx="2360">
                  <c:v>2.6282000000000001</c:v>
                </c:pt>
                <c:pt idx="2361">
                  <c:v>2.6109499999999999</c:v>
                </c:pt>
                <c:pt idx="2362">
                  <c:v>2.5850499999999998</c:v>
                </c:pt>
                <c:pt idx="2363">
                  <c:v>2.6116000000000001</c:v>
                </c:pt>
                <c:pt idx="2364">
                  <c:v>2.6266500000000002</c:v>
                </c:pt>
                <c:pt idx="2365">
                  <c:v>2.63985</c:v>
                </c:pt>
                <c:pt idx="2366">
                  <c:v>2.6255999999999999</c:v>
                </c:pt>
                <c:pt idx="2367">
                  <c:v>2.62615</c:v>
                </c:pt>
                <c:pt idx="2368">
                  <c:v>2.6490499999999999</c:v>
                </c:pt>
                <c:pt idx="2369">
                  <c:v>2.6192000000000002</c:v>
                </c:pt>
                <c:pt idx="2370">
                  <c:v>2.6145499999999999</c:v>
                </c:pt>
                <c:pt idx="2371">
                  <c:v>2.6024000000000003</c:v>
                </c:pt>
                <c:pt idx="2372">
                  <c:v>2.6333500000000001</c:v>
                </c:pt>
                <c:pt idx="2373">
                  <c:v>2.6487500000000002</c:v>
                </c:pt>
                <c:pt idx="2374">
                  <c:v>2.6802999999999999</c:v>
                </c:pt>
                <c:pt idx="2375">
                  <c:v>2.6682000000000001</c:v>
                </c:pt>
                <c:pt idx="2376">
                  <c:v>2.6656</c:v>
                </c:pt>
                <c:pt idx="2377">
                  <c:v>2.6458000000000004</c:v>
                </c:pt>
                <c:pt idx="2378">
                  <c:v>2.6543000000000001</c:v>
                </c:pt>
                <c:pt idx="2379">
                  <c:v>2.6551</c:v>
                </c:pt>
                <c:pt idx="2380">
                  <c:v>2.6691000000000003</c:v>
                </c:pt>
                <c:pt idx="2381">
                  <c:v>2.6515</c:v>
                </c:pt>
                <c:pt idx="2382">
                  <c:v>2.6574</c:v>
                </c:pt>
                <c:pt idx="2383">
                  <c:v>2.6665000000000001</c:v>
                </c:pt>
                <c:pt idx="2384">
                  <c:v>2.6412</c:v>
                </c:pt>
                <c:pt idx="2385">
                  <c:v>2.6064499999999997</c:v>
                </c:pt>
                <c:pt idx="2386">
                  <c:v>2.5963000000000003</c:v>
                </c:pt>
                <c:pt idx="2387">
                  <c:v>2.6024000000000003</c:v>
                </c:pt>
                <c:pt idx="2388">
                  <c:v>2.5442999999999998</c:v>
                </c:pt>
                <c:pt idx="2389">
                  <c:v>2.5434000000000001</c:v>
                </c:pt>
                <c:pt idx="2390">
                  <c:v>2.52895</c:v>
                </c:pt>
                <c:pt idx="2391">
                  <c:v>2.5301999999999998</c:v>
                </c:pt>
                <c:pt idx="2392">
                  <c:v>2.5047999999999999</c:v>
                </c:pt>
                <c:pt idx="2393">
                  <c:v>2.5056000000000003</c:v>
                </c:pt>
                <c:pt idx="2394">
                  <c:v>2.4943499999999998</c:v>
                </c:pt>
                <c:pt idx="2395">
                  <c:v>2.5096499999999997</c:v>
                </c:pt>
                <c:pt idx="2396">
                  <c:v>2.5184500000000001</c:v>
                </c:pt>
                <c:pt idx="2397">
                  <c:v>2.5239500000000001</c:v>
                </c:pt>
                <c:pt idx="2398">
                  <c:v>2.5263</c:v>
                </c:pt>
                <c:pt idx="2399">
                  <c:v>2.55145</c:v>
                </c:pt>
                <c:pt idx="2400">
                  <c:v>2.5456500000000002</c:v>
                </c:pt>
                <c:pt idx="2401">
                  <c:v>2.5345500000000003</c:v>
                </c:pt>
                <c:pt idx="2402">
                  <c:v>2.5392000000000001</c:v>
                </c:pt>
                <c:pt idx="2403">
                  <c:v>2.5487500000000001</c:v>
                </c:pt>
                <c:pt idx="2404">
                  <c:v>2.5613000000000001</c:v>
                </c:pt>
                <c:pt idx="2405">
                  <c:v>2.5454500000000002</c:v>
                </c:pt>
                <c:pt idx="2406">
                  <c:v>2.5434000000000001</c:v>
                </c:pt>
                <c:pt idx="2407">
                  <c:v>2.5349000000000004</c:v>
                </c:pt>
                <c:pt idx="2408">
                  <c:v>2.52495</c:v>
                </c:pt>
                <c:pt idx="2409">
                  <c:v>2.5221</c:v>
                </c:pt>
                <c:pt idx="2410">
                  <c:v>2.5139499999999999</c:v>
                </c:pt>
                <c:pt idx="2411">
                  <c:v>2.5128000000000004</c:v>
                </c:pt>
                <c:pt idx="2412">
                  <c:v>2.50745</c:v>
                </c:pt>
                <c:pt idx="2413">
                  <c:v>2.5003000000000002</c:v>
                </c:pt>
                <c:pt idx="2414">
                  <c:v>2.4886499999999998</c:v>
                </c:pt>
                <c:pt idx="2415">
                  <c:v>2.47275</c:v>
                </c:pt>
                <c:pt idx="2416">
                  <c:v>2.4675500000000001</c:v>
                </c:pt>
                <c:pt idx="2417">
                  <c:v>2.4719500000000001</c:v>
                </c:pt>
                <c:pt idx="2418">
                  <c:v>2.4516</c:v>
                </c:pt>
                <c:pt idx="2419">
                  <c:v>2.4553500000000001</c:v>
                </c:pt>
                <c:pt idx="2420">
                  <c:v>2.4889999999999999</c:v>
                </c:pt>
                <c:pt idx="2421">
                  <c:v>2.4858000000000002</c:v>
                </c:pt>
                <c:pt idx="2422">
                  <c:v>2.4857500000000003</c:v>
                </c:pt>
                <c:pt idx="2423">
                  <c:v>2.5048000000000004</c:v>
                </c:pt>
                <c:pt idx="2424">
                  <c:v>2.4812500000000002</c:v>
                </c:pt>
                <c:pt idx="2425">
                  <c:v>2.4630000000000001</c:v>
                </c:pt>
                <c:pt idx="2426">
                  <c:v>2.4598</c:v>
                </c:pt>
                <c:pt idx="2427">
                  <c:v>2.4638499999999999</c:v>
                </c:pt>
                <c:pt idx="2428">
                  <c:v>2.484</c:v>
                </c:pt>
                <c:pt idx="2429">
                  <c:v>2.4764499999999998</c:v>
                </c:pt>
                <c:pt idx="2430">
                  <c:v>2.4631499999999997</c:v>
                </c:pt>
                <c:pt idx="2431">
                  <c:v>2.4782000000000002</c:v>
                </c:pt>
                <c:pt idx="2432">
                  <c:v>2.4878999999999998</c:v>
                </c:pt>
                <c:pt idx="2433">
                  <c:v>2.5015000000000001</c:v>
                </c:pt>
                <c:pt idx="2434">
                  <c:v>2.4964</c:v>
                </c:pt>
                <c:pt idx="2435">
                  <c:v>2.4810499999999998</c:v>
                </c:pt>
                <c:pt idx="2436">
                  <c:v>2.45635</c:v>
                </c:pt>
                <c:pt idx="2437">
                  <c:v>2.4619499999999999</c:v>
                </c:pt>
                <c:pt idx="2438">
                  <c:v>2.4489999999999998</c:v>
                </c:pt>
                <c:pt idx="2439">
                  <c:v>2.4906000000000001</c:v>
                </c:pt>
                <c:pt idx="2440">
                  <c:v>2.4874999999999998</c:v>
                </c:pt>
                <c:pt idx="2441">
                  <c:v>2.4969000000000001</c:v>
                </c:pt>
                <c:pt idx="2442">
                  <c:v>2.5260500000000001</c:v>
                </c:pt>
                <c:pt idx="2443">
                  <c:v>2.5299499999999999</c:v>
                </c:pt>
                <c:pt idx="2444">
                  <c:v>2.5076999999999998</c:v>
                </c:pt>
                <c:pt idx="2445">
                  <c:v>2.5305999999999997</c:v>
                </c:pt>
                <c:pt idx="2446">
                  <c:v>2.5267999999999997</c:v>
                </c:pt>
                <c:pt idx="2447">
                  <c:v>2.5227500000000003</c:v>
                </c:pt>
                <c:pt idx="2448">
                  <c:v>2.5277500000000002</c:v>
                </c:pt>
                <c:pt idx="2449">
                  <c:v>2.5184500000000001</c:v>
                </c:pt>
                <c:pt idx="2450">
                  <c:v>2.5101500000000003</c:v>
                </c:pt>
                <c:pt idx="2451">
                  <c:v>2.5101999999999998</c:v>
                </c:pt>
                <c:pt idx="2452">
                  <c:v>2.5098500000000001</c:v>
                </c:pt>
                <c:pt idx="2453">
                  <c:v>2.5199499999999997</c:v>
                </c:pt>
                <c:pt idx="2454">
                  <c:v>2.5218499999999997</c:v>
                </c:pt>
                <c:pt idx="2455">
                  <c:v>2.5122499999999999</c:v>
                </c:pt>
                <c:pt idx="2456">
                  <c:v>2.5171000000000001</c:v>
                </c:pt>
                <c:pt idx="2457">
                  <c:v>2.5130500000000002</c:v>
                </c:pt>
                <c:pt idx="2458">
                  <c:v>2.5088499999999998</c:v>
                </c:pt>
                <c:pt idx="2459">
                  <c:v>2.5007000000000001</c:v>
                </c:pt>
                <c:pt idx="2460">
                  <c:v>2.5084</c:v>
                </c:pt>
                <c:pt idx="2461">
                  <c:v>2.4994499999999999</c:v>
                </c:pt>
                <c:pt idx="2462">
                  <c:v>2.4994499999999999</c:v>
                </c:pt>
                <c:pt idx="2463">
                  <c:v>2.5023</c:v>
                </c:pt>
                <c:pt idx="2464">
                  <c:v>2.4931999999999999</c:v>
                </c:pt>
                <c:pt idx="2465">
                  <c:v>2.5191499999999998</c:v>
                </c:pt>
                <c:pt idx="2466">
                  <c:v>2.4986999999999999</c:v>
                </c:pt>
                <c:pt idx="2467">
                  <c:v>2.4916999999999998</c:v>
                </c:pt>
                <c:pt idx="2468">
                  <c:v>2.4711499999999997</c:v>
                </c:pt>
                <c:pt idx="2469">
                  <c:v>2.45045</c:v>
                </c:pt>
                <c:pt idx="2470">
                  <c:v>2.4561000000000002</c:v>
                </c:pt>
                <c:pt idx="2471">
                  <c:v>2.4531999999999998</c:v>
                </c:pt>
                <c:pt idx="2472">
                  <c:v>2.4601500000000001</c:v>
                </c:pt>
                <c:pt idx="2473">
                  <c:v>2.4773000000000001</c:v>
                </c:pt>
                <c:pt idx="2474">
                  <c:v>2.4952000000000001</c:v>
                </c:pt>
                <c:pt idx="2475">
                  <c:v>2.5055499999999999</c:v>
                </c:pt>
                <c:pt idx="2476">
                  <c:v>2.4995500000000002</c:v>
                </c:pt>
                <c:pt idx="2477">
                  <c:v>2.4960499999999999</c:v>
                </c:pt>
                <c:pt idx="2478">
                  <c:v>2.5159500000000001</c:v>
                </c:pt>
                <c:pt idx="2479">
                  <c:v>2.5238499999999999</c:v>
                </c:pt>
                <c:pt idx="2480">
                  <c:v>2.532</c:v>
                </c:pt>
                <c:pt idx="2481">
                  <c:v>2.5109500000000002</c:v>
                </c:pt>
                <c:pt idx="2482">
                  <c:v>2.5146500000000001</c:v>
                </c:pt>
                <c:pt idx="2483">
                  <c:v>2.5288500000000003</c:v>
                </c:pt>
                <c:pt idx="2484">
                  <c:v>2.5198999999999998</c:v>
                </c:pt>
                <c:pt idx="2485">
                  <c:v>2.5145499999999998</c:v>
                </c:pt>
                <c:pt idx="2486">
                  <c:v>2.5359499999999997</c:v>
                </c:pt>
                <c:pt idx="2487">
                  <c:v>2.5278499999999999</c:v>
                </c:pt>
                <c:pt idx="2488">
                  <c:v>2.5210999999999997</c:v>
                </c:pt>
                <c:pt idx="2489">
                  <c:v>2.5408999999999997</c:v>
                </c:pt>
                <c:pt idx="2490">
                  <c:v>2.536</c:v>
                </c:pt>
                <c:pt idx="2491">
                  <c:v>2.5286</c:v>
                </c:pt>
                <c:pt idx="2492">
                  <c:v>2.5259999999999998</c:v>
                </c:pt>
                <c:pt idx="2493">
                  <c:v>2.5084499999999998</c:v>
                </c:pt>
                <c:pt idx="2494">
                  <c:v>2.4981</c:v>
                </c:pt>
                <c:pt idx="2495">
                  <c:v>2.5024500000000001</c:v>
                </c:pt>
                <c:pt idx="2496">
                  <c:v>2.5023999999999997</c:v>
                </c:pt>
                <c:pt idx="2497">
                  <c:v>2.4984999999999999</c:v>
                </c:pt>
                <c:pt idx="2498">
                  <c:v>2.5133999999999999</c:v>
                </c:pt>
                <c:pt idx="2499">
                  <c:v>2.4973000000000001</c:v>
                </c:pt>
                <c:pt idx="2500">
                  <c:v>2.4825499999999998</c:v>
                </c:pt>
                <c:pt idx="2501">
                  <c:v>2.4771999999999998</c:v>
                </c:pt>
                <c:pt idx="2502">
                  <c:v>2.48855</c:v>
                </c:pt>
                <c:pt idx="2503">
                  <c:v>2.5190999999999999</c:v>
                </c:pt>
                <c:pt idx="2504">
                  <c:v>2.5125000000000002</c:v>
                </c:pt>
                <c:pt idx="2505">
                  <c:v>2.5236000000000001</c:v>
                </c:pt>
                <c:pt idx="2506">
                  <c:v>2.5524499999999999</c:v>
                </c:pt>
                <c:pt idx="2507">
                  <c:v>2.5402500000000003</c:v>
                </c:pt>
                <c:pt idx="2508">
                  <c:v>2.5294999999999996</c:v>
                </c:pt>
                <c:pt idx="2509">
                  <c:v>2.5426500000000001</c:v>
                </c:pt>
                <c:pt idx="2510">
                  <c:v>2.5516999999999999</c:v>
                </c:pt>
                <c:pt idx="2511">
                  <c:v>2.5508999999999999</c:v>
                </c:pt>
                <c:pt idx="2512">
                  <c:v>2.5602499999999999</c:v>
                </c:pt>
                <c:pt idx="2513">
                  <c:v>2.5583</c:v>
                </c:pt>
                <c:pt idx="2514">
                  <c:v>2.54765</c:v>
                </c:pt>
                <c:pt idx="2515">
                  <c:v>2.5725500000000001</c:v>
                </c:pt>
                <c:pt idx="2516">
                  <c:v>2.5663499999999999</c:v>
                </c:pt>
                <c:pt idx="2517">
                  <c:v>2.5854499999999998</c:v>
                </c:pt>
                <c:pt idx="2518">
                  <c:v>2.5781000000000001</c:v>
                </c:pt>
                <c:pt idx="2519">
                  <c:v>2.5829500000000003</c:v>
                </c:pt>
                <c:pt idx="2520">
                  <c:v>2.5706499999999997</c:v>
                </c:pt>
                <c:pt idx="2521">
                  <c:v>2.58365</c:v>
                </c:pt>
                <c:pt idx="2522">
                  <c:v>2.5687500000000001</c:v>
                </c:pt>
                <c:pt idx="2523">
                  <c:v>2.5789499999999999</c:v>
                </c:pt>
                <c:pt idx="2524">
                  <c:v>2.5710999999999999</c:v>
                </c:pt>
                <c:pt idx="2525">
                  <c:v>2.5759499999999997</c:v>
                </c:pt>
                <c:pt idx="2526">
                  <c:v>2.5880999999999998</c:v>
                </c:pt>
                <c:pt idx="2527">
                  <c:v>2.5821000000000001</c:v>
                </c:pt>
                <c:pt idx="2528">
                  <c:v>2.5753500000000003</c:v>
                </c:pt>
                <c:pt idx="2529">
                  <c:v>2.5913000000000004</c:v>
                </c:pt>
                <c:pt idx="2530">
                  <c:v>2.5806499999999999</c:v>
                </c:pt>
                <c:pt idx="2531">
                  <c:v>2.5563500000000001</c:v>
                </c:pt>
                <c:pt idx="2532">
                  <c:v>2.5581499999999999</c:v>
                </c:pt>
                <c:pt idx="2533">
                  <c:v>2.5502500000000001</c:v>
                </c:pt>
                <c:pt idx="2534">
                  <c:v>2.5438999999999998</c:v>
                </c:pt>
                <c:pt idx="2535">
                  <c:v>2.5326</c:v>
                </c:pt>
                <c:pt idx="2536">
                  <c:v>2.5298999999999996</c:v>
                </c:pt>
                <c:pt idx="2537">
                  <c:v>2.5304500000000001</c:v>
                </c:pt>
                <c:pt idx="2538">
                  <c:v>2.5078499999999999</c:v>
                </c:pt>
                <c:pt idx="2539">
                  <c:v>2.5070000000000001</c:v>
                </c:pt>
                <c:pt idx="2540">
                  <c:v>2.4860500000000001</c:v>
                </c:pt>
                <c:pt idx="2541">
                  <c:v>2.50345</c:v>
                </c:pt>
                <c:pt idx="2542">
                  <c:v>2.51085</c:v>
                </c:pt>
                <c:pt idx="2543">
                  <c:v>2.5043499999999996</c:v>
                </c:pt>
                <c:pt idx="2544">
                  <c:v>2.52345</c:v>
                </c:pt>
                <c:pt idx="2545">
                  <c:v>2.5328999999999997</c:v>
                </c:pt>
                <c:pt idx="2546">
                  <c:v>2.5353499999999998</c:v>
                </c:pt>
                <c:pt idx="2547">
                  <c:v>2.5327500000000001</c:v>
                </c:pt>
                <c:pt idx="2548">
                  <c:v>2.5361500000000001</c:v>
                </c:pt>
                <c:pt idx="2549">
                  <c:v>2.5259499999999999</c:v>
                </c:pt>
                <c:pt idx="2550">
                  <c:v>2.5205500000000001</c:v>
                </c:pt>
                <c:pt idx="2551">
                  <c:v>2.5119500000000001</c:v>
                </c:pt>
                <c:pt idx="2552">
                  <c:v>2.5045000000000002</c:v>
                </c:pt>
                <c:pt idx="2553">
                  <c:v>2.5031499999999998</c:v>
                </c:pt>
                <c:pt idx="2554">
                  <c:v>2.5177</c:v>
                </c:pt>
                <c:pt idx="2555">
                  <c:v>2.5022500000000001</c:v>
                </c:pt>
                <c:pt idx="2556">
                  <c:v>2.4877000000000002</c:v>
                </c:pt>
                <c:pt idx="2557">
                  <c:v>2.5025000000000004</c:v>
                </c:pt>
                <c:pt idx="2558">
                  <c:v>2.4939</c:v>
                </c:pt>
                <c:pt idx="2559">
                  <c:v>2.4870999999999999</c:v>
                </c:pt>
                <c:pt idx="2560">
                  <c:v>2.4797000000000002</c:v>
                </c:pt>
                <c:pt idx="2561">
                  <c:v>2.4923000000000002</c:v>
                </c:pt>
                <c:pt idx="2562">
                  <c:v>2.4880000000000004</c:v>
                </c:pt>
                <c:pt idx="2563">
                  <c:v>2.49695</c:v>
                </c:pt>
                <c:pt idx="2564">
                  <c:v>2.4994499999999999</c:v>
                </c:pt>
                <c:pt idx="2565">
                  <c:v>2.5000999999999998</c:v>
                </c:pt>
                <c:pt idx="2566">
                  <c:v>2.5188000000000001</c:v>
                </c:pt>
                <c:pt idx="2567">
                  <c:v>2.53145</c:v>
                </c:pt>
                <c:pt idx="2568">
                  <c:v>2.5362</c:v>
                </c:pt>
                <c:pt idx="2569">
                  <c:v>2.5437500000000002</c:v>
                </c:pt>
                <c:pt idx="2570">
                  <c:v>2.5533999999999999</c:v>
                </c:pt>
                <c:pt idx="2571">
                  <c:v>2.5818499999999998</c:v>
                </c:pt>
                <c:pt idx="2572">
                  <c:v>2.66655</c:v>
                </c:pt>
                <c:pt idx="2573">
                  <c:v>2.6613000000000002</c:v>
                </c:pt>
                <c:pt idx="2574">
                  <c:v>2.61185</c:v>
                </c:pt>
                <c:pt idx="2575">
                  <c:v>2.5893000000000002</c:v>
                </c:pt>
                <c:pt idx="2576">
                  <c:v>2.5707</c:v>
                </c:pt>
                <c:pt idx="2577">
                  <c:v>2.5731000000000002</c:v>
                </c:pt>
                <c:pt idx="2578">
                  <c:v>2.5746000000000002</c:v>
                </c:pt>
                <c:pt idx="2579">
                  <c:v>2.5739999999999998</c:v>
                </c:pt>
                <c:pt idx="2580">
                  <c:v>2.57165</c:v>
                </c:pt>
                <c:pt idx="2581">
                  <c:v>2.5689000000000002</c:v>
                </c:pt>
                <c:pt idx="2582">
                  <c:v>2.5794000000000001</c:v>
                </c:pt>
                <c:pt idx="2583">
                  <c:v>2.5808</c:v>
                </c:pt>
                <c:pt idx="2584">
                  <c:v>2.5800999999999998</c:v>
                </c:pt>
                <c:pt idx="2585">
                  <c:v>2.5560999999999998</c:v>
                </c:pt>
                <c:pt idx="2586">
                  <c:v>2.5421999999999998</c:v>
                </c:pt>
                <c:pt idx="2587">
                  <c:v>2.5331999999999999</c:v>
                </c:pt>
                <c:pt idx="2588">
                  <c:v>2.5062500000000001</c:v>
                </c:pt>
                <c:pt idx="2589">
                  <c:v>2.5061499999999999</c:v>
                </c:pt>
                <c:pt idx="2590">
                  <c:v>2.4952000000000001</c:v>
                </c:pt>
                <c:pt idx="2591">
                  <c:v>2.4883500000000001</c:v>
                </c:pt>
                <c:pt idx="2592">
                  <c:v>2.4855999999999998</c:v>
                </c:pt>
                <c:pt idx="2593">
                  <c:v>2.4998500000000003</c:v>
                </c:pt>
                <c:pt idx="2594">
                  <c:v>2.5078499999999999</c:v>
                </c:pt>
                <c:pt idx="2595">
                  <c:v>2.5243500000000001</c:v>
                </c:pt>
                <c:pt idx="2596">
                  <c:v>2.5282</c:v>
                </c:pt>
                <c:pt idx="2597">
                  <c:v>2.5400499999999999</c:v>
                </c:pt>
                <c:pt idx="2598">
                  <c:v>2.4842</c:v>
                </c:pt>
                <c:pt idx="2599">
                  <c:v>2.4918499999999999</c:v>
                </c:pt>
                <c:pt idx="2600">
                  <c:v>2.5003000000000002</c:v>
                </c:pt>
                <c:pt idx="2601">
                  <c:v>2.528</c:v>
                </c:pt>
                <c:pt idx="2602">
                  <c:v>2.5388500000000001</c:v>
                </c:pt>
                <c:pt idx="2603">
                  <c:v>2.5763499999999997</c:v>
                </c:pt>
                <c:pt idx="2604">
                  <c:v>2.5995999999999997</c:v>
                </c:pt>
                <c:pt idx="2605">
                  <c:v>2.5943999999999998</c:v>
                </c:pt>
                <c:pt idx="2606">
                  <c:v>2.5791499999999998</c:v>
                </c:pt>
                <c:pt idx="2607">
                  <c:v>2.6326499999999999</c:v>
                </c:pt>
                <c:pt idx="2608">
                  <c:v>2.6193499999999998</c:v>
                </c:pt>
                <c:pt idx="2609">
                  <c:v>2.6368</c:v>
                </c:pt>
                <c:pt idx="2610">
                  <c:v>2.64045</c:v>
                </c:pt>
                <c:pt idx="2611">
                  <c:v>2.6614500000000003</c:v>
                </c:pt>
                <c:pt idx="2612">
                  <c:v>2.6677499999999998</c:v>
                </c:pt>
                <c:pt idx="2613">
                  <c:v>2.6408</c:v>
                </c:pt>
                <c:pt idx="2614">
                  <c:v>2.6282000000000001</c:v>
                </c:pt>
                <c:pt idx="2615">
                  <c:v>2.6231499999999999</c:v>
                </c:pt>
                <c:pt idx="2616">
                  <c:v>2.6251500000000001</c:v>
                </c:pt>
                <c:pt idx="2617">
                  <c:v>2.6146500000000001</c:v>
                </c:pt>
                <c:pt idx="2618">
                  <c:v>2.6255999999999999</c:v>
                </c:pt>
                <c:pt idx="2619">
                  <c:v>2.6232500000000001</c:v>
                </c:pt>
                <c:pt idx="2620">
                  <c:v>2.6404000000000001</c:v>
                </c:pt>
                <c:pt idx="2621">
                  <c:v>2.6287500000000001</c:v>
                </c:pt>
                <c:pt idx="2622">
                  <c:v>2.6578499999999998</c:v>
                </c:pt>
                <c:pt idx="2623">
                  <c:v>2.6550000000000002</c:v>
                </c:pt>
                <c:pt idx="2624">
                  <c:v>2.6585000000000001</c:v>
                </c:pt>
                <c:pt idx="2625">
                  <c:v>2.6664500000000002</c:v>
                </c:pt>
                <c:pt idx="2626">
                  <c:v>2.6852499999999999</c:v>
                </c:pt>
                <c:pt idx="2627">
                  <c:v>2.7014</c:v>
                </c:pt>
                <c:pt idx="2628">
                  <c:v>2.7426500000000003</c:v>
                </c:pt>
                <c:pt idx="2629">
                  <c:v>2.7344499999999998</c:v>
                </c:pt>
                <c:pt idx="2630">
                  <c:v>2.7125500000000002</c:v>
                </c:pt>
                <c:pt idx="2631">
                  <c:v>2.7306999999999997</c:v>
                </c:pt>
                <c:pt idx="2632">
                  <c:v>2.6821999999999999</c:v>
                </c:pt>
                <c:pt idx="2633">
                  <c:v>2.6671999999999998</c:v>
                </c:pt>
                <c:pt idx="2634">
                  <c:v>2.7053500000000001</c:v>
                </c:pt>
                <c:pt idx="2635">
                  <c:v>2.7008999999999999</c:v>
                </c:pt>
                <c:pt idx="2636">
                  <c:v>2.6913999999999998</c:v>
                </c:pt>
                <c:pt idx="2637">
                  <c:v>2.68065</c:v>
                </c:pt>
                <c:pt idx="2638">
                  <c:v>2.6906999999999996</c:v>
                </c:pt>
                <c:pt idx="2639">
                  <c:v>2.6801500000000003</c:v>
                </c:pt>
                <c:pt idx="2640">
                  <c:v>2.6627000000000001</c:v>
                </c:pt>
                <c:pt idx="2641">
                  <c:v>2.6703000000000001</c:v>
                </c:pt>
                <c:pt idx="2642">
                  <c:v>2.7129000000000003</c:v>
                </c:pt>
                <c:pt idx="2643">
                  <c:v>2.7114500000000001</c:v>
                </c:pt>
                <c:pt idx="2644">
                  <c:v>2.7267999999999999</c:v>
                </c:pt>
                <c:pt idx="2645">
                  <c:v>2.7172999999999998</c:v>
                </c:pt>
                <c:pt idx="2646">
                  <c:v>2.6927500000000002</c:v>
                </c:pt>
                <c:pt idx="2647">
                  <c:v>2.70025</c:v>
                </c:pt>
                <c:pt idx="2648">
                  <c:v>2.7009500000000002</c:v>
                </c:pt>
                <c:pt idx="2649">
                  <c:v>2.69</c:v>
                </c:pt>
                <c:pt idx="2650">
                  <c:v>2.7086000000000001</c:v>
                </c:pt>
                <c:pt idx="2651">
                  <c:v>2.70085</c:v>
                </c:pt>
                <c:pt idx="2652">
                  <c:v>2.7075</c:v>
                </c:pt>
                <c:pt idx="2653">
                  <c:v>2.7081999999999997</c:v>
                </c:pt>
                <c:pt idx="2654">
                  <c:v>2.7465999999999999</c:v>
                </c:pt>
                <c:pt idx="2655">
                  <c:v>2.7769500000000003</c:v>
                </c:pt>
                <c:pt idx="2656">
                  <c:v>2.7915000000000001</c:v>
                </c:pt>
                <c:pt idx="2657">
                  <c:v>2.7816000000000001</c:v>
                </c:pt>
                <c:pt idx="2658">
                  <c:v>2.7865500000000001</c:v>
                </c:pt>
                <c:pt idx="2659">
                  <c:v>2.7995000000000001</c:v>
                </c:pt>
                <c:pt idx="2660">
                  <c:v>2.7847999999999997</c:v>
                </c:pt>
                <c:pt idx="2661">
                  <c:v>2.8100499999999999</c:v>
                </c:pt>
                <c:pt idx="2662">
                  <c:v>2.8134999999999999</c:v>
                </c:pt>
                <c:pt idx="2663">
                  <c:v>2.8331999999999997</c:v>
                </c:pt>
                <c:pt idx="2664">
                  <c:v>2.7940999999999998</c:v>
                </c:pt>
                <c:pt idx="2665">
                  <c:v>2.7889999999999997</c:v>
                </c:pt>
                <c:pt idx="2666">
                  <c:v>2.8119499999999999</c:v>
                </c:pt>
                <c:pt idx="2667">
                  <c:v>2.8365</c:v>
                </c:pt>
                <c:pt idx="2668">
                  <c:v>2.8697999999999997</c:v>
                </c:pt>
                <c:pt idx="2669">
                  <c:v>2.8692000000000002</c:v>
                </c:pt>
                <c:pt idx="2670">
                  <c:v>2.8647999999999998</c:v>
                </c:pt>
                <c:pt idx="2671">
                  <c:v>2.8738999999999999</c:v>
                </c:pt>
                <c:pt idx="2672">
                  <c:v>2.8564499999999997</c:v>
                </c:pt>
                <c:pt idx="2673">
                  <c:v>2.8583500000000002</c:v>
                </c:pt>
                <c:pt idx="2674">
                  <c:v>2.8496499999999996</c:v>
                </c:pt>
                <c:pt idx="2675">
                  <c:v>2.8254000000000001</c:v>
                </c:pt>
                <c:pt idx="2676">
                  <c:v>2.8094000000000001</c:v>
                </c:pt>
                <c:pt idx="2677">
                  <c:v>2.7748499999999998</c:v>
                </c:pt>
                <c:pt idx="2678">
                  <c:v>2.7627000000000002</c:v>
                </c:pt>
                <c:pt idx="2679">
                  <c:v>2.7503500000000001</c:v>
                </c:pt>
                <c:pt idx="2680">
                  <c:v>2.74295</c:v>
                </c:pt>
                <c:pt idx="2681">
                  <c:v>2.7198000000000002</c:v>
                </c:pt>
                <c:pt idx="2682">
                  <c:v>2.7337499999999997</c:v>
                </c:pt>
                <c:pt idx="2683">
                  <c:v>2.7309999999999999</c:v>
                </c:pt>
                <c:pt idx="2684">
                  <c:v>2.7435999999999998</c:v>
                </c:pt>
                <c:pt idx="2685">
                  <c:v>2.7576000000000001</c:v>
                </c:pt>
                <c:pt idx="2686">
                  <c:v>2.7622</c:v>
                </c:pt>
                <c:pt idx="2687">
                  <c:v>2.7815000000000003</c:v>
                </c:pt>
                <c:pt idx="2688">
                  <c:v>2.7943499999999997</c:v>
                </c:pt>
                <c:pt idx="2689">
                  <c:v>2.8076499999999998</c:v>
                </c:pt>
                <c:pt idx="2690">
                  <c:v>2.8283500000000004</c:v>
                </c:pt>
                <c:pt idx="2691">
                  <c:v>2.8567999999999998</c:v>
                </c:pt>
                <c:pt idx="2692">
                  <c:v>2.8339500000000002</c:v>
                </c:pt>
                <c:pt idx="2693">
                  <c:v>2.8090999999999999</c:v>
                </c:pt>
                <c:pt idx="2694">
                  <c:v>2.9295499999999999</c:v>
                </c:pt>
                <c:pt idx="2695">
                  <c:v>2.9316</c:v>
                </c:pt>
                <c:pt idx="2696">
                  <c:v>2.9169999999999998</c:v>
                </c:pt>
                <c:pt idx="2697">
                  <c:v>2.8733</c:v>
                </c:pt>
                <c:pt idx="2698">
                  <c:v>2.8857499999999998</c:v>
                </c:pt>
                <c:pt idx="2699">
                  <c:v>2.9116499999999998</c:v>
                </c:pt>
                <c:pt idx="2700">
                  <c:v>2.9054000000000002</c:v>
                </c:pt>
                <c:pt idx="2701">
                  <c:v>2.8880499999999998</c:v>
                </c:pt>
                <c:pt idx="2702">
                  <c:v>2.8977500000000003</c:v>
                </c:pt>
                <c:pt idx="2703">
                  <c:v>2.8774499999999996</c:v>
                </c:pt>
                <c:pt idx="2704">
                  <c:v>2.8446499999999997</c:v>
                </c:pt>
                <c:pt idx="2705">
                  <c:v>2.8362500000000002</c:v>
                </c:pt>
                <c:pt idx="2706">
                  <c:v>2.83955</c:v>
                </c:pt>
                <c:pt idx="2707">
                  <c:v>2.8163499999999999</c:v>
                </c:pt>
                <c:pt idx="2708">
                  <c:v>2.8208500000000001</c:v>
                </c:pt>
                <c:pt idx="2709">
                  <c:v>2.8713500000000001</c:v>
                </c:pt>
                <c:pt idx="2710">
                  <c:v>2.8356500000000002</c:v>
                </c:pt>
                <c:pt idx="2711">
                  <c:v>2.8337500000000002</c:v>
                </c:pt>
                <c:pt idx="2712">
                  <c:v>2.8311500000000001</c:v>
                </c:pt>
                <c:pt idx="2713">
                  <c:v>2.8393000000000002</c:v>
                </c:pt>
                <c:pt idx="2714">
                  <c:v>2.8198499999999997</c:v>
                </c:pt>
                <c:pt idx="2715">
                  <c:v>2.8224499999999999</c:v>
                </c:pt>
                <c:pt idx="2716">
                  <c:v>2.8333500000000003</c:v>
                </c:pt>
                <c:pt idx="2717">
                  <c:v>2.8186499999999999</c:v>
                </c:pt>
                <c:pt idx="2718">
                  <c:v>2.8215500000000002</c:v>
                </c:pt>
                <c:pt idx="2719">
                  <c:v>2.7791000000000001</c:v>
                </c:pt>
                <c:pt idx="2720">
                  <c:v>2.7646500000000001</c:v>
                </c:pt>
                <c:pt idx="2721">
                  <c:v>2.7736499999999999</c:v>
                </c:pt>
                <c:pt idx="2722">
                  <c:v>2.7729499999999998</c:v>
                </c:pt>
                <c:pt idx="2723">
                  <c:v>2.7630499999999998</c:v>
                </c:pt>
                <c:pt idx="2724">
                  <c:v>2.8100499999999999</c:v>
                </c:pt>
                <c:pt idx="2725">
                  <c:v>2.8105500000000001</c:v>
                </c:pt>
                <c:pt idx="2726">
                  <c:v>2.8331999999999997</c:v>
                </c:pt>
                <c:pt idx="2727">
                  <c:v>2.8696999999999999</c:v>
                </c:pt>
                <c:pt idx="2728">
                  <c:v>2.8720499999999998</c:v>
                </c:pt>
                <c:pt idx="2729">
                  <c:v>2.9227999999999996</c:v>
                </c:pt>
                <c:pt idx="2730">
                  <c:v>2.9068499999999999</c:v>
                </c:pt>
                <c:pt idx="2731">
                  <c:v>2.9020999999999999</c:v>
                </c:pt>
                <c:pt idx="2732">
                  <c:v>2.9138500000000001</c:v>
                </c:pt>
                <c:pt idx="2733">
                  <c:v>2.9071499999999997</c:v>
                </c:pt>
                <c:pt idx="2734">
                  <c:v>2.9138000000000002</c:v>
                </c:pt>
                <c:pt idx="2735">
                  <c:v>2.9063499999999998</c:v>
                </c:pt>
                <c:pt idx="2736">
                  <c:v>2.9136500000000001</c:v>
                </c:pt>
                <c:pt idx="2737">
                  <c:v>2.9050500000000001</c:v>
                </c:pt>
                <c:pt idx="2738">
                  <c:v>2.9154499999999999</c:v>
                </c:pt>
                <c:pt idx="2739">
                  <c:v>2.9212500000000001</c:v>
                </c:pt>
                <c:pt idx="2740">
                  <c:v>2.9245999999999999</c:v>
                </c:pt>
                <c:pt idx="2741">
                  <c:v>2.9382000000000001</c:v>
                </c:pt>
                <c:pt idx="2742">
                  <c:v>2.9838499999999999</c:v>
                </c:pt>
                <c:pt idx="2743">
                  <c:v>2.9911000000000003</c:v>
                </c:pt>
                <c:pt idx="2744">
                  <c:v>3.0235000000000003</c:v>
                </c:pt>
                <c:pt idx="2745">
                  <c:v>3.04365</c:v>
                </c:pt>
                <c:pt idx="2746">
                  <c:v>3.0897999999999999</c:v>
                </c:pt>
                <c:pt idx="2747">
                  <c:v>3.0983999999999998</c:v>
                </c:pt>
                <c:pt idx="2748">
                  <c:v>3.1185</c:v>
                </c:pt>
                <c:pt idx="2749">
                  <c:v>3.1818499999999998</c:v>
                </c:pt>
                <c:pt idx="2750">
                  <c:v>3.1635</c:v>
                </c:pt>
                <c:pt idx="2751">
                  <c:v>3.1253000000000002</c:v>
                </c:pt>
                <c:pt idx="2752">
                  <c:v>3.09165</c:v>
                </c:pt>
                <c:pt idx="2753">
                  <c:v>3.0978000000000003</c:v>
                </c:pt>
                <c:pt idx="2754">
                  <c:v>3.09185</c:v>
                </c:pt>
                <c:pt idx="2755">
                  <c:v>3.12385</c:v>
                </c:pt>
                <c:pt idx="2756">
                  <c:v>3.1225000000000001</c:v>
                </c:pt>
                <c:pt idx="2757">
                  <c:v>3.1395</c:v>
                </c:pt>
                <c:pt idx="2758">
                  <c:v>3.1830499999999997</c:v>
                </c:pt>
                <c:pt idx="2759">
                  <c:v>3.2104499999999998</c:v>
                </c:pt>
                <c:pt idx="2760">
                  <c:v>3.1924999999999999</c:v>
                </c:pt>
                <c:pt idx="2761">
                  <c:v>3.2206999999999999</c:v>
                </c:pt>
                <c:pt idx="2762">
                  <c:v>3.2175500000000001</c:v>
                </c:pt>
                <c:pt idx="2763">
                  <c:v>3.2510500000000002</c:v>
                </c:pt>
                <c:pt idx="2764">
                  <c:v>3.2602000000000002</c:v>
                </c:pt>
                <c:pt idx="2765">
                  <c:v>3.2223499999999996</c:v>
                </c:pt>
                <c:pt idx="2766">
                  <c:v>3.1922999999999999</c:v>
                </c:pt>
                <c:pt idx="2767">
                  <c:v>3.2301000000000002</c:v>
                </c:pt>
                <c:pt idx="2768">
                  <c:v>3.2001999999999997</c:v>
                </c:pt>
                <c:pt idx="2769">
                  <c:v>3.1857000000000002</c:v>
                </c:pt>
                <c:pt idx="2770">
                  <c:v>3.1977500000000001</c:v>
                </c:pt>
                <c:pt idx="2771">
                  <c:v>3.2187000000000001</c:v>
                </c:pt>
                <c:pt idx="2772">
                  <c:v>3.2272999999999996</c:v>
                </c:pt>
                <c:pt idx="2773">
                  <c:v>3.22905</c:v>
                </c:pt>
                <c:pt idx="2774">
                  <c:v>3.2485499999999998</c:v>
                </c:pt>
                <c:pt idx="2775">
                  <c:v>3.2273000000000001</c:v>
                </c:pt>
                <c:pt idx="2776">
                  <c:v>3.20425</c:v>
                </c:pt>
                <c:pt idx="2777">
                  <c:v>3.2088999999999999</c:v>
                </c:pt>
                <c:pt idx="2778">
                  <c:v>3.1742999999999997</c:v>
                </c:pt>
                <c:pt idx="2779">
                  <c:v>3.1612499999999999</c:v>
                </c:pt>
                <c:pt idx="2780">
                  <c:v>3.1466500000000002</c:v>
                </c:pt>
                <c:pt idx="2781">
                  <c:v>3.1222000000000003</c:v>
                </c:pt>
                <c:pt idx="2782">
                  <c:v>3.07985</c:v>
                </c:pt>
                <c:pt idx="2783">
                  <c:v>3.1088499999999999</c:v>
                </c:pt>
                <c:pt idx="2784">
                  <c:v>3.12615</c:v>
                </c:pt>
                <c:pt idx="2785">
                  <c:v>3.16215</c:v>
                </c:pt>
                <c:pt idx="2786">
                  <c:v>3.1290500000000003</c:v>
                </c:pt>
                <c:pt idx="2787">
                  <c:v>3.0803500000000001</c:v>
                </c:pt>
                <c:pt idx="2788">
                  <c:v>3.08955</c:v>
                </c:pt>
                <c:pt idx="2789">
                  <c:v>3.0987999999999998</c:v>
                </c:pt>
                <c:pt idx="2790">
                  <c:v>3.0964499999999999</c:v>
                </c:pt>
                <c:pt idx="2791">
                  <c:v>3.09015</c:v>
                </c:pt>
                <c:pt idx="2792">
                  <c:v>3.0332500000000002</c:v>
                </c:pt>
                <c:pt idx="2793">
                  <c:v>3.0559000000000003</c:v>
                </c:pt>
                <c:pt idx="2794">
                  <c:v>3.0430999999999999</c:v>
                </c:pt>
                <c:pt idx="2795">
                  <c:v>3.0577000000000001</c:v>
                </c:pt>
                <c:pt idx="2796">
                  <c:v>3.0595499999999998</c:v>
                </c:pt>
                <c:pt idx="2797">
                  <c:v>3.0811999999999999</c:v>
                </c:pt>
                <c:pt idx="2798">
                  <c:v>3.06115</c:v>
                </c:pt>
                <c:pt idx="2799">
                  <c:v>2.96835</c:v>
                </c:pt>
                <c:pt idx="2800">
                  <c:v>2.9661499999999998</c:v>
                </c:pt>
                <c:pt idx="2801">
                  <c:v>2.9873000000000003</c:v>
                </c:pt>
                <c:pt idx="2802">
                  <c:v>2.9878999999999998</c:v>
                </c:pt>
                <c:pt idx="2803">
                  <c:v>3.0256999999999996</c:v>
                </c:pt>
                <c:pt idx="2804">
                  <c:v>3.0309499999999998</c:v>
                </c:pt>
                <c:pt idx="2805">
                  <c:v>3.0225</c:v>
                </c:pt>
                <c:pt idx="2806">
                  <c:v>2.9818499999999997</c:v>
                </c:pt>
                <c:pt idx="2807">
                  <c:v>2.98285</c:v>
                </c:pt>
                <c:pt idx="2808">
                  <c:v>2.9737999999999998</c:v>
                </c:pt>
                <c:pt idx="2809">
                  <c:v>2.9827500000000002</c:v>
                </c:pt>
                <c:pt idx="2810">
                  <c:v>2.9617499999999999</c:v>
                </c:pt>
                <c:pt idx="2811">
                  <c:v>2.9574499999999997</c:v>
                </c:pt>
                <c:pt idx="2812">
                  <c:v>2.9483000000000001</c:v>
                </c:pt>
                <c:pt idx="2813">
                  <c:v>2.9206500000000002</c:v>
                </c:pt>
                <c:pt idx="2814">
                  <c:v>2.9418500000000001</c:v>
                </c:pt>
                <c:pt idx="2815">
                  <c:v>2.9707999999999997</c:v>
                </c:pt>
                <c:pt idx="2816">
                  <c:v>2.97885</c:v>
                </c:pt>
                <c:pt idx="2817">
                  <c:v>3.01085</c:v>
                </c:pt>
                <c:pt idx="2818">
                  <c:v>3.0122499999999999</c:v>
                </c:pt>
                <c:pt idx="2819">
                  <c:v>2.9964000000000004</c:v>
                </c:pt>
                <c:pt idx="2820">
                  <c:v>2.9824000000000002</c:v>
                </c:pt>
                <c:pt idx="2821">
                  <c:v>2.9786000000000001</c:v>
                </c:pt>
                <c:pt idx="2822">
                  <c:v>3.02135</c:v>
                </c:pt>
                <c:pt idx="2823">
                  <c:v>3.0217999999999998</c:v>
                </c:pt>
                <c:pt idx="2824">
                  <c:v>3.0354999999999999</c:v>
                </c:pt>
                <c:pt idx="2825">
                  <c:v>3.0403000000000002</c:v>
                </c:pt>
                <c:pt idx="2826">
                  <c:v>3.0659000000000001</c:v>
                </c:pt>
                <c:pt idx="2827">
                  <c:v>3.0625</c:v>
                </c:pt>
                <c:pt idx="2828">
                  <c:v>3.1294</c:v>
                </c:pt>
                <c:pt idx="2829">
                  <c:v>3.12785</c:v>
                </c:pt>
                <c:pt idx="2830">
                  <c:v>3.1036000000000001</c:v>
                </c:pt>
                <c:pt idx="2831">
                  <c:v>3.0690499999999998</c:v>
                </c:pt>
                <c:pt idx="2832">
                  <c:v>3.0516999999999999</c:v>
                </c:pt>
                <c:pt idx="2833">
                  <c:v>3.0339999999999998</c:v>
                </c:pt>
                <c:pt idx="2834">
                  <c:v>3.0488</c:v>
                </c:pt>
                <c:pt idx="2835">
                  <c:v>3.0712000000000002</c:v>
                </c:pt>
                <c:pt idx="2836">
                  <c:v>3.05125</c:v>
                </c:pt>
                <c:pt idx="2837">
                  <c:v>3.05945</c:v>
                </c:pt>
                <c:pt idx="2838">
                  <c:v>3.0472000000000001</c:v>
                </c:pt>
                <c:pt idx="2839">
                  <c:v>3.0410000000000004</c:v>
                </c:pt>
                <c:pt idx="2840">
                  <c:v>3.0564499999999999</c:v>
                </c:pt>
                <c:pt idx="2841">
                  <c:v>3.0443500000000001</c:v>
                </c:pt>
                <c:pt idx="2842">
                  <c:v>3.0876999999999999</c:v>
                </c:pt>
                <c:pt idx="2843">
                  <c:v>3.0966</c:v>
                </c:pt>
                <c:pt idx="2844">
                  <c:v>3.1201499999999998</c:v>
                </c:pt>
                <c:pt idx="2845">
                  <c:v>3.1399499999999998</c:v>
                </c:pt>
                <c:pt idx="2846">
                  <c:v>3.1582999999999997</c:v>
                </c:pt>
                <c:pt idx="2847">
                  <c:v>3.1687500000000002</c:v>
                </c:pt>
                <c:pt idx="2848">
                  <c:v>3.1643499999999998</c:v>
                </c:pt>
                <c:pt idx="2849">
                  <c:v>3.1597999999999997</c:v>
                </c:pt>
                <c:pt idx="2850">
                  <c:v>3.1557499999999998</c:v>
                </c:pt>
                <c:pt idx="2851">
                  <c:v>3.1890499999999999</c:v>
                </c:pt>
                <c:pt idx="2852">
                  <c:v>3.1719499999999998</c:v>
                </c:pt>
                <c:pt idx="2853">
                  <c:v>3.1784499999999998</c:v>
                </c:pt>
                <c:pt idx="2854">
                  <c:v>3.1776</c:v>
                </c:pt>
                <c:pt idx="2855">
                  <c:v>3.1453000000000002</c:v>
                </c:pt>
                <c:pt idx="2856">
                  <c:v>3.1207500000000001</c:v>
                </c:pt>
                <c:pt idx="2857">
                  <c:v>3.15035</c:v>
                </c:pt>
                <c:pt idx="2858">
                  <c:v>3.1398000000000001</c:v>
                </c:pt>
                <c:pt idx="2859">
                  <c:v>3.1359500000000002</c:v>
                </c:pt>
                <c:pt idx="2860">
                  <c:v>3.1098999999999997</c:v>
                </c:pt>
                <c:pt idx="2861">
                  <c:v>3.0770499999999998</c:v>
                </c:pt>
                <c:pt idx="2862">
                  <c:v>3.077</c:v>
                </c:pt>
                <c:pt idx="2863">
                  <c:v>3.0879500000000002</c:v>
                </c:pt>
                <c:pt idx="2864">
                  <c:v>3.0776500000000002</c:v>
                </c:pt>
                <c:pt idx="2865">
                  <c:v>3.0890500000000003</c:v>
                </c:pt>
                <c:pt idx="2866">
                  <c:v>3.0851999999999999</c:v>
                </c:pt>
                <c:pt idx="2867">
                  <c:v>3.1233</c:v>
                </c:pt>
                <c:pt idx="2868">
                  <c:v>3.1306500000000002</c:v>
                </c:pt>
                <c:pt idx="2869">
                  <c:v>3.1106999999999996</c:v>
                </c:pt>
                <c:pt idx="2870">
                  <c:v>3.1255500000000001</c:v>
                </c:pt>
                <c:pt idx="2871">
                  <c:v>3.1131500000000001</c:v>
                </c:pt>
                <c:pt idx="2872">
                  <c:v>3.1168500000000003</c:v>
                </c:pt>
                <c:pt idx="2873">
                  <c:v>3.1482999999999999</c:v>
                </c:pt>
                <c:pt idx="2874">
                  <c:v>3.1238000000000001</c:v>
                </c:pt>
                <c:pt idx="2875">
                  <c:v>3.13415</c:v>
                </c:pt>
                <c:pt idx="2876">
                  <c:v>3.1185499999999999</c:v>
                </c:pt>
                <c:pt idx="2877">
                  <c:v>3.0883000000000003</c:v>
                </c:pt>
                <c:pt idx="2878">
                  <c:v>3.0941000000000001</c:v>
                </c:pt>
                <c:pt idx="2879">
                  <c:v>3.08595</c:v>
                </c:pt>
                <c:pt idx="2880">
                  <c:v>3.0782499999999997</c:v>
                </c:pt>
                <c:pt idx="2881">
                  <c:v>3.1323999999999996</c:v>
                </c:pt>
                <c:pt idx="2882">
                  <c:v>3.0955500000000002</c:v>
                </c:pt>
                <c:pt idx="2883">
                  <c:v>3.0640999999999998</c:v>
                </c:pt>
                <c:pt idx="2884">
                  <c:v>3.0528500000000003</c:v>
                </c:pt>
                <c:pt idx="2885">
                  <c:v>3.0491999999999999</c:v>
                </c:pt>
                <c:pt idx="2886">
                  <c:v>3.0507499999999999</c:v>
                </c:pt>
                <c:pt idx="2887">
                  <c:v>3.0644499999999999</c:v>
                </c:pt>
                <c:pt idx="2888">
                  <c:v>3.0623500000000003</c:v>
                </c:pt>
                <c:pt idx="2889">
                  <c:v>3.0368500000000003</c:v>
                </c:pt>
                <c:pt idx="2890">
                  <c:v>3.0631500000000003</c:v>
                </c:pt>
                <c:pt idx="2891">
                  <c:v>3.0343999999999998</c:v>
                </c:pt>
                <c:pt idx="2892">
                  <c:v>3.0294499999999998</c:v>
                </c:pt>
                <c:pt idx="2893">
                  <c:v>3.0593000000000004</c:v>
                </c:pt>
                <c:pt idx="2894">
                  <c:v>3.0451999999999999</c:v>
                </c:pt>
                <c:pt idx="2895">
                  <c:v>3.0297499999999999</c:v>
                </c:pt>
                <c:pt idx="2896">
                  <c:v>3.0501500000000004</c:v>
                </c:pt>
                <c:pt idx="2897">
                  <c:v>3.0398499999999999</c:v>
                </c:pt>
                <c:pt idx="2898">
                  <c:v>3.0418500000000002</c:v>
                </c:pt>
                <c:pt idx="2899">
                  <c:v>3.0482499999999999</c:v>
                </c:pt>
                <c:pt idx="2900">
                  <c:v>3.04365</c:v>
                </c:pt>
                <c:pt idx="2901">
                  <c:v>3.0404499999999999</c:v>
                </c:pt>
                <c:pt idx="2902">
                  <c:v>3.0210499999999998</c:v>
                </c:pt>
                <c:pt idx="2903">
                  <c:v>3.0256500000000002</c:v>
                </c:pt>
                <c:pt idx="2904">
                  <c:v>3.01315</c:v>
                </c:pt>
                <c:pt idx="2905">
                  <c:v>3.0183999999999997</c:v>
                </c:pt>
                <c:pt idx="2906">
                  <c:v>3.0079000000000002</c:v>
                </c:pt>
                <c:pt idx="2907">
                  <c:v>3.0287500000000001</c:v>
                </c:pt>
                <c:pt idx="2908">
                  <c:v>3.0393499999999998</c:v>
                </c:pt>
                <c:pt idx="2909">
                  <c:v>3.0602</c:v>
                </c:pt>
                <c:pt idx="2910">
                  <c:v>3.0490500000000003</c:v>
                </c:pt>
                <c:pt idx="2911">
                  <c:v>3.0324499999999999</c:v>
                </c:pt>
                <c:pt idx="2912">
                  <c:v>3.0316000000000001</c:v>
                </c:pt>
                <c:pt idx="2913">
                  <c:v>3.0286499999999998</c:v>
                </c:pt>
                <c:pt idx="2914">
                  <c:v>3.03085</c:v>
                </c:pt>
                <c:pt idx="2915">
                  <c:v>3.0381</c:v>
                </c:pt>
                <c:pt idx="2916">
                  <c:v>3.0266500000000001</c:v>
                </c:pt>
                <c:pt idx="2917">
                  <c:v>3.0236000000000001</c:v>
                </c:pt>
                <c:pt idx="2918">
                  <c:v>2.9958</c:v>
                </c:pt>
                <c:pt idx="2919">
                  <c:v>3.0158499999999999</c:v>
                </c:pt>
                <c:pt idx="2920">
                  <c:v>3.0228000000000002</c:v>
                </c:pt>
                <c:pt idx="2921">
                  <c:v>3.0248499999999998</c:v>
                </c:pt>
                <c:pt idx="2922">
                  <c:v>3.0053999999999998</c:v>
                </c:pt>
                <c:pt idx="2923">
                  <c:v>3.0055000000000001</c:v>
                </c:pt>
                <c:pt idx="2924">
                  <c:v>3.0039500000000001</c:v>
                </c:pt>
                <c:pt idx="2925">
                  <c:v>2.9961000000000002</c:v>
                </c:pt>
                <c:pt idx="2926">
                  <c:v>3.0195999999999996</c:v>
                </c:pt>
                <c:pt idx="2927">
                  <c:v>3.0625499999999999</c:v>
                </c:pt>
                <c:pt idx="2928">
                  <c:v>3.1832500000000001</c:v>
                </c:pt>
                <c:pt idx="2929">
                  <c:v>3.13035</c:v>
                </c:pt>
                <c:pt idx="2930">
                  <c:v>3.1319499999999998</c:v>
                </c:pt>
                <c:pt idx="2931">
                  <c:v>3.1489500000000001</c:v>
                </c:pt>
                <c:pt idx="2932">
                  <c:v>3.1529499999999997</c:v>
                </c:pt>
                <c:pt idx="2933">
                  <c:v>3.16445</c:v>
                </c:pt>
                <c:pt idx="2934">
                  <c:v>3.1647499999999997</c:v>
                </c:pt>
                <c:pt idx="2935">
                  <c:v>3.1641500000000002</c:v>
                </c:pt>
                <c:pt idx="2936">
                  <c:v>3.1718999999999999</c:v>
                </c:pt>
                <c:pt idx="2937">
                  <c:v>3.1590500000000001</c:v>
                </c:pt>
                <c:pt idx="2938">
                  <c:v>3.1696999999999997</c:v>
                </c:pt>
                <c:pt idx="2939">
                  <c:v>3.1692999999999998</c:v>
                </c:pt>
                <c:pt idx="2940">
                  <c:v>3.1574999999999998</c:v>
                </c:pt>
                <c:pt idx="2941">
                  <c:v>3.17835</c:v>
                </c:pt>
                <c:pt idx="2942">
                  <c:v>3.1146500000000001</c:v>
                </c:pt>
                <c:pt idx="2943">
                  <c:v>3.1069</c:v>
                </c:pt>
                <c:pt idx="2944">
                  <c:v>3.1112500000000001</c:v>
                </c:pt>
                <c:pt idx="2945">
                  <c:v>3.1254</c:v>
                </c:pt>
                <c:pt idx="2946">
                  <c:v>3.1233500000000003</c:v>
                </c:pt>
                <c:pt idx="2947">
                  <c:v>3.1166499999999999</c:v>
                </c:pt>
                <c:pt idx="2948">
                  <c:v>3.1170999999999998</c:v>
                </c:pt>
                <c:pt idx="2949">
                  <c:v>3.11965</c:v>
                </c:pt>
                <c:pt idx="2950">
                  <c:v>3.1013000000000002</c:v>
                </c:pt>
                <c:pt idx="2951">
                  <c:v>3.1009500000000001</c:v>
                </c:pt>
                <c:pt idx="2952">
                  <c:v>3.0940500000000002</c:v>
                </c:pt>
                <c:pt idx="2953">
                  <c:v>3.0948500000000001</c:v>
                </c:pt>
                <c:pt idx="2954">
                  <c:v>3.0834999999999999</c:v>
                </c:pt>
                <c:pt idx="2955">
                  <c:v>3.1107</c:v>
                </c:pt>
                <c:pt idx="2956">
                  <c:v>3.1086999999999998</c:v>
                </c:pt>
                <c:pt idx="2957">
                  <c:v>3.1126500000000004</c:v>
                </c:pt>
                <c:pt idx="2958">
                  <c:v>3.1095999999999999</c:v>
                </c:pt>
                <c:pt idx="2959">
                  <c:v>3.1105</c:v>
                </c:pt>
                <c:pt idx="2960">
                  <c:v>3.1143999999999998</c:v>
                </c:pt>
                <c:pt idx="2961">
                  <c:v>3.0977000000000001</c:v>
                </c:pt>
                <c:pt idx="2962">
                  <c:v>3.0909500000000003</c:v>
                </c:pt>
                <c:pt idx="2963">
                  <c:v>3.0812499999999998</c:v>
                </c:pt>
                <c:pt idx="2964">
                  <c:v>3.0522999999999998</c:v>
                </c:pt>
                <c:pt idx="2965">
                  <c:v>3.09145</c:v>
                </c:pt>
                <c:pt idx="2966">
                  <c:v>3.0903499999999999</c:v>
                </c:pt>
                <c:pt idx="2967">
                  <c:v>3.0598000000000001</c:v>
                </c:pt>
                <c:pt idx="2968">
                  <c:v>3.0538499999999997</c:v>
                </c:pt>
                <c:pt idx="2969">
                  <c:v>3.0396999999999998</c:v>
                </c:pt>
                <c:pt idx="2970">
                  <c:v>3.0667</c:v>
                </c:pt>
                <c:pt idx="2971">
                  <c:v>3.0746000000000002</c:v>
                </c:pt>
                <c:pt idx="2972">
                  <c:v>3.0871499999999998</c:v>
                </c:pt>
                <c:pt idx="2973">
                  <c:v>3.0993500000000003</c:v>
                </c:pt>
                <c:pt idx="2974">
                  <c:v>3.0950500000000001</c:v>
                </c:pt>
                <c:pt idx="2975">
                  <c:v>3.04515</c:v>
                </c:pt>
                <c:pt idx="2976">
                  <c:v>3.0585</c:v>
                </c:pt>
                <c:pt idx="2977">
                  <c:v>3.0402</c:v>
                </c:pt>
                <c:pt idx="2978">
                  <c:v>3.0580500000000002</c:v>
                </c:pt>
                <c:pt idx="2979">
                  <c:v>3.0404999999999998</c:v>
                </c:pt>
                <c:pt idx="2980">
                  <c:v>3.1721499999999998</c:v>
                </c:pt>
                <c:pt idx="2981">
                  <c:v>3.1378000000000004</c:v>
                </c:pt>
                <c:pt idx="2982">
                  <c:v>3.1974999999999998</c:v>
                </c:pt>
                <c:pt idx="2983">
                  <c:v>3.2469999999999999</c:v>
                </c:pt>
                <c:pt idx="2984">
                  <c:v>3.2283499999999998</c:v>
                </c:pt>
                <c:pt idx="2985">
                  <c:v>3.2149000000000001</c:v>
                </c:pt>
                <c:pt idx="2986">
                  <c:v>3.1879</c:v>
                </c:pt>
                <c:pt idx="2987">
                  <c:v>3.1973000000000003</c:v>
                </c:pt>
                <c:pt idx="2988">
                  <c:v>3.1787999999999998</c:v>
                </c:pt>
                <c:pt idx="2989">
                  <c:v>3.1753999999999998</c:v>
                </c:pt>
                <c:pt idx="2990">
                  <c:v>3.1644999999999999</c:v>
                </c:pt>
                <c:pt idx="2991">
                  <c:v>3.1646000000000001</c:v>
                </c:pt>
                <c:pt idx="2992">
                  <c:v>3.1746499999999997</c:v>
                </c:pt>
                <c:pt idx="2993">
                  <c:v>3.1867999999999999</c:v>
                </c:pt>
                <c:pt idx="2994">
                  <c:v>3.1818499999999998</c:v>
                </c:pt>
                <c:pt idx="2995">
                  <c:v>3.1618500000000003</c:v>
                </c:pt>
                <c:pt idx="2996">
                  <c:v>3.145</c:v>
                </c:pt>
                <c:pt idx="2997">
                  <c:v>3.1336499999999998</c:v>
                </c:pt>
                <c:pt idx="2998">
                  <c:v>3.13185</c:v>
                </c:pt>
                <c:pt idx="2999">
                  <c:v>3.1258499999999998</c:v>
                </c:pt>
                <c:pt idx="3000">
                  <c:v>3.1310000000000002</c:v>
                </c:pt>
                <c:pt idx="3001">
                  <c:v>3.1151999999999997</c:v>
                </c:pt>
                <c:pt idx="3002">
                  <c:v>3.1174499999999998</c:v>
                </c:pt>
                <c:pt idx="3003">
                  <c:v>3.1115500000000003</c:v>
                </c:pt>
                <c:pt idx="3004">
                  <c:v>3.1263000000000001</c:v>
                </c:pt>
                <c:pt idx="3005">
                  <c:v>3.1235999999999997</c:v>
                </c:pt>
                <c:pt idx="3006">
                  <c:v>3.1363500000000002</c:v>
                </c:pt>
                <c:pt idx="3007">
                  <c:v>3.1461000000000001</c:v>
                </c:pt>
                <c:pt idx="3008">
                  <c:v>3.1385999999999998</c:v>
                </c:pt>
                <c:pt idx="3009">
                  <c:v>3.1245000000000003</c:v>
                </c:pt>
                <c:pt idx="3010">
                  <c:v>3.1308499999999997</c:v>
                </c:pt>
                <c:pt idx="3011">
                  <c:v>3.1260000000000003</c:v>
                </c:pt>
                <c:pt idx="3012">
                  <c:v>3.1326000000000001</c:v>
                </c:pt>
                <c:pt idx="3013">
                  <c:v>3.1294500000000003</c:v>
                </c:pt>
                <c:pt idx="3014">
                  <c:v>3.1390000000000002</c:v>
                </c:pt>
                <c:pt idx="3015">
                  <c:v>3.1216499999999998</c:v>
                </c:pt>
                <c:pt idx="3016">
                  <c:v>3.1150000000000002</c:v>
                </c:pt>
                <c:pt idx="3017">
                  <c:v>3.1066500000000001</c:v>
                </c:pt>
                <c:pt idx="3018">
                  <c:v>3.1186500000000001</c:v>
                </c:pt>
                <c:pt idx="3019">
                  <c:v>3.1396499999999996</c:v>
                </c:pt>
                <c:pt idx="3020">
                  <c:v>3.1517499999999998</c:v>
                </c:pt>
                <c:pt idx="3021">
                  <c:v>3.1509</c:v>
                </c:pt>
                <c:pt idx="3022">
                  <c:v>3.1659000000000002</c:v>
                </c:pt>
                <c:pt idx="3023">
                  <c:v>3.16615</c:v>
                </c:pt>
                <c:pt idx="3024">
                  <c:v>3.1539999999999999</c:v>
                </c:pt>
                <c:pt idx="3025">
                  <c:v>3.1544999999999996</c:v>
                </c:pt>
                <c:pt idx="3026">
                  <c:v>3.1513999999999998</c:v>
                </c:pt>
                <c:pt idx="3027">
                  <c:v>3.1498499999999998</c:v>
                </c:pt>
                <c:pt idx="3028">
                  <c:v>3.1313000000000004</c:v>
                </c:pt>
                <c:pt idx="3029">
                  <c:v>3.1211000000000002</c:v>
                </c:pt>
                <c:pt idx="3030">
                  <c:v>3.1509499999999999</c:v>
                </c:pt>
                <c:pt idx="3031">
                  <c:v>3.16865</c:v>
                </c:pt>
                <c:pt idx="3032">
                  <c:v>3.1557500000000003</c:v>
                </c:pt>
                <c:pt idx="3033">
                  <c:v>3.1615500000000001</c:v>
                </c:pt>
                <c:pt idx="3034">
                  <c:v>3.1833</c:v>
                </c:pt>
                <c:pt idx="3035">
                  <c:v>3.1852999999999998</c:v>
                </c:pt>
                <c:pt idx="3036">
                  <c:v>3.2018</c:v>
                </c:pt>
                <c:pt idx="3037">
                  <c:v>3.2435999999999998</c:v>
                </c:pt>
                <c:pt idx="3038">
                  <c:v>3.2357</c:v>
                </c:pt>
                <c:pt idx="3039">
                  <c:v>3.2161</c:v>
                </c:pt>
                <c:pt idx="3040">
                  <c:v>3.2337500000000001</c:v>
                </c:pt>
                <c:pt idx="3041">
                  <c:v>3.2474999999999996</c:v>
                </c:pt>
                <c:pt idx="3042">
                  <c:v>3.2465999999999999</c:v>
                </c:pt>
                <c:pt idx="3043">
                  <c:v>3.2428999999999997</c:v>
                </c:pt>
                <c:pt idx="3044">
                  <c:v>3.2499000000000002</c:v>
                </c:pt>
                <c:pt idx="3045">
                  <c:v>3.2406999999999999</c:v>
                </c:pt>
                <c:pt idx="3046">
                  <c:v>3.2512499999999998</c:v>
                </c:pt>
                <c:pt idx="3047">
                  <c:v>3.2476500000000001</c:v>
                </c:pt>
                <c:pt idx="3048">
                  <c:v>3.2109000000000001</c:v>
                </c:pt>
                <c:pt idx="3049">
                  <c:v>3.2029000000000001</c:v>
                </c:pt>
                <c:pt idx="3050">
                  <c:v>3.2174499999999999</c:v>
                </c:pt>
                <c:pt idx="3051">
                  <c:v>3.2161999999999997</c:v>
                </c:pt>
                <c:pt idx="3052">
                  <c:v>3.2077499999999999</c:v>
                </c:pt>
                <c:pt idx="3053">
                  <c:v>3.2214999999999998</c:v>
                </c:pt>
                <c:pt idx="3054">
                  <c:v>3.2542499999999999</c:v>
                </c:pt>
                <c:pt idx="3055">
                  <c:v>3.2603999999999997</c:v>
                </c:pt>
                <c:pt idx="3056">
                  <c:v>3.2461500000000001</c:v>
                </c:pt>
                <c:pt idx="3057">
                  <c:v>3.2754500000000002</c:v>
                </c:pt>
                <c:pt idx="3058">
                  <c:v>3.2848000000000002</c:v>
                </c:pt>
                <c:pt idx="3059">
                  <c:v>3.2826</c:v>
                </c:pt>
                <c:pt idx="3060">
                  <c:v>3.3365999999999998</c:v>
                </c:pt>
                <c:pt idx="3061">
                  <c:v>3.3327999999999998</c:v>
                </c:pt>
                <c:pt idx="3062">
                  <c:v>3.3175999999999997</c:v>
                </c:pt>
                <c:pt idx="3063">
                  <c:v>3.3570000000000002</c:v>
                </c:pt>
                <c:pt idx="3064">
                  <c:v>3.39595</c:v>
                </c:pt>
                <c:pt idx="3065">
                  <c:v>3.38815</c:v>
                </c:pt>
                <c:pt idx="3066">
                  <c:v>3.4116</c:v>
                </c:pt>
                <c:pt idx="3067">
                  <c:v>3.4097</c:v>
                </c:pt>
                <c:pt idx="3068">
                  <c:v>3.4391499999999997</c:v>
                </c:pt>
                <c:pt idx="3069">
                  <c:v>3.4769000000000001</c:v>
                </c:pt>
                <c:pt idx="3070">
                  <c:v>3.4668999999999999</c:v>
                </c:pt>
                <c:pt idx="3071">
                  <c:v>3.4674499999999999</c:v>
                </c:pt>
                <c:pt idx="3072">
                  <c:v>3.4912999999999998</c:v>
                </c:pt>
                <c:pt idx="3073">
                  <c:v>3.4893000000000001</c:v>
                </c:pt>
                <c:pt idx="3074">
                  <c:v>3.5427999999999997</c:v>
                </c:pt>
                <c:pt idx="3075">
                  <c:v>3.5515499999999998</c:v>
                </c:pt>
                <c:pt idx="3076">
                  <c:v>3.5206</c:v>
                </c:pt>
                <c:pt idx="3077">
                  <c:v>3.5200499999999999</c:v>
                </c:pt>
                <c:pt idx="3078">
                  <c:v>3.5391500000000002</c:v>
                </c:pt>
                <c:pt idx="3079">
                  <c:v>3.6207500000000001</c:v>
                </c:pt>
                <c:pt idx="3080">
                  <c:v>3.6391499999999999</c:v>
                </c:pt>
                <c:pt idx="3081">
                  <c:v>3.6591</c:v>
                </c:pt>
                <c:pt idx="3082">
                  <c:v>3.5698499999999997</c:v>
                </c:pt>
                <c:pt idx="3083">
                  <c:v>3.5177500000000004</c:v>
                </c:pt>
                <c:pt idx="3084">
                  <c:v>3.5495999999999999</c:v>
                </c:pt>
                <c:pt idx="3085">
                  <c:v>3.5747999999999998</c:v>
                </c:pt>
                <c:pt idx="3086">
                  <c:v>3.5796999999999999</c:v>
                </c:pt>
                <c:pt idx="3087">
                  <c:v>3.60195</c:v>
                </c:pt>
                <c:pt idx="3088">
                  <c:v>3.6266500000000002</c:v>
                </c:pt>
                <c:pt idx="3089">
                  <c:v>3.5854999999999997</c:v>
                </c:pt>
                <c:pt idx="3090">
                  <c:v>3.5851000000000002</c:v>
                </c:pt>
                <c:pt idx="3091">
                  <c:v>3.6044</c:v>
                </c:pt>
                <c:pt idx="3092">
                  <c:v>3.5944000000000003</c:v>
                </c:pt>
                <c:pt idx="3093">
                  <c:v>3.5834999999999999</c:v>
                </c:pt>
                <c:pt idx="3094">
                  <c:v>3.5884999999999998</c:v>
                </c:pt>
                <c:pt idx="3095">
                  <c:v>3.5970500000000003</c:v>
                </c:pt>
                <c:pt idx="3096">
                  <c:v>3.5928499999999999</c:v>
                </c:pt>
                <c:pt idx="3097">
                  <c:v>3.6025999999999998</c:v>
                </c:pt>
                <c:pt idx="3098">
                  <c:v>3.6139999999999999</c:v>
                </c:pt>
                <c:pt idx="3099">
                  <c:v>3.6109499999999999</c:v>
                </c:pt>
                <c:pt idx="3100">
                  <c:v>3.6143999999999998</c:v>
                </c:pt>
                <c:pt idx="3101">
                  <c:v>3.6248500000000003</c:v>
                </c:pt>
                <c:pt idx="3102">
                  <c:v>3.6672000000000002</c:v>
                </c:pt>
                <c:pt idx="3103">
                  <c:v>3.6597999999999997</c:v>
                </c:pt>
                <c:pt idx="3104">
                  <c:v>3.7031000000000001</c:v>
                </c:pt>
                <c:pt idx="3105">
                  <c:v>3.7404000000000002</c:v>
                </c:pt>
                <c:pt idx="3106">
                  <c:v>3.8203499999999999</c:v>
                </c:pt>
                <c:pt idx="3107">
                  <c:v>3.8950499999999999</c:v>
                </c:pt>
                <c:pt idx="3108">
                  <c:v>3.9777</c:v>
                </c:pt>
                <c:pt idx="3109">
                  <c:v>3.8760499999999998</c:v>
                </c:pt>
                <c:pt idx="3110">
                  <c:v>3.8429000000000002</c:v>
                </c:pt>
                <c:pt idx="3111">
                  <c:v>3.9187500000000002</c:v>
                </c:pt>
                <c:pt idx="3112">
                  <c:v>3.89595</c:v>
                </c:pt>
                <c:pt idx="3113">
                  <c:v>3.9168500000000002</c:v>
                </c:pt>
                <c:pt idx="3114">
                  <c:v>3.9558</c:v>
                </c:pt>
                <c:pt idx="3115">
                  <c:v>3.90055</c:v>
                </c:pt>
                <c:pt idx="3116">
                  <c:v>3.9006000000000003</c:v>
                </c:pt>
                <c:pt idx="3117">
                  <c:v>3.9218999999999999</c:v>
                </c:pt>
                <c:pt idx="3118">
                  <c:v>3.9757000000000002</c:v>
                </c:pt>
                <c:pt idx="3119">
                  <c:v>3.9828999999999999</c:v>
                </c:pt>
                <c:pt idx="3120">
                  <c:v>4.0061499999999999</c:v>
                </c:pt>
                <c:pt idx="3121">
                  <c:v>3.9132000000000002</c:v>
                </c:pt>
                <c:pt idx="3122">
                  <c:v>3.9241999999999999</c:v>
                </c:pt>
                <c:pt idx="3123">
                  <c:v>3.9152999999999998</c:v>
                </c:pt>
                <c:pt idx="3124">
                  <c:v>3.8800999999999997</c:v>
                </c:pt>
                <c:pt idx="3125">
                  <c:v>3.8403499999999999</c:v>
                </c:pt>
                <c:pt idx="3126">
                  <c:v>3.8222999999999998</c:v>
                </c:pt>
                <c:pt idx="3127">
                  <c:v>3.8738000000000001</c:v>
                </c:pt>
                <c:pt idx="3128">
                  <c:v>3.8495499999999998</c:v>
                </c:pt>
                <c:pt idx="3129">
                  <c:v>3.8041999999999998</c:v>
                </c:pt>
                <c:pt idx="3130">
                  <c:v>3.8159000000000001</c:v>
                </c:pt>
                <c:pt idx="3131">
                  <c:v>3.7822499999999999</c:v>
                </c:pt>
                <c:pt idx="3132">
                  <c:v>3.7573499999999997</c:v>
                </c:pt>
                <c:pt idx="3133">
                  <c:v>3.7704</c:v>
                </c:pt>
                <c:pt idx="3134">
                  <c:v>3.79175</c:v>
                </c:pt>
                <c:pt idx="3135">
                  <c:v>3.7424499999999998</c:v>
                </c:pt>
                <c:pt idx="3136">
                  <c:v>3.7360500000000001</c:v>
                </c:pt>
                <c:pt idx="3137">
                  <c:v>3.7179000000000002</c:v>
                </c:pt>
                <c:pt idx="3138">
                  <c:v>3.6800499999999996</c:v>
                </c:pt>
                <c:pt idx="3139">
                  <c:v>3.6738</c:v>
                </c:pt>
                <c:pt idx="3140">
                  <c:v>3.7110500000000002</c:v>
                </c:pt>
                <c:pt idx="3141">
                  <c:v>3.71435</c:v>
                </c:pt>
                <c:pt idx="3142">
                  <c:v>3.7519999999999998</c:v>
                </c:pt>
                <c:pt idx="3143">
                  <c:v>3.7541000000000002</c:v>
                </c:pt>
                <c:pt idx="3144">
                  <c:v>3.82375</c:v>
                </c:pt>
                <c:pt idx="3145">
                  <c:v>3.8156999999999996</c:v>
                </c:pt>
                <c:pt idx="3146">
                  <c:v>3.8189000000000002</c:v>
                </c:pt>
                <c:pt idx="3147">
                  <c:v>3.7848999999999999</c:v>
                </c:pt>
                <c:pt idx="3148">
                  <c:v>3.8479000000000001</c:v>
                </c:pt>
                <c:pt idx="3149">
                  <c:v>3.8843000000000001</c:v>
                </c:pt>
                <c:pt idx="3150">
                  <c:v>3.8584500000000004</c:v>
                </c:pt>
                <c:pt idx="3151">
                  <c:v>3.8645</c:v>
                </c:pt>
                <c:pt idx="3152">
                  <c:v>3.8559999999999999</c:v>
                </c:pt>
                <c:pt idx="3153">
                  <c:v>3.81135</c:v>
                </c:pt>
                <c:pt idx="3154">
                  <c:v>3.76525</c:v>
                </c:pt>
                <c:pt idx="3155">
                  <c:v>3.7675999999999998</c:v>
                </c:pt>
                <c:pt idx="3156">
                  <c:v>3.7503000000000002</c:v>
                </c:pt>
                <c:pt idx="3157">
                  <c:v>3.7809499999999998</c:v>
                </c:pt>
                <c:pt idx="3158">
                  <c:v>3.7631999999999999</c:v>
                </c:pt>
                <c:pt idx="3159">
                  <c:v>3.7784</c:v>
                </c:pt>
                <c:pt idx="3160">
                  <c:v>3.7566999999999999</c:v>
                </c:pt>
                <c:pt idx="3161">
                  <c:v>3.7721499999999999</c:v>
                </c:pt>
                <c:pt idx="3162">
                  <c:v>3.80735</c:v>
                </c:pt>
                <c:pt idx="3163">
                  <c:v>3.7858999999999998</c:v>
                </c:pt>
                <c:pt idx="3164">
                  <c:v>3.77765</c:v>
                </c:pt>
                <c:pt idx="3165">
                  <c:v>3.75535</c:v>
                </c:pt>
                <c:pt idx="3166">
                  <c:v>3.7679499999999999</c:v>
                </c:pt>
                <c:pt idx="3167">
                  <c:v>3.8026499999999999</c:v>
                </c:pt>
                <c:pt idx="3168">
                  <c:v>3.8219500000000002</c:v>
                </c:pt>
                <c:pt idx="3169">
                  <c:v>3.8303000000000003</c:v>
                </c:pt>
                <c:pt idx="3170">
                  <c:v>3.8450500000000001</c:v>
                </c:pt>
                <c:pt idx="3171">
                  <c:v>3.8411</c:v>
                </c:pt>
                <c:pt idx="3172">
                  <c:v>3.8099499999999997</c:v>
                </c:pt>
                <c:pt idx="3173">
                  <c:v>3.7734000000000001</c:v>
                </c:pt>
                <c:pt idx="3174">
                  <c:v>3.7788499999999998</c:v>
                </c:pt>
                <c:pt idx="3175">
                  <c:v>3.8208000000000002</c:v>
                </c:pt>
                <c:pt idx="3176">
                  <c:v>3.7950499999999998</c:v>
                </c:pt>
                <c:pt idx="3177">
                  <c:v>3.8062</c:v>
                </c:pt>
                <c:pt idx="3178">
                  <c:v>3.7740499999999999</c:v>
                </c:pt>
                <c:pt idx="3179">
                  <c:v>3.7725</c:v>
                </c:pt>
                <c:pt idx="3180">
                  <c:v>3.7271999999999998</c:v>
                </c:pt>
                <c:pt idx="3181">
                  <c:v>3.7457500000000001</c:v>
                </c:pt>
                <c:pt idx="3182">
                  <c:v>3.74065</c:v>
                </c:pt>
                <c:pt idx="3183">
                  <c:v>3.7184499999999998</c:v>
                </c:pt>
                <c:pt idx="3184">
                  <c:v>3.7111999999999998</c:v>
                </c:pt>
                <c:pt idx="3185">
                  <c:v>3.7146499999999998</c:v>
                </c:pt>
                <c:pt idx="3186">
                  <c:v>3.6918500000000001</c:v>
                </c:pt>
                <c:pt idx="3187">
                  <c:v>3.69225</c:v>
                </c:pt>
                <c:pt idx="3188">
                  <c:v>3.7300500000000003</c:v>
                </c:pt>
                <c:pt idx="3189">
                  <c:v>3.7209500000000002</c:v>
                </c:pt>
                <c:pt idx="3190">
                  <c:v>3.75135</c:v>
                </c:pt>
                <c:pt idx="3191">
                  <c:v>3.7827500000000001</c:v>
                </c:pt>
                <c:pt idx="3192">
                  <c:v>3.74315</c:v>
                </c:pt>
                <c:pt idx="3193">
                  <c:v>3.7323</c:v>
                </c:pt>
                <c:pt idx="3194">
                  <c:v>3.7394999999999996</c:v>
                </c:pt>
                <c:pt idx="3195">
                  <c:v>3.7218499999999999</c:v>
                </c:pt>
                <c:pt idx="3196">
                  <c:v>3.7308500000000002</c:v>
                </c:pt>
                <c:pt idx="3197">
                  <c:v>3.7780499999999999</c:v>
                </c:pt>
                <c:pt idx="3198">
                  <c:v>3.8249500000000003</c:v>
                </c:pt>
                <c:pt idx="3199">
                  <c:v>3.7906500000000003</c:v>
                </c:pt>
                <c:pt idx="3200">
                  <c:v>3.7797499999999999</c:v>
                </c:pt>
                <c:pt idx="3201">
                  <c:v>3.7865500000000001</c:v>
                </c:pt>
                <c:pt idx="3202">
                  <c:v>3.7776000000000001</c:v>
                </c:pt>
                <c:pt idx="3203">
                  <c:v>3.7847</c:v>
                </c:pt>
                <c:pt idx="3204">
                  <c:v>3.7885499999999999</c:v>
                </c:pt>
                <c:pt idx="3205">
                  <c:v>3.786</c:v>
                </c:pt>
                <c:pt idx="3206">
                  <c:v>3.7599</c:v>
                </c:pt>
                <c:pt idx="3207">
                  <c:v>3.7483499999999998</c:v>
                </c:pt>
                <c:pt idx="3208">
                  <c:v>3.7393000000000001</c:v>
                </c:pt>
                <c:pt idx="3209">
                  <c:v>3.7348499999999998</c:v>
                </c:pt>
                <c:pt idx="3210">
                  <c:v>3.7456</c:v>
                </c:pt>
                <c:pt idx="3211">
                  <c:v>3.7402499999999996</c:v>
                </c:pt>
                <c:pt idx="3212">
                  <c:v>3.7736499999999999</c:v>
                </c:pt>
                <c:pt idx="3213">
                  <c:v>3.7404999999999999</c:v>
                </c:pt>
                <c:pt idx="3214">
                  <c:v>3.74925</c:v>
                </c:pt>
                <c:pt idx="3215">
                  <c:v>3.7279999999999998</c:v>
                </c:pt>
                <c:pt idx="3216">
                  <c:v>3.7325999999999997</c:v>
                </c:pt>
                <c:pt idx="3217">
                  <c:v>3.7011000000000003</c:v>
                </c:pt>
                <c:pt idx="3218">
                  <c:v>3.7157499999999999</c:v>
                </c:pt>
                <c:pt idx="3219">
                  <c:v>3.7122000000000002</c:v>
                </c:pt>
                <c:pt idx="3220">
                  <c:v>3.7257499999999997</c:v>
                </c:pt>
                <c:pt idx="3221">
                  <c:v>3.7462</c:v>
                </c:pt>
                <c:pt idx="3222">
                  <c:v>3.7378</c:v>
                </c:pt>
                <c:pt idx="3223">
                  <c:v>3.71475</c:v>
                </c:pt>
                <c:pt idx="3224">
                  <c:v>3.7184999999999997</c:v>
                </c:pt>
                <c:pt idx="3225">
                  <c:v>3.7075499999999999</c:v>
                </c:pt>
                <c:pt idx="3226">
                  <c:v>3.76275</c:v>
                </c:pt>
                <c:pt idx="3227">
                  <c:v>3.7553999999999998</c:v>
                </c:pt>
                <c:pt idx="3228">
                  <c:v>3.7825500000000001</c:v>
                </c:pt>
                <c:pt idx="3229">
                  <c:v>3.7726500000000005</c:v>
                </c:pt>
                <c:pt idx="3230">
                  <c:v>3.79955</c:v>
                </c:pt>
                <c:pt idx="3231">
                  <c:v>3.7986999999999997</c:v>
                </c:pt>
                <c:pt idx="3232">
                  <c:v>3.851</c:v>
                </c:pt>
                <c:pt idx="3233">
                  <c:v>3.8807</c:v>
                </c:pt>
                <c:pt idx="3234">
                  <c:v>3.87235</c:v>
                </c:pt>
                <c:pt idx="3235">
                  <c:v>3.8616999999999999</c:v>
                </c:pt>
                <c:pt idx="3236">
                  <c:v>3.879</c:v>
                </c:pt>
                <c:pt idx="3237">
                  <c:v>3.8204500000000001</c:v>
                </c:pt>
                <c:pt idx="3238">
                  <c:v>3.8165000000000004</c:v>
                </c:pt>
                <c:pt idx="3239">
                  <c:v>3.7984</c:v>
                </c:pt>
                <c:pt idx="3240">
                  <c:v>3.7897000000000003</c:v>
                </c:pt>
                <c:pt idx="3241">
                  <c:v>3.7973999999999997</c:v>
                </c:pt>
                <c:pt idx="3242">
                  <c:v>3.7890000000000001</c:v>
                </c:pt>
                <c:pt idx="3243">
                  <c:v>3.8158500000000002</c:v>
                </c:pt>
                <c:pt idx="3244">
                  <c:v>3.8307000000000002</c:v>
                </c:pt>
                <c:pt idx="3245">
                  <c:v>3.8496000000000001</c:v>
                </c:pt>
                <c:pt idx="3246">
                  <c:v>3.8670500000000003</c:v>
                </c:pt>
                <c:pt idx="3247">
                  <c:v>3.8446500000000001</c:v>
                </c:pt>
                <c:pt idx="3248">
                  <c:v>3.8348499999999999</c:v>
                </c:pt>
                <c:pt idx="3249">
                  <c:v>3.8371000000000004</c:v>
                </c:pt>
                <c:pt idx="3250">
                  <c:v>3.8438999999999997</c:v>
                </c:pt>
                <c:pt idx="3251">
                  <c:v>3.8455000000000004</c:v>
                </c:pt>
                <c:pt idx="3252">
                  <c:v>3.8605499999999999</c:v>
                </c:pt>
                <c:pt idx="3253">
                  <c:v>3.87235</c:v>
                </c:pt>
                <c:pt idx="3254">
                  <c:v>3.8412499999999996</c:v>
                </c:pt>
                <c:pt idx="3255">
                  <c:v>3.84605</c:v>
                </c:pt>
                <c:pt idx="3256">
                  <c:v>3.84375</c:v>
                </c:pt>
                <c:pt idx="3257">
                  <c:v>3.8494000000000002</c:v>
                </c:pt>
                <c:pt idx="3258">
                  <c:v>3.8570500000000001</c:v>
                </c:pt>
                <c:pt idx="3259">
                  <c:v>3.8590999999999998</c:v>
                </c:pt>
                <c:pt idx="3260">
                  <c:v>3.83995</c:v>
                </c:pt>
                <c:pt idx="3261">
                  <c:v>3.8425000000000002</c:v>
                </c:pt>
                <c:pt idx="3262">
                  <c:v>3.82795</c:v>
                </c:pt>
                <c:pt idx="3263">
                  <c:v>3.8318500000000002</c:v>
                </c:pt>
                <c:pt idx="3264">
                  <c:v>3.8283500000000004</c:v>
                </c:pt>
                <c:pt idx="3265">
                  <c:v>3.8144</c:v>
                </c:pt>
                <c:pt idx="3266">
                  <c:v>3.8033999999999999</c:v>
                </c:pt>
                <c:pt idx="3267">
                  <c:v>3.7949000000000002</c:v>
                </c:pt>
                <c:pt idx="3268">
                  <c:v>3.7989999999999999</c:v>
                </c:pt>
                <c:pt idx="3269">
                  <c:v>3.7703500000000001</c:v>
                </c:pt>
                <c:pt idx="3270">
                  <c:v>3.7858999999999998</c:v>
                </c:pt>
                <c:pt idx="3271">
                  <c:v>3.7874499999999998</c:v>
                </c:pt>
                <c:pt idx="3272">
                  <c:v>3.7800500000000001</c:v>
                </c:pt>
                <c:pt idx="3273">
                  <c:v>3.7832999999999997</c:v>
                </c:pt>
                <c:pt idx="3274">
                  <c:v>3.74865</c:v>
                </c:pt>
                <c:pt idx="3275">
                  <c:v>3.7610000000000001</c:v>
                </c:pt>
                <c:pt idx="3276">
                  <c:v>3.7686999999999999</c:v>
                </c:pt>
                <c:pt idx="3277">
                  <c:v>3.7544500000000003</c:v>
                </c:pt>
                <c:pt idx="3278">
                  <c:v>3.7502999999999997</c:v>
                </c:pt>
                <c:pt idx="3279">
                  <c:v>3.7597</c:v>
                </c:pt>
                <c:pt idx="3280">
                  <c:v>3.7403500000000003</c:v>
                </c:pt>
                <c:pt idx="3281">
                  <c:v>3.7711000000000001</c:v>
                </c:pt>
                <c:pt idx="3282">
                  <c:v>3.7844499999999996</c:v>
                </c:pt>
                <c:pt idx="3283">
                  <c:v>3.7645</c:v>
                </c:pt>
                <c:pt idx="3284">
                  <c:v>3.7722999999999995</c:v>
                </c:pt>
                <c:pt idx="3285">
                  <c:v>3.8323</c:v>
                </c:pt>
                <c:pt idx="3286">
                  <c:v>3.8364500000000001</c:v>
                </c:pt>
                <c:pt idx="3287">
                  <c:v>3.8360500000000002</c:v>
                </c:pt>
                <c:pt idx="3288">
                  <c:v>3.8437000000000001</c:v>
                </c:pt>
                <c:pt idx="3289">
                  <c:v>3.83725</c:v>
                </c:pt>
                <c:pt idx="3290">
                  <c:v>3.8783499999999997</c:v>
                </c:pt>
                <c:pt idx="3291">
                  <c:v>3.8606500000000001</c:v>
                </c:pt>
                <c:pt idx="3292">
                  <c:v>3.8897499999999998</c:v>
                </c:pt>
                <c:pt idx="3293">
                  <c:v>3.8792</c:v>
                </c:pt>
                <c:pt idx="3294">
                  <c:v>3.887</c:v>
                </c:pt>
                <c:pt idx="3295">
                  <c:v>3.8773</c:v>
                </c:pt>
                <c:pt idx="3296">
                  <c:v>3.8826000000000001</c:v>
                </c:pt>
                <c:pt idx="3297">
                  <c:v>3.8872499999999999</c:v>
                </c:pt>
                <c:pt idx="3298">
                  <c:v>3.8934000000000002</c:v>
                </c:pt>
                <c:pt idx="3299">
                  <c:v>3.9278499999999998</c:v>
                </c:pt>
                <c:pt idx="3300">
                  <c:v>4.0251000000000001</c:v>
                </c:pt>
                <c:pt idx="3301">
                  <c:v>4.0473499999999998</c:v>
                </c:pt>
                <c:pt idx="3302">
                  <c:v>3.9879499999999997</c:v>
                </c:pt>
                <c:pt idx="3303">
                  <c:v>3.9915500000000002</c:v>
                </c:pt>
                <c:pt idx="3304">
                  <c:v>3.9661999999999997</c:v>
                </c:pt>
                <c:pt idx="3305">
                  <c:v>3.9744999999999999</c:v>
                </c:pt>
                <c:pt idx="3306">
                  <c:v>3.9903</c:v>
                </c:pt>
                <c:pt idx="3307">
                  <c:v>4.0058999999999996</c:v>
                </c:pt>
                <c:pt idx="3308">
                  <c:v>3.9853999999999998</c:v>
                </c:pt>
                <c:pt idx="3309">
                  <c:v>3.9991500000000002</c:v>
                </c:pt>
                <c:pt idx="3310">
                  <c:v>4.0422500000000001</c:v>
                </c:pt>
                <c:pt idx="3311">
                  <c:v>4.0720499999999999</c:v>
                </c:pt>
                <c:pt idx="3312">
                  <c:v>4.1097000000000001</c:v>
                </c:pt>
                <c:pt idx="3313">
                  <c:v>4.1373499999999996</c:v>
                </c:pt>
                <c:pt idx="3314">
                  <c:v>4.0935499999999996</c:v>
                </c:pt>
                <c:pt idx="3315">
                  <c:v>4.0971500000000001</c:v>
                </c:pt>
                <c:pt idx="3316">
                  <c:v>4.1041500000000006</c:v>
                </c:pt>
                <c:pt idx="3317">
                  <c:v>4.1222499999999993</c:v>
                </c:pt>
                <c:pt idx="3318">
                  <c:v>4.1137499999999996</c:v>
                </c:pt>
                <c:pt idx="3319">
                  <c:v>4.2008000000000001</c:v>
                </c:pt>
                <c:pt idx="3320">
                  <c:v>4.1375999999999999</c:v>
                </c:pt>
                <c:pt idx="3321">
                  <c:v>4.1951000000000001</c:v>
                </c:pt>
                <c:pt idx="3322">
                  <c:v>4.1753499999999999</c:v>
                </c:pt>
                <c:pt idx="3323">
                  <c:v>4.1871499999999999</c:v>
                </c:pt>
                <c:pt idx="3324">
                  <c:v>4.18675</c:v>
                </c:pt>
                <c:pt idx="3325">
                  <c:v>4.1940499999999998</c:v>
                </c:pt>
                <c:pt idx="3326">
                  <c:v>4.2362000000000002</c:v>
                </c:pt>
                <c:pt idx="3327">
                  <c:v>4.2293000000000003</c:v>
                </c:pt>
                <c:pt idx="3328">
                  <c:v>4.2065999999999999</c:v>
                </c:pt>
                <c:pt idx="3329">
                  <c:v>4.2226999999999997</c:v>
                </c:pt>
                <c:pt idx="3330">
                  <c:v>4.2699499999999997</c:v>
                </c:pt>
                <c:pt idx="3331">
                  <c:v>4.3013500000000002</c:v>
                </c:pt>
                <c:pt idx="3332">
                  <c:v>4.2747999999999999</c:v>
                </c:pt>
                <c:pt idx="3333">
                  <c:v>4.2845499999999994</c:v>
                </c:pt>
                <c:pt idx="3334">
                  <c:v>4.3382500000000004</c:v>
                </c:pt>
                <c:pt idx="3335">
                  <c:v>4.2769499999999994</c:v>
                </c:pt>
                <c:pt idx="3336">
                  <c:v>4.33</c:v>
                </c:pt>
                <c:pt idx="3337">
                  <c:v>4.3280500000000002</c:v>
                </c:pt>
                <c:pt idx="3338">
                  <c:v>4.2950999999999997</c:v>
                </c:pt>
                <c:pt idx="3339">
                  <c:v>4.2846000000000002</c:v>
                </c:pt>
                <c:pt idx="3340">
                  <c:v>4.2363</c:v>
                </c:pt>
                <c:pt idx="3341">
                  <c:v>4.1960999999999995</c:v>
                </c:pt>
                <c:pt idx="3342">
                  <c:v>4.1963999999999997</c:v>
                </c:pt>
                <c:pt idx="3343">
                  <c:v>4.2061999999999999</c:v>
                </c:pt>
                <c:pt idx="3344">
                  <c:v>4.1754499999999997</c:v>
                </c:pt>
                <c:pt idx="3345">
                  <c:v>4.1762999999999995</c:v>
                </c:pt>
                <c:pt idx="3346">
                  <c:v>4.1835000000000004</c:v>
                </c:pt>
                <c:pt idx="3347">
                  <c:v>4.1605500000000006</c:v>
                </c:pt>
                <c:pt idx="3348">
                  <c:v>4.2338500000000003</c:v>
                </c:pt>
                <c:pt idx="3349">
                  <c:v>4.2012</c:v>
                </c:pt>
                <c:pt idx="3350">
                  <c:v>4.1720500000000005</c:v>
                </c:pt>
                <c:pt idx="3351">
                  <c:v>4.1870499999999993</c:v>
                </c:pt>
                <c:pt idx="3352">
                  <c:v>4.1781499999999996</c:v>
                </c:pt>
                <c:pt idx="3353">
                  <c:v>4.1796499999999996</c:v>
                </c:pt>
                <c:pt idx="3354">
                  <c:v>4.1651999999999996</c:v>
                </c:pt>
                <c:pt idx="3355">
                  <c:v>4.1634000000000002</c:v>
                </c:pt>
                <c:pt idx="3356">
                  <c:v>4.1770499999999995</c:v>
                </c:pt>
                <c:pt idx="3357">
                  <c:v>4.1441499999999998</c:v>
                </c:pt>
                <c:pt idx="3358">
                  <c:v>4.1725000000000003</c:v>
                </c:pt>
                <c:pt idx="3359">
                  <c:v>4.1551999999999998</c:v>
                </c:pt>
                <c:pt idx="3360">
                  <c:v>4.1634000000000002</c:v>
                </c:pt>
                <c:pt idx="3361">
                  <c:v>4.1375500000000001</c:v>
                </c:pt>
                <c:pt idx="3362">
                  <c:v>4.1151499999999999</c:v>
                </c:pt>
                <c:pt idx="3363">
                  <c:v>4.1143999999999998</c:v>
                </c:pt>
                <c:pt idx="3364">
                  <c:v>4.1353999999999997</c:v>
                </c:pt>
                <c:pt idx="3365">
                  <c:v>4.17035</c:v>
                </c:pt>
                <c:pt idx="3366">
                  <c:v>4.1604999999999999</c:v>
                </c:pt>
                <c:pt idx="3367">
                  <c:v>4.1612999999999998</c:v>
                </c:pt>
                <c:pt idx="3368">
                  <c:v>4.2295999999999996</c:v>
                </c:pt>
                <c:pt idx="3369">
                  <c:v>4.2262000000000004</c:v>
                </c:pt>
                <c:pt idx="3370">
                  <c:v>4.2364999999999995</c:v>
                </c:pt>
                <c:pt idx="3371">
                  <c:v>4.1904500000000002</c:v>
                </c:pt>
                <c:pt idx="3372">
                  <c:v>4.2302999999999997</c:v>
                </c:pt>
                <c:pt idx="3373">
                  <c:v>4.20275</c:v>
                </c:pt>
                <c:pt idx="3374">
                  <c:v>4.2008999999999999</c:v>
                </c:pt>
                <c:pt idx="3375">
                  <c:v>4.1892500000000004</c:v>
                </c:pt>
                <c:pt idx="3376">
                  <c:v>4.202</c:v>
                </c:pt>
                <c:pt idx="3377">
                  <c:v>4.2074999999999996</c:v>
                </c:pt>
                <c:pt idx="3378">
                  <c:v>4.2459999999999996</c:v>
                </c:pt>
                <c:pt idx="3379">
                  <c:v>4.2356499999999997</c:v>
                </c:pt>
                <c:pt idx="3380">
                  <c:v>4.2092999999999998</c:v>
                </c:pt>
                <c:pt idx="3381">
                  <c:v>4.2010500000000004</c:v>
                </c:pt>
                <c:pt idx="3382">
                  <c:v>4.23325</c:v>
                </c:pt>
                <c:pt idx="3383">
                  <c:v>4.23935</c:v>
                </c:pt>
                <c:pt idx="3384">
                  <c:v>4.2187000000000001</c:v>
                </c:pt>
                <c:pt idx="3385">
                  <c:v>4.2361000000000004</c:v>
                </c:pt>
                <c:pt idx="3386">
                  <c:v>4.2535500000000006</c:v>
                </c:pt>
                <c:pt idx="3387">
                  <c:v>4.2496499999999999</c:v>
                </c:pt>
                <c:pt idx="3388">
                  <c:v>4.2366000000000001</c:v>
                </c:pt>
                <c:pt idx="3389">
                  <c:v>4.2584499999999998</c:v>
                </c:pt>
                <c:pt idx="3390">
                  <c:v>4.2466999999999997</c:v>
                </c:pt>
                <c:pt idx="3391">
                  <c:v>4.2381500000000001</c:v>
                </c:pt>
                <c:pt idx="3392">
                  <c:v>4.1976500000000003</c:v>
                </c:pt>
                <c:pt idx="3393">
                  <c:v>4.2118500000000001</c:v>
                </c:pt>
                <c:pt idx="3394">
                  <c:v>4.2437500000000004</c:v>
                </c:pt>
                <c:pt idx="3395">
                  <c:v>4.2220500000000003</c:v>
                </c:pt>
                <c:pt idx="3396">
                  <c:v>4.2263999999999999</c:v>
                </c:pt>
                <c:pt idx="3397">
                  <c:v>4.2241999999999997</c:v>
                </c:pt>
                <c:pt idx="3398">
                  <c:v>4.22525</c:v>
                </c:pt>
                <c:pt idx="3399">
                  <c:v>4.2421500000000005</c:v>
                </c:pt>
                <c:pt idx="3400">
                  <c:v>4.2160500000000001</c:v>
                </c:pt>
                <c:pt idx="3401">
                  <c:v>4.2388500000000002</c:v>
                </c:pt>
                <c:pt idx="3402">
                  <c:v>4.2498500000000003</c:v>
                </c:pt>
                <c:pt idx="3403">
                  <c:v>4.2537000000000003</c:v>
                </c:pt>
                <c:pt idx="3404">
                  <c:v>4.2507999999999999</c:v>
                </c:pt>
                <c:pt idx="3405">
                  <c:v>4.2604500000000005</c:v>
                </c:pt>
                <c:pt idx="3406">
                  <c:v>4.2681000000000004</c:v>
                </c:pt>
                <c:pt idx="3407">
                  <c:v>4.2528000000000006</c:v>
                </c:pt>
                <c:pt idx="3408">
                  <c:v>4.2933000000000003</c:v>
                </c:pt>
                <c:pt idx="3409">
                  <c:v>4.3368500000000001</c:v>
                </c:pt>
                <c:pt idx="3410">
                  <c:v>4.3394000000000004</c:v>
                </c:pt>
                <c:pt idx="3411">
                  <c:v>4.3464499999999999</c:v>
                </c:pt>
                <c:pt idx="3412">
                  <c:v>4.3697999999999997</c:v>
                </c:pt>
                <c:pt idx="3413">
                  <c:v>4.3965999999999994</c:v>
                </c:pt>
                <c:pt idx="3414">
                  <c:v>4.3759999999999994</c:v>
                </c:pt>
                <c:pt idx="3415">
                  <c:v>4.3666</c:v>
                </c:pt>
                <c:pt idx="3416">
                  <c:v>4.3899999999999997</c:v>
                </c:pt>
                <c:pt idx="3417">
                  <c:v>4.4487500000000004</c:v>
                </c:pt>
                <c:pt idx="3418">
                  <c:v>4.4507000000000003</c:v>
                </c:pt>
                <c:pt idx="3419">
                  <c:v>4.46075</c:v>
                </c:pt>
                <c:pt idx="3420">
                  <c:v>4.4762500000000003</c:v>
                </c:pt>
                <c:pt idx="3421">
                  <c:v>4.3996499999999994</c:v>
                </c:pt>
                <c:pt idx="3422">
                  <c:v>4.4302999999999999</c:v>
                </c:pt>
                <c:pt idx="3423">
                  <c:v>4.4417</c:v>
                </c:pt>
                <c:pt idx="3424">
                  <c:v>4.4554499999999999</c:v>
                </c:pt>
                <c:pt idx="3425">
                  <c:v>4.5071499999999993</c:v>
                </c:pt>
                <c:pt idx="3426">
                  <c:v>4.5076499999999999</c:v>
                </c:pt>
                <c:pt idx="3427">
                  <c:v>4.5457000000000001</c:v>
                </c:pt>
                <c:pt idx="3428">
                  <c:v>4.5972</c:v>
                </c:pt>
                <c:pt idx="3429">
                  <c:v>4.6261000000000001</c:v>
                </c:pt>
                <c:pt idx="3430">
                  <c:v>4.5902000000000003</c:v>
                </c:pt>
                <c:pt idx="3431">
                  <c:v>4.5755499999999998</c:v>
                </c:pt>
                <c:pt idx="3432">
                  <c:v>4.5850500000000007</c:v>
                </c:pt>
                <c:pt idx="3433">
                  <c:v>4.5838999999999999</c:v>
                </c:pt>
                <c:pt idx="3434">
                  <c:v>4.4848499999999998</c:v>
                </c:pt>
                <c:pt idx="3435">
                  <c:v>4.5181500000000003</c:v>
                </c:pt>
                <c:pt idx="3436">
                  <c:v>4.5425000000000004</c:v>
                </c:pt>
                <c:pt idx="3437">
                  <c:v>4.5626999999999995</c:v>
                </c:pt>
                <c:pt idx="3438">
                  <c:v>4.5428499999999996</c:v>
                </c:pt>
                <c:pt idx="3439">
                  <c:v>4.5235000000000003</c:v>
                </c:pt>
                <c:pt idx="3440">
                  <c:v>4.4958499999999999</c:v>
                </c:pt>
                <c:pt idx="3441">
                  <c:v>4.4753500000000006</c:v>
                </c:pt>
                <c:pt idx="3442">
                  <c:v>4.4845000000000006</c:v>
                </c:pt>
                <c:pt idx="3443">
                  <c:v>4.5129999999999999</c:v>
                </c:pt>
                <c:pt idx="3444">
                  <c:v>4.5855499999999996</c:v>
                </c:pt>
                <c:pt idx="3445">
                  <c:v>4.6343499999999995</c:v>
                </c:pt>
                <c:pt idx="3446">
                  <c:v>4.6453000000000007</c:v>
                </c:pt>
                <c:pt idx="3447">
                  <c:v>4.6791999999999998</c:v>
                </c:pt>
                <c:pt idx="3448">
                  <c:v>4.7369500000000002</c:v>
                </c:pt>
                <c:pt idx="3449">
                  <c:v>4.6859500000000001</c:v>
                </c:pt>
                <c:pt idx="3450">
                  <c:v>4.6410999999999998</c:v>
                </c:pt>
                <c:pt idx="3451">
                  <c:v>4.7357999999999993</c:v>
                </c:pt>
                <c:pt idx="3452">
                  <c:v>4.7880000000000003</c:v>
                </c:pt>
                <c:pt idx="3453">
                  <c:v>4.8557500000000005</c:v>
                </c:pt>
                <c:pt idx="3454">
                  <c:v>4.8138000000000005</c:v>
                </c:pt>
                <c:pt idx="3455">
                  <c:v>4.8625500000000006</c:v>
                </c:pt>
                <c:pt idx="3456">
                  <c:v>4.8913500000000001</c:v>
                </c:pt>
                <c:pt idx="3457">
                  <c:v>4.9865999999999993</c:v>
                </c:pt>
                <c:pt idx="3458">
                  <c:v>5.0851000000000006</c:v>
                </c:pt>
                <c:pt idx="3459">
                  <c:v>4.9657</c:v>
                </c:pt>
                <c:pt idx="3460">
                  <c:v>5.1159499999999998</c:v>
                </c:pt>
                <c:pt idx="3461">
                  <c:v>5.1048499999999999</c:v>
                </c:pt>
                <c:pt idx="3462">
                  <c:v>4.95695</c:v>
                </c:pt>
                <c:pt idx="3463">
                  <c:v>4.8985000000000003</c:v>
                </c:pt>
                <c:pt idx="3464">
                  <c:v>4.8379999999999992</c:v>
                </c:pt>
                <c:pt idx="3465">
                  <c:v>4.9118499999999994</c:v>
                </c:pt>
                <c:pt idx="3466">
                  <c:v>5.0382999999999996</c:v>
                </c:pt>
                <c:pt idx="3467">
                  <c:v>4.9818999999999996</c:v>
                </c:pt>
                <c:pt idx="3468">
                  <c:v>4.9944500000000005</c:v>
                </c:pt>
                <c:pt idx="3469">
                  <c:v>4.9604999999999997</c:v>
                </c:pt>
                <c:pt idx="3470">
                  <c:v>4.8901500000000002</c:v>
                </c:pt>
                <c:pt idx="3471">
                  <c:v>4.8715000000000002</c:v>
                </c:pt>
                <c:pt idx="3472">
                  <c:v>4.9274500000000003</c:v>
                </c:pt>
                <c:pt idx="3473">
                  <c:v>4.9983000000000004</c:v>
                </c:pt>
                <c:pt idx="3474">
                  <c:v>5.0666500000000001</c:v>
                </c:pt>
                <c:pt idx="3475">
                  <c:v>5.0983999999999998</c:v>
                </c:pt>
                <c:pt idx="3476">
                  <c:v>5.1128499999999999</c:v>
                </c:pt>
                <c:pt idx="3477">
                  <c:v>5.08725</c:v>
                </c:pt>
                <c:pt idx="3478">
                  <c:v>5.1180500000000002</c:v>
                </c:pt>
                <c:pt idx="3479">
                  <c:v>5.1067</c:v>
                </c:pt>
                <c:pt idx="3480">
                  <c:v>5.1010499999999999</c:v>
                </c:pt>
                <c:pt idx="3481">
                  <c:v>5.0652500000000007</c:v>
                </c:pt>
                <c:pt idx="3482">
                  <c:v>5.0819999999999999</c:v>
                </c:pt>
                <c:pt idx="3483">
                  <c:v>4.9962999999999997</c:v>
                </c:pt>
                <c:pt idx="3484">
                  <c:v>4.9828999999999999</c:v>
                </c:pt>
                <c:pt idx="3485">
                  <c:v>4.9477500000000001</c:v>
                </c:pt>
                <c:pt idx="3486">
                  <c:v>4.9803499999999996</c:v>
                </c:pt>
                <c:pt idx="3487">
                  <c:v>4.9970999999999997</c:v>
                </c:pt>
                <c:pt idx="3488">
                  <c:v>5.05945</c:v>
                </c:pt>
                <c:pt idx="3489">
                  <c:v>5.0547000000000004</c:v>
                </c:pt>
                <c:pt idx="3490">
                  <c:v>4.9822000000000006</c:v>
                </c:pt>
                <c:pt idx="3491">
                  <c:v>4.9737999999999998</c:v>
                </c:pt>
                <c:pt idx="3492">
                  <c:v>5.1478000000000002</c:v>
                </c:pt>
                <c:pt idx="3493">
                  <c:v>5.1184500000000002</c:v>
                </c:pt>
                <c:pt idx="3494">
                  <c:v>5.2851999999999997</c:v>
                </c:pt>
                <c:pt idx="3495">
                  <c:v>5.2652000000000001</c:v>
                </c:pt>
                <c:pt idx="3496">
                  <c:v>5.2443500000000007</c:v>
                </c:pt>
                <c:pt idx="3497">
                  <c:v>5.2622</c:v>
                </c:pt>
                <c:pt idx="3498">
                  <c:v>5.2048000000000005</c:v>
                </c:pt>
                <c:pt idx="3499">
                  <c:v>5.1892500000000004</c:v>
                </c:pt>
                <c:pt idx="3500">
                  <c:v>5.2060499999999994</c:v>
                </c:pt>
                <c:pt idx="3501">
                  <c:v>5.2043999999999997</c:v>
                </c:pt>
                <c:pt idx="3502">
                  <c:v>5.1434999999999995</c:v>
                </c:pt>
                <c:pt idx="3503">
                  <c:v>5.2988</c:v>
                </c:pt>
                <c:pt idx="3504">
                  <c:v>5.1862500000000002</c:v>
                </c:pt>
                <c:pt idx="3505">
                  <c:v>5.26715</c:v>
                </c:pt>
                <c:pt idx="3506">
                  <c:v>5.2538999999999998</c:v>
                </c:pt>
                <c:pt idx="3507">
                  <c:v>5.2993000000000006</c:v>
                </c:pt>
                <c:pt idx="3508">
                  <c:v>5.3298500000000004</c:v>
                </c:pt>
                <c:pt idx="3509">
                  <c:v>5.4111000000000002</c:v>
                </c:pt>
                <c:pt idx="3510">
                  <c:v>5.4741499999999998</c:v>
                </c:pt>
                <c:pt idx="3511">
                  <c:v>5.4817</c:v>
                </c:pt>
                <c:pt idx="3512">
                  <c:v>5.7461500000000001</c:v>
                </c:pt>
                <c:pt idx="3513">
                  <c:v>5.6475</c:v>
                </c:pt>
                <c:pt idx="3514">
                  <c:v>5.7057500000000001</c:v>
                </c:pt>
                <c:pt idx="3515">
                  <c:v>5.9779999999999998</c:v>
                </c:pt>
                <c:pt idx="3516">
                  <c:v>6.8778500000000005</c:v>
                </c:pt>
                <c:pt idx="3517">
                  <c:v>7.3771500000000003</c:v>
                </c:pt>
                <c:pt idx="3518">
                  <c:v>6.7811000000000003</c:v>
                </c:pt>
                <c:pt idx="3519">
                  <c:v>6.3474500000000003</c:v>
                </c:pt>
                <c:pt idx="3520">
                  <c:v>6.23895</c:v>
                </c:pt>
                <c:pt idx="3521">
                  <c:v>6.4590999999999994</c:v>
                </c:pt>
                <c:pt idx="3522">
                  <c:v>6.5325500000000005</c:v>
                </c:pt>
                <c:pt idx="3523">
                  <c:v>6.5536500000000002</c:v>
                </c:pt>
                <c:pt idx="3524">
                  <c:v>6.5360999999999994</c:v>
                </c:pt>
                <c:pt idx="3525">
                  <c:v>6.5970499999999994</c:v>
                </c:pt>
                <c:pt idx="3526">
                  <c:v>6.4924999999999997</c:v>
                </c:pt>
                <c:pt idx="3527">
                  <c:v>6.6395999999999997</c:v>
                </c:pt>
                <c:pt idx="3528">
                  <c:v>6.8126499999999997</c:v>
                </c:pt>
                <c:pt idx="3529">
                  <c:v>7.0222999999999995</c:v>
                </c:pt>
                <c:pt idx="3530">
                  <c:v>7.2138</c:v>
                </c:pt>
                <c:pt idx="3531">
                  <c:v>7.0709499999999998</c:v>
                </c:pt>
                <c:pt idx="3532">
                  <c:v>7.1768999999999998</c:v>
                </c:pt>
                <c:pt idx="3533">
                  <c:v>7.2012999999999998</c:v>
                </c:pt>
                <c:pt idx="3534">
                  <c:v>7.1409000000000002</c:v>
                </c:pt>
                <c:pt idx="3535">
                  <c:v>7.1231500000000008</c:v>
                </c:pt>
                <c:pt idx="3536">
                  <c:v>6.9091500000000003</c:v>
                </c:pt>
                <c:pt idx="3537">
                  <c:v>6.9660500000000001</c:v>
                </c:pt>
              </c:numCache>
            </c:numRef>
          </c:val>
          <c:smooth val="0"/>
          <c:extLst>
            <c:ext xmlns:c16="http://schemas.microsoft.com/office/drawing/2014/chart" uri="{C3380CC4-5D6E-409C-BE32-E72D297353CC}">
              <c16:uniqueId val="{00000001-5D1C-4922-B10C-DD45E9B5DB17}"/>
            </c:ext>
          </c:extLst>
        </c:ser>
        <c:dLbls>
          <c:showLegendKey val="0"/>
          <c:showVal val="0"/>
          <c:showCatName val="0"/>
          <c:showSerName val="0"/>
          <c:showPercent val="0"/>
          <c:showBubbleSize val="0"/>
        </c:dLbls>
        <c:marker val="1"/>
        <c:smooth val="0"/>
        <c:axId val="686091744"/>
        <c:axId val="686095352"/>
      </c:lineChart>
      <c:dateAx>
        <c:axId val="686049432"/>
        <c:scaling>
          <c:orientation val="minMax"/>
          <c:min val="42979"/>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686047792"/>
        <c:crosses val="autoZero"/>
        <c:auto val="1"/>
        <c:lblOffset val="100"/>
        <c:baseTimeUnit val="days"/>
      </c:dateAx>
      <c:valAx>
        <c:axId val="686047792"/>
        <c:scaling>
          <c:orientation val="minMax"/>
          <c:max val="700"/>
          <c:min val="100"/>
        </c:scaling>
        <c:delete val="0"/>
        <c:axPos val="l"/>
        <c:majorGridlines>
          <c:spPr>
            <a:ln w="9525" cap="flat" cmpd="sng" algn="ctr">
              <a:solidFill>
                <a:srgbClr val="D9D9D9"/>
              </a:solidFill>
              <a:prstDash val="solid"/>
              <a:round/>
            </a:ln>
            <a:effectLst/>
          </c:spPr>
        </c:majorGridlines>
        <c:numFmt formatCode="General"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686049432"/>
        <c:crosses val="autoZero"/>
        <c:crossBetween val="between"/>
      </c:valAx>
      <c:valAx>
        <c:axId val="686095352"/>
        <c:scaling>
          <c:orientation val="minMax"/>
          <c:min val="3.5"/>
        </c:scaling>
        <c:delete val="0"/>
        <c:axPos val="r"/>
        <c:numFmt formatCode="General"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686091744"/>
        <c:crosses val="max"/>
        <c:crossBetween val="between"/>
      </c:valAx>
      <c:dateAx>
        <c:axId val="686091744"/>
        <c:scaling>
          <c:orientation val="minMax"/>
        </c:scaling>
        <c:delete val="1"/>
        <c:axPos val="b"/>
        <c:numFmt formatCode="m/d/yyyy" sourceLinked="1"/>
        <c:majorTickMark val="out"/>
        <c:minorTickMark val="none"/>
        <c:tickLblPos val="nextTo"/>
        <c:crossAx val="686095352"/>
        <c:crosses val="autoZero"/>
        <c:auto val="1"/>
        <c:lblOffset val="100"/>
        <c:baseTimeUnit val="days"/>
      </c:date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xMode val="edge"/>
          <c:yMode val="edge"/>
          <c:x val="1.8814814814814815E-2"/>
          <c:y val="0.12906959702257353"/>
          <c:w val="0.98118518518518516"/>
          <c:h val="0.87093040297742641"/>
        </c:manualLayout>
      </c:layout>
      <c:lineChart>
        <c:grouping val="standard"/>
        <c:varyColors val="0"/>
        <c:ser>
          <c:idx val="0"/>
          <c:order val="0"/>
          <c:tx>
            <c:strRef>
              <c:f>Sheet1!$B$1</c:f>
              <c:strCache>
                <c:ptCount val="1"/>
                <c:pt idx="0">
                  <c:v>TL Ticari Kredi Faizi</c:v>
                </c:pt>
              </c:strCache>
            </c:strRef>
          </c:tx>
          <c:spPr>
            <a:ln w="19050" cap="rnd">
              <a:solidFill>
                <a:srgbClr val="008AAB"/>
              </a:solidFill>
              <a:round/>
            </a:ln>
            <a:effectLst/>
          </c:spPr>
          <c:marker>
            <c:symbol val="none"/>
          </c:marker>
          <c:cat>
            <c:numRef>
              <c:f>Sheet1!$A$2:$A$2020</c:f>
              <c:numCache>
                <c:formatCode>m/d/yyyy</c:formatCode>
                <c:ptCount val="2019"/>
                <c:pt idx="0">
                  <c:v>40550</c:v>
                </c:pt>
                <c:pt idx="1">
                  <c:v>40557</c:v>
                </c:pt>
                <c:pt idx="2">
                  <c:v>40564</c:v>
                </c:pt>
                <c:pt idx="3">
                  <c:v>40571</c:v>
                </c:pt>
                <c:pt idx="4">
                  <c:v>40578</c:v>
                </c:pt>
                <c:pt idx="5">
                  <c:v>40585</c:v>
                </c:pt>
                <c:pt idx="6">
                  <c:v>40592</c:v>
                </c:pt>
                <c:pt idx="7">
                  <c:v>40599</c:v>
                </c:pt>
                <c:pt idx="8">
                  <c:v>40606</c:v>
                </c:pt>
                <c:pt idx="9">
                  <c:v>40613</c:v>
                </c:pt>
                <c:pt idx="10">
                  <c:v>40620</c:v>
                </c:pt>
                <c:pt idx="11">
                  <c:v>40627</c:v>
                </c:pt>
                <c:pt idx="12">
                  <c:v>40634</c:v>
                </c:pt>
                <c:pt idx="13">
                  <c:v>40641</c:v>
                </c:pt>
                <c:pt idx="14">
                  <c:v>40648</c:v>
                </c:pt>
                <c:pt idx="15">
                  <c:v>40655</c:v>
                </c:pt>
                <c:pt idx="16">
                  <c:v>40662</c:v>
                </c:pt>
                <c:pt idx="17">
                  <c:v>40669</c:v>
                </c:pt>
                <c:pt idx="18">
                  <c:v>40676</c:v>
                </c:pt>
                <c:pt idx="19">
                  <c:v>40683</c:v>
                </c:pt>
                <c:pt idx="20">
                  <c:v>40690</c:v>
                </c:pt>
                <c:pt idx="21">
                  <c:v>40697</c:v>
                </c:pt>
                <c:pt idx="22">
                  <c:v>40704</c:v>
                </c:pt>
                <c:pt idx="23">
                  <c:v>40711</c:v>
                </c:pt>
                <c:pt idx="24">
                  <c:v>40718</c:v>
                </c:pt>
                <c:pt idx="25">
                  <c:v>40725</c:v>
                </c:pt>
                <c:pt idx="26">
                  <c:v>40732</c:v>
                </c:pt>
                <c:pt idx="27">
                  <c:v>40739</c:v>
                </c:pt>
                <c:pt idx="28">
                  <c:v>40746</c:v>
                </c:pt>
                <c:pt idx="29">
                  <c:v>40753</c:v>
                </c:pt>
                <c:pt idx="30">
                  <c:v>40760</c:v>
                </c:pt>
                <c:pt idx="31">
                  <c:v>40767</c:v>
                </c:pt>
                <c:pt idx="32">
                  <c:v>40774</c:v>
                </c:pt>
                <c:pt idx="33">
                  <c:v>40781</c:v>
                </c:pt>
                <c:pt idx="34">
                  <c:v>40788</c:v>
                </c:pt>
                <c:pt idx="35">
                  <c:v>40795</c:v>
                </c:pt>
                <c:pt idx="36">
                  <c:v>40802</c:v>
                </c:pt>
                <c:pt idx="37">
                  <c:v>40809</c:v>
                </c:pt>
                <c:pt idx="38">
                  <c:v>40816</c:v>
                </c:pt>
                <c:pt idx="39">
                  <c:v>40823</c:v>
                </c:pt>
                <c:pt idx="40">
                  <c:v>40830</c:v>
                </c:pt>
                <c:pt idx="41">
                  <c:v>40837</c:v>
                </c:pt>
                <c:pt idx="42">
                  <c:v>40844</c:v>
                </c:pt>
                <c:pt idx="43">
                  <c:v>40851</c:v>
                </c:pt>
                <c:pt idx="44">
                  <c:v>40858</c:v>
                </c:pt>
                <c:pt idx="45">
                  <c:v>40865</c:v>
                </c:pt>
                <c:pt idx="46">
                  <c:v>40872</c:v>
                </c:pt>
                <c:pt idx="47">
                  <c:v>40879</c:v>
                </c:pt>
                <c:pt idx="48">
                  <c:v>40886</c:v>
                </c:pt>
                <c:pt idx="49">
                  <c:v>40893</c:v>
                </c:pt>
                <c:pt idx="50">
                  <c:v>40900</c:v>
                </c:pt>
                <c:pt idx="51">
                  <c:v>40907</c:v>
                </c:pt>
                <c:pt idx="52">
                  <c:v>40914</c:v>
                </c:pt>
                <c:pt idx="53">
                  <c:v>40921</c:v>
                </c:pt>
                <c:pt idx="54">
                  <c:v>40928</c:v>
                </c:pt>
                <c:pt idx="55">
                  <c:v>40935</c:v>
                </c:pt>
                <c:pt idx="56">
                  <c:v>40942</c:v>
                </c:pt>
                <c:pt idx="57">
                  <c:v>40949</c:v>
                </c:pt>
                <c:pt idx="58">
                  <c:v>40956</c:v>
                </c:pt>
                <c:pt idx="59">
                  <c:v>40963</c:v>
                </c:pt>
                <c:pt idx="60">
                  <c:v>40970</c:v>
                </c:pt>
                <c:pt idx="61">
                  <c:v>40977</c:v>
                </c:pt>
                <c:pt idx="62">
                  <c:v>40984</c:v>
                </c:pt>
                <c:pt idx="63">
                  <c:v>40991</c:v>
                </c:pt>
                <c:pt idx="64">
                  <c:v>40998</c:v>
                </c:pt>
                <c:pt idx="65">
                  <c:v>41005</c:v>
                </c:pt>
                <c:pt idx="66">
                  <c:v>41012</c:v>
                </c:pt>
                <c:pt idx="67">
                  <c:v>41019</c:v>
                </c:pt>
                <c:pt idx="68">
                  <c:v>41026</c:v>
                </c:pt>
                <c:pt idx="69">
                  <c:v>41033</c:v>
                </c:pt>
                <c:pt idx="70">
                  <c:v>41040</c:v>
                </c:pt>
                <c:pt idx="71">
                  <c:v>41047</c:v>
                </c:pt>
                <c:pt idx="72">
                  <c:v>41054</c:v>
                </c:pt>
                <c:pt idx="73">
                  <c:v>41061</c:v>
                </c:pt>
                <c:pt idx="74">
                  <c:v>41068</c:v>
                </c:pt>
                <c:pt idx="75">
                  <c:v>41075</c:v>
                </c:pt>
                <c:pt idx="76">
                  <c:v>41082</c:v>
                </c:pt>
                <c:pt idx="77">
                  <c:v>41089</c:v>
                </c:pt>
                <c:pt idx="78">
                  <c:v>41096</c:v>
                </c:pt>
                <c:pt idx="79">
                  <c:v>41103</c:v>
                </c:pt>
                <c:pt idx="80">
                  <c:v>41110</c:v>
                </c:pt>
                <c:pt idx="81">
                  <c:v>41117</c:v>
                </c:pt>
                <c:pt idx="82">
                  <c:v>41124</c:v>
                </c:pt>
                <c:pt idx="83">
                  <c:v>41131</c:v>
                </c:pt>
                <c:pt idx="84">
                  <c:v>41138</c:v>
                </c:pt>
                <c:pt idx="85">
                  <c:v>41145</c:v>
                </c:pt>
                <c:pt idx="86">
                  <c:v>41152</c:v>
                </c:pt>
                <c:pt idx="87">
                  <c:v>41159</c:v>
                </c:pt>
                <c:pt idx="88">
                  <c:v>41166</c:v>
                </c:pt>
                <c:pt idx="89">
                  <c:v>41173</c:v>
                </c:pt>
                <c:pt idx="90">
                  <c:v>41180</c:v>
                </c:pt>
                <c:pt idx="91">
                  <c:v>41187</c:v>
                </c:pt>
                <c:pt idx="92">
                  <c:v>41194</c:v>
                </c:pt>
                <c:pt idx="93">
                  <c:v>41201</c:v>
                </c:pt>
                <c:pt idx="94">
                  <c:v>41208</c:v>
                </c:pt>
                <c:pt idx="95">
                  <c:v>41215</c:v>
                </c:pt>
                <c:pt idx="96">
                  <c:v>41222</c:v>
                </c:pt>
                <c:pt idx="97">
                  <c:v>41229</c:v>
                </c:pt>
                <c:pt idx="98">
                  <c:v>41236</c:v>
                </c:pt>
                <c:pt idx="99">
                  <c:v>41243</c:v>
                </c:pt>
                <c:pt idx="100">
                  <c:v>41250</c:v>
                </c:pt>
                <c:pt idx="101">
                  <c:v>41257</c:v>
                </c:pt>
                <c:pt idx="102">
                  <c:v>41264</c:v>
                </c:pt>
                <c:pt idx="103">
                  <c:v>41271</c:v>
                </c:pt>
                <c:pt idx="104">
                  <c:v>41278</c:v>
                </c:pt>
                <c:pt idx="105">
                  <c:v>41285</c:v>
                </c:pt>
                <c:pt idx="106">
                  <c:v>41292</c:v>
                </c:pt>
                <c:pt idx="107">
                  <c:v>41299</c:v>
                </c:pt>
                <c:pt idx="108">
                  <c:v>41306</c:v>
                </c:pt>
                <c:pt idx="109">
                  <c:v>41313</c:v>
                </c:pt>
                <c:pt idx="110">
                  <c:v>41320</c:v>
                </c:pt>
                <c:pt idx="111">
                  <c:v>41327</c:v>
                </c:pt>
                <c:pt idx="112">
                  <c:v>41334</c:v>
                </c:pt>
                <c:pt idx="113">
                  <c:v>41341</c:v>
                </c:pt>
                <c:pt idx="114">
                  <c:v>41348</c:v>
                </c:pt>
                <c:pt idx="115">
                  <c:v>41355</c:v>
                </c:pt>
                <c:pt idx="116">
                  <c:v>41362</c:v>
                </c:pt>
                <c:pt idx="117">
                  <c:v>41369</c:v>
                </c:pt>
                <c:pt idx="118">
                  <c:v>41376</c:v>
                </c:pt>
                <c:pt idx="119">
                  <c:v>41383</c:v>
                </c:pt>
                <c:pt idx="120">
                  <c:v>41390</c:v>
                </c:pt>
                <c:pt idx="121">
                  <c:v>41397</c:v>
                </c:pt>
                <c:pt idx="122">
                  <c:v>41404</c:v>
                </c:pt>
                <c:pt idx="123">
                  <c:v>41411</c:v>
                </c:pt>
                <c:pt idx="124">
                  <c:v>41418</c:v>
                </c:pt>
                <c:pt idx="125">
                  <c:v>41425</c:v>
                </c:pt>
                <c:pt idx="126">
                  <c:v>41432</c:v>
                </c:pt>
                <c:pt idx="127">
                  <c:v>41439</c:v>
                </c:pt>
                <c:pt idx="128">
                  <c:v>41446</c:v>
                </c:pt>
                <c:pt idx="129">
                  <c:v>41453</c:v>
                </c:pt>
                <c:pt idx="130">
                  <c:v>41460</c:v>
                </c:pt>
                <c:pt idx="131">
                  <c:v>41467</c:v>
                </c:pt>
                <c:pt idx="132">
                  <c:v>41474</c:v>
                </c:pt>
                <c:pt idx="133">
                  <c:v>41481</c:v>
                </c:pt>
                <c:pt idx="134">
                  <c:v>41488</c:v>
                </c:pt>
                <c:pt idx="135">
                  <c:v>41493</c:v>
                </c:pt>
                <c:pt idx="136">
                  <c:v>41502</c:v>
                </c:pt>
                <c:pt idx="137">
                  <c:v>41509</c:v>
                </c:pt>
                <c:pt idx="138">
                  <c:v>41515</c:v>
                </c:pt>
                <c:pt idx="139">
                  <c:v>41523</c:v>
                </c:pt>
                <c:pt idx="140">
                  <c:v>41530</c:v>
                </c:pt>
                <c:pt idx="141">
                  <c:v>41537</c:v>
                </c:pt>
                <c:pt idx="142">
                  <c:v>41544</c:v>
                </c:pt>
                <c:pt idx="143">
                  <c:v>41551</c:v>
                </c:pt>
                <c:pt idx="144">
                  <c:v>41558</c:v>
                </c:pt>
                <c:pt idx="145">
                  <c:v>41565</c:v>
                </c:pt>
                <c:pt idx="146">
                  <c:v>41572</c:v>
                </c:pt>
                <c:pt idx="147">
                  <c:v>41579</c:v>
                </c:pt>
                <c:pt idx="148">
                  <c:v>41586</c:v>
                </c:pt>
                <c:pt idx="149">
                  <c:v>41593</c:v>
                </c:pt>
                <c:pt idx="150">
                  <c:v>41600</c:v>
                </c:pt>
                <c:pt idx="151">
                  <c:v>41607</c:v>
                </c:pt>
                <c:pt idx="152">
                  <c:v>41614</c:v>
                </c:pt>
                <c:pt idx="153">
                  <c:v>41621</c:v>
                </c:pt>
                <c:pt idx="154">
                  <c:v>41628</c:v>
                </c:pt>
                <c:pt idx="155">
                  <c:v>41635</c:v>
                </c:pt>
                <c:pt idx="156">
                  <c:v>41642</c:v>
                </c:pt>
                <c:pt idx="157">
                  <c:v>41649</c:v>
                </c:pt>
                <c:pt idx="158">
                  <c:v>41656</c:v>
                </c:pt>
                <c:pt idx="159">
                  <c:v>41663</c:v>
                </c:pt>
                <c:pt idx="160">
                  <c:v>41670</c:v>
                </c:pt>
                <c:pt idx="161">
                  <c:v>41677</c:v>
                </c:pt>
                <c:pt idx="162">
                  <c:v>41684</c:v>
                </c:pt>
                <c:pt idx="163">
                  <c:v>41691</c:v>
                </c:pt>
                <c:pt idx="164">
                  <c:v>41698</c:v>
                </c:pt>
                <c:pt idx="165">
                  <c:v>41705</c:v>
                </c:pt>
                <c:pt idx="166">
                  <c:v>41712</c:v>
                </c:pt>
                <c:pt idx="167">
                  <c:v>41719</c:v>
                </c:pt>
                <c:pt idx="168">
                  <c:v>41726</c:v>
                </c:pt>
                <c:pt idx="169">
                  <c:v>41733</c:v>
                </c:pt>
                <c:pt idx="170">
                  <c:v>41740</c:v>
                </c:pt>
                <c:pt idx="171">
                  <c:v>41747</c:v>
                </c:pt>
                <c:pt idx="172">
                  <c:v>41754</c:v>
                </c:pt>
                <c:pt idx="173">
                  <c:v>41761</c:v>
                </c:pt>
                <c:pt idx="174">
                  <c:v>41768</c:v>
                </c:pt>
                <c:pt idx="175">
                  <c:v>41775</c:v>
                </c:pt>
                <c:pt idx="176">
                  <c:v>41782</c:v>
                </c:pt>
                <c:pt idx="177">
                  <c:v>41789</c:v>
                </c:pt>
                <c:pt idx="178">
                  <c:v>41796</c:v>
                </c:pt>
                <c:pt idx="179">
                  <c:v>41803</c:v>
                </c:pt>
                <c:pt idx="180">
                  <c:v>41810</c:v>
                </c:pt>
                <c:pt idx="181">
                  <c:v>41817</c:v>
                </c:pt>
                <c:pt idx="182">
                  <c:v>41824</c:v>
                </c:pt>
                <c:pt idx="183">
                  <c:v>41831</c:v>
                </c:pt>
                <c:pt idx="184">
                  <c:v>41838</c:v>
                </c:pt>
                <c:pt idx="185">
                  <c:v>41845</c:v>
                </c:pt>
                <c:pt idx="186">
                  <c:v>41852</c:v>
                </c:pt>
                <c:pt idx="187">
                  <c:v>41859</c:v>
                </c:pt>
                <c:pt idx="188">
                  <c:v>41866</c:v>
                </c:pt>
                <c:pt idx="189">
                  <c:v>41873</c:v>
                </c:pt>
                <c:pt idx="190">
                  <c:v>41880</c:v>
                </c:pt>
                <c:pt idx="191">
                  <c:v>41887</c:v>
                </c:pt>
                <c:pt idx="192">
                  <c:v>41894</c:v>
                </c:pt>
                <c:pt idx="193">
                  <c:v>41901</c:v>
                </c:pt>
                <c:pt idx="194">
                  <c:v>41908</c:v>
                </c:pt>
                <c:pt idx="195">
                  <c:v>41915</c:v>
                </c:pt>
                <c:pt idx="196">
                  <c:v>41922</c:v>
                </c:pt>
                <c:pt idx="197">
                  <c:v>41929</c:v>
                </c:pt>
                <c:pt idx="198">
                  <c:v>41936</c:v>
                </c:pt>
                <c:pt idx="199">
                  <c:v>41943</c:v>
                </c:pt>
                <c:pt idx="200">
                  <c:v>41950</c:v>
                </c:pt>
                <c:pt idx="201">
                  <c:v>41957</c:v>
                </c:pt>
                <c:pt idx="202">
                  <c:v>41964</c:v>
                </c:pt>
                <c:pt idx="203">
                  <c:v>41971</c:v>
                </c:pt>
                <c:pt idx="204">
                  <c:v>41978</c:v>
                </c:pt>
                <c:pt idx="205">
                  <c:v>41985</c:v>
                </c:pt>
                <c:pt idx="206">
                  <c:v>41992</c:v>
                </c:pt>
                <c:pt idx="207">
                  <c:v>41999</c:v>
                </c:pt>
                <c:pt idx="208">
                  <c:v>42006</c:v>
                </c:pt>
                <c:pt idx="209">
                  <c:v>42013</c:v>
                </c:pt>
                <c:pt idx="210">
                  <c:v>42020</c:v>
                </c:pt>
                <c:pt idx="211">
                  <c:v>42027</c:v>
                </c:pt>
                <c:pt idx="212">
                  <c:v>42034</c:v>
                </c:pt>
                <c:pt idx="213">
                  <c:v>42041</c:v>
                </c:pt>
                <c:pt idx="214">
                  <c:v>42048</c:v>
                </c:pt>
                <c:pt idx="215">
                  <c:v>42055</c:v>
                </c:pt>
                <c:pt idx="216">
                  <c:v>42062</c:v>
                </c:pt>
                <c:pt idx="217">
                  <c:v>42069</c:v>
                </c:pt>
                <c:pt idx="218">
                  <c:v>42076</c:v>
                </c:pt>
                <c:pt idx="219">
                  <c:v>42083</c:v>
                </c:pt>
                <c:pt idx="220">
                  <c:v>42090</c:v>
                </c:pt>
                <c:pt idx="221">
                  <c:v>42097</c:v>
                </c:pt>
                <c:pt idx="222">
                  <c:v>42104</c:v>
                </c:pt>
                <c:pt idx="223">
                  <c:v>42111</c:v>
                </c:pt>
                <c:pt idx="224">
                  <c:v>42118</c:v>
                </c:pt>
                <c:pt idx="225">
                  <c:v>42125</c:v>
                </c:pt>
                <c:pt idx="226">
                  <c:v>42132</c:v>
                </c:pt>
                <c:pt idx="227">
                  <c:v>42139</c:v>
                </c:pt>
                <c:pt idx="228">
                  <c:v>42146</c:v>
                </c:pt>
                <c:pt idx="229">
                  <c:v>42153</c:v>
                </c:pt>
                <c:pt idx="230">
                  <c:v>42160</c:v>
                </c:pt>
                <c:pt idx="231">
                  <c:v>42167</c:v>
                </c:pt>
                <c:pt idx="232">
                  <c:v>42174</c:v>
                </c:pt>
                <c:pt idx="233">
                  <c:v>42181</c:v>
                </c:pt>
                <c:pt idx="234">
                  <c:v>42188</c:v>
                </c:pt>
                <c:pt idx="235">
                  <c:v>42195</c:v>
                </c:pt>
                <c:pt idx="236">
                  <c:v>42202</c:v>
                </c:pt>
                <c:pt idx="237">
                  <c:v>42209</c:v>
                </c:pt>
                <c:pt idx="238">
                  <c:v>42216</c:v>
                </c:pt>
                <c:pt idx="239">
                  <c:v>42223</c:v>
                </c:pt>
                <c:pt idx="240">
                  <c:v>42230</c:v>
                </c:pt>
                <c:pt idx="241">
                  <c:v>42237</c:v>
                </c:pt>
                <c:pt idx="242">
                  <c:v>42244</c:v>
                </c:pt>
                <c:pt idx="243">
                  <c:v>42251</c:v>
                </c:pt>
                <c:pt idx="244">
                  <c:v>42258</c:v>
                </c:pt>
                <c:pt idx="245">
                  <c:v>42265</c:v>
                </c:pt>
                <c:pt idx="246">
                  <c:v>42272</c:v>
                </c:pt>
                <c:pt idx="247">
                  <c:v>42279</c:v>
                </c:pt>
                <c:pt idx="248">
                  <c:v>42286</c:v>
                </c:pt>
                <c:pt idx="249">
                  <c:v>42293</c:v>
                </c:pt>
                <c:pt idx="250">
                  <c:v>42300</c:v>
                </c:pt>
                <c:pt idx="251">
                  <c:v>42307</c:v>
                </c:pt>
                <c:pt idx="252">
                  <c:v>42314</c:v>
                </c:pt>
                <c:pt idx="253">
                  <c:v>42321</c:v>
                </c:pt>
                <c:pt idx="254">
                  <c:v>42328</c:v>
                </c:pt>
                <c:pt idx="255">
                  <c:v>42335</c:v>
                </c:pt>
                <c:pt idx="256">
                  <c:v>42342</c:v>
                </c:pt>
                <c:pt idx="257">
                  <c:v>42349</c:v>
                </c:pt>
                <c:pt idx="258">
                  <c:v>42356</c:v>
                </c:pt>
                <c:pt idx="259">
                  <c:v>42363</c:v>
                </c:pt>
                <c:pt idx="260">
                  <c:v>42370</c:v>
                </c:pt>
                <c:pt idx="261">
                  <c:v>42377</c:v>
                </c:pt>
                <c:pt idx="262">
                  <c:v>42384</c:v>
                </c:pt>
                <c:pt idx="263">
                  <c:v>42391</c:v>
                </c:pt>
                <c:pt idx="264">
                  <c:v>42398</c:v>
                </c:pt>
                <c:pt idx="265">
                  <c:v>42405</c:v>
                </c:pt>
                <c:pt idx="266">
                  <c:v>42412</c:v>
                </c:pt>
                <c:pt idx="267">
                  <c:v>42419</c:v>
                </c:pt>
                <c:pt idx="268">
                  <c:v>42426</c:v>
                </c:pt>
                <c:pt idx="269">
                  <c:v>42433</c:v>
                </c:pt>
                <c:pt idx="270">
                  <c:v>42440</c:v>
                </c:pt>
                <c:pt idx="271">
                  <c:v>42447</c:v>
                </c:pt>
                <c:pt idx="272">
                  <c:v>42454</c:v>
                </c:pt>
                <c:pt idx="273">
                  <c:v>42461</c:v>
                </c:pt>
                <c:pt idx="274">
                  <c:v>42468</c:v>
                </c:pt>
                <c:pt idx="275">
                  <c:v>42475</c:v>
                </c:pt>
                <c:pt idx="276">
                  <c:v>42482</c:v>
                </c:pt>
                <c:pt idx="277">
                  <c:v>42489</c:v>
                </c:pt>
                <c:pt idx="278">
                  <c:v>42496</c:v>
                </c:pt>
                <c:pt idx="279">
                  <c:v>42503</c:v>
                </c:pt>
                <c:pt idx="280">
                  <c:v>42510</c:v>
                </c:pt>
                <c:pt idx="281">
                  <c:v>42517</c:v>
                </c:pt>
                <c:pt idx="282">
                  <c:v>42524</c:v>
                </c:pt>
                <c:pt idx="283">
                  <c:v>42531</c:v>
                </c:pt>
                <c:pt idx="284">
                  <c:v>42538</c:v>
                </c:pt>
                <c:pt idx="285">
                  <c:v>42545</c:v>
                </c:pt>
                <c:pt idx="286">
                  <c:v>42552</c:v>
                </c:pt>
                <c:pt idx="287">
                  <c:v>42559</c:v>
                </c:pt>
                <c:pt idx="288">
                  <c:v>42566</c:v>
                </c:pt>
                <c:pt idx="289">
                  <c:v>42573</c:v>
                </c:pt>
                <c:pt idx="290">
                  <c:v>42580</c:v>
                </c:pt>
                <c:pt idx="291">
                  <c:v>42587</c:v>
                </c:pt>
                <c:pt idx="292">
                  <c:v>42594</c:v>
                </c:pt>
                <c:pt idx="293">
                  <c:v>42601</c:v>
                </c:pt>
                <c:pt idx="294">
                  <c:v>42608</c:v>
                </c:pt>
                <c:pt idx="295">
                  <c:v>42615</c:v>
                </c:pt>
                <c:pt idx="296">
                  <c:v>42622</c:v>
                </c:pt>
                <c:pt idx="297">
                  <c:v>42629</c:v>
                </c:pt>
                <c:pt idx="298">
                  <c:v>42636</c:v>
                </c:pt>
                <c:pt idx="299">
                  <c:v>42643</c:v>
                </c:pt>
                <c:pt idx="300">
                  <c:v>42650</c:v>
                </c:pt>
                <c:pt idx="301">
                  <c:v>42657</c:v>
                </c:pt>
                <c:pt idx="302">
                  <c:v>42664</c:v>
                </c:pt>
                <c:pt idx="303">
                  <c:v>42671</c:v>
                </c:pt>
                <c:pt idx="304">
                  <c:v>42678</c:v>
                </c:pt>
                <c:pt idx="305">
                  <c:v>42685</c:v>
                </c:pt>
                <c:pt idx="306">
                  <c:v>42692</c:v>
                </c:pt>
                <c:pt idx="307">
                  <c:v>42699</c:v>
                </c:pt>
                <c:pt idx="308">
                  <c:v>42706</c:v>
                </c:pt>
                <c:pt idx="309">
                  <c:v>42713</c:v>
                </c:pt>
                <c:pt idx="310">
                  <c:v>42720</c:v>
                </c:pt>
                <c:pt idx="311">
                  <c:v>42727</c:v>
                </c:pt>
                <c:pt idx="312">
                  <c:v>42734</c:v>
                </c:pt>
                <c:pt idx="313">
                  <c:v>42741</c:v>
                </c:pt>
                <c:pt idx="314">
                  <c:v>42748</c:v>
                </c:pt>
                <c:pt idx="315">
                  <c:v>42755</c:v>
                </c:pt>
                <c:pt idx="316">
                  <c:v>42762</c:v>
                </c:pt>
                <c:pt idx="317">
                  <c:v>42769</c:v>
                </c:pt>
                <c:pt idx="318">
                  <c:v>42776</c:v>
                </c:pt>
                <c:pt idx="319">
                  <c:v>42783</c:v>
                </c:pt>
                <c:pt idx="320">
                  <c:v>42790</c:v>
                </c:pt>
                <c:pt idx="321">
                  <c:v>42797</c:v>
                </c:pt>
                <c:pt idx="322">
                  <c:v>42804</c:v>
                </c:pt>
                <c:pt idx="323">
                  <c:v>42811</c:v>
                </c:pt>
                <c:pt idx="324">
                  <c:v>42818</c:v>
                </c:pt>
                <c:pt idx="325">
                  <c:v>42825</c:v>
                </c:pt>
                <c:pt idx="326">
                  <c:v>42832</c:v>
                </c:pt>
                <c:pt idx="327">
                  <c:v>42839</c:v>
                </c:pt>
                <c:pt idx="328">
                  <c:v>42846</c:v>
                </c:pt>
                <c:pt idx="329">
                  <c:v>42853</c:v>
                </c:pt>
                <c:pt idx="330">
                  <c:v>42860</c:v>
                </c:pt>
                <c:pt idx="331">
                  <c:v>42867</c:v>
                </c:pt>
                <c:pt idx="332">
                  <c:v>42874</c:v>
                </c:pt>
                <c:pt idx="333">
                  <c:v>42881</c:v>
                </c:pt>
                <c:pt idx="334">
                  <c:v>42888</c:v>
                </c:pt>
                <c:pt idx="335">
                  <c:v>42895</c:v>
                </c:pt>
                <c:pt idx="336">
                  <c:v>42902</c:v>
                </c:pt>
                <c:pt idx="337">
                  <c:v>42909</c:v>
                </c:pt>
                <c:pt idx="338">
                  <c:v>42916</c:v>
                </c:pt>
                <c:pt idx="339">
                  <c:v>42923</c:v>
                </c:pt>
                <c:pt idx="340">
                  <c:v>42930</c:v>
                </c:pt>
                <c:pt idx="341">
                  <c:v>42937</c:v>
                </c:pt>
                <c:pt idx="342">
                  <c:v>42944</c:v>
                </c:pt>
                <c:pt idx="343">
                  <c:v>42951</c:v>
                </c:pt>
                <c:pt idx="344">
                  <c:v>42958</c:v>
                </c:pt>
                <c:pt idx="345">
                  <c:v>42965</c:v>
                </c:pt>
                <c:pt idx="346">
                  <c:v>42972</c:v>
                </c:pt>
                <c:pt idx="347">
                  <c:v>42979</c:v>
                </c:pt>
                <c:pt idx="348">
                  <c:v>42986</c:v>
                </c:pt>
                <c:pt idx="349">
                  <c:v>42993</c:v>
                </c:pt>
                <c:pt idx="350">
                  <c:v>43000</c:v>
                </c:pt>
                <c:pt idx="351">
                  <c:v>43007</c:v>
                </c:pt>
                <c:pt idx="352">
                  <c:v>43014</c:v>
                </c:pt>
                <c:pt idx="353">
                  <c:v>43021</c:v>
                </c:pt>
                <c:pt idx="354">
                  <c:v>43028</c:v>
                </c:pt>
                <c:pt idx="355">
                  <c:v>43035</c:v>
                </c:pt>
                <c:pt idx="356">
                  <c:v>43042</c:v>
                </c:pt>
                <c:pt idx="357">
                  <c:v>43049</c:v>
                </c:pt>
                <c:pt idx="358">
                  <c:v>43056</c:v>
                </c:pt>
                <c:pt idx="359">
                  <c:v>43063</c:v>
                </c:pt>
                <c:pt idx="360">
                  <c:v>43070</c:v>
                </c:pt>
                <c:pt idx="361">
                  <c:v>43077</c:v>
                </c:pt>
                <c:pt idx="362">
                  <c:v>43084</c:v>
                </c:pt>
                <c:pt idx="363">
                  <c:v>43091</c:v>
                </c:pt>
                <c:pt idx="364">
                  <c:v>43098</c:v>
                </c:pt>
                <c:pt idx="365">
                  <c:v>43105</c:v>
                </c:pt>
                <c:pt idx="366">
                  <c:v>43112</c:v>
                </c:pt>
                <c:pt idx="367">
                  <c:v>43119</c:v>
                </c:pt>
                <c:pt idx="368">
                  <c:v>43126</c:v>
                </c:pt>
                <c:pt idx="369">
                  <c:v>43133</c:v>
                </c:pt>
                <c:pt idx="370">
                  <c:v>43140</c:v>
                </c:pt>
                <c:pt idx="371">
                  <c:v>43147</c:v>
                </c:pt>
                <c:pt idx="372">
                  <c:v>43154</c:v>
                </c:pt>
                <c:pt idx="373">
                  <c:v>43161</c:v>
                </c:pt>
                <c:pt idx="374">
                  <c:v>43168</c:v>
                </c:pt>
                <c:pt idx="375">
                  <c:v>43175</c:v>
                </c:pt>
                <c:pt idx="376">
                  <c:v>43182</c:v>
                </c:pt>
                <c:pt idx="377">
                  <c:v>43189</c:v>
                </c:pt>
                <c:pt idx="378">
                  <c:v>43196</c:v>
                </c:pt>
                <c:pt idx="379">
                  <c:v>43203</c:v>
                </c:pt>
                <c:pt idx="380">
                  <c:v>43210</c:v>
                </c:pt>
                <c:pt idx="381">
                  <c:v>43217</c:v>
                </c:pt>
                <c:pt idx="382">
                  <c:v>43224</c:v>
                </c:pt>
                <c:pt idx="383">
                  <c:v>43231</c:v>
                </c:pt>
                <c:pt idx="384">
                  <c:v>43238</c:v>
                </c:pt>
                <c:pt idx="385">
                  <c:v>43245</c:v>
                </c:pt>
                <c:pt idx="386">
                  <c:v>43252</c:v>
                </c:pt>
                <c:pt idx="387">
                  <c:v>43259</c:v>
                </c:pt>
                <c:pt idx="388">
                  <c:v>43266</c:v>
                </c:pt>
                <c:pt idx="389">
                  <c:v>43273</c:v>
                </c:pt>
                <c:pt idx="390">
                  <c:v>43280</c:v>
                </c:pt>
                <c:pt idx="391">
                  <c:v>43287</c:v>
                </c:pt>
                <c:pt idx="392">
                  <c:v>43294</c:v>
                </c:pt>
                <c:pt idx="393">
                  <c:v>43301</c:v>
                </c:pt>
                <c:pt idx="394">
                  <c:v>43308</c:v>
                </c:pt>
                <c:pt idx="395">
                  <c:v>43315</c:v>
                </c:pt>
                <c:pt idx="396">
                  <c:v>43322</c:v>
                </c:pt>
                <c:pt idx="397">
                  <c:v>43329</c:v>
                </c:pt>
                <c:pt idx="398">
                  <c:v>43336</c:v>
                </c:pt>
                <c:pt idx="399">
                  <c:v>43343</c:v>
                </c:pt>
                <c:pt idx="400">
                  <c:v>43350</c:v>
                </c:pt>
                <c:pt idx="401">
                  <c:v>43357</c:v>
                </c:pt>
                <c:pt idx="402">
                  <c:v>43364</c:v>
                </c:pt>
              </c:numCache>
            </c:numRef>
          </c:cat>
          <c:val>
            <c:numRef>
              <c:f>Sheet1!$B$2:$B$2020</c:f>
              <c:numCache>
                <c:formatCode>0.00</c:formatCode>
                <c:ptCount val="2019"/>
                <c:pt idx="0">
                  <c:v>8.4700000000000006</c:v>
                </c:pt>
                <c:pt idx="1">
                  <c:v>8.34</c:v>
                </c:pt>
                <c:pt idx="2">
                  <c:v>8.6</c:v>
                </c:pt>
                <c:pt idx="3">
                  <c:v>8.25</c:v>
                </c:pt>
                <c:pt idx="4">
                  <c:v>8.66</c:v>
                </c:pt>
                <c:pt idx="5">
                  <c:v>8.3800000000000008</c:v>
                </c:pt>
                <c:pt idx="6">
                  <c:v>8.48</c:v>
                </c:pt>
                <c:pt idx="7">
                  <c:v>8.69</c:v>
                </c:pt>
                <c:pt idx="8">
                  <c:v>8.65</c:v>
                </c:pt>
                <c:pt idx="9">
                  <c:v>8.5299999999999994</c:v>
                </c:pt>
                <c:pt idx="10">
                  <c:v>8.5</c:v>
                </c:pt>
                <c:pt idx="11">
                  <c:v>8.92</c:v>
                </c:pt>
                <c:pt idx="12">
                  <c:v>8.99</c:v>
                </c:pt>
                <c:pt idx="13">
                  <c:v>9.16</c:v>
                </c:pt>
                <c:pt idx="14">
                  <c:v>9.2200000000000006</c:v>
                </c:pt>
                <c:pt idx="15">
                  <c:v>9.19</c:v>
                </c:pt>
                <c:pt idx="16">
                  <c:v>9.41</c:v>
                </c:pt>
                <c:pt idx="17">
                  <c:v>9.7100000000000009</c:v>
                </c:pt>
                <c:pt idx="18">
                  <c:v>9.61</c:v>
                </c:pt>
                <c:pt idx="19">
                  <c:v>9.94</c:v>
                </c:pt>
                <c:pt idx="20">
                  <c:v>9.42</c:v>
                </c:pt>
                <c:pt idx="21">
                  <c:v>9.89</c:v>
                </c:pt>
                <c:pt idx="22">
                  <c:v>10</c:v>
                </c:pt>
                <c:pt idx="23">
                  <c:v>10.15</c:v>
                </c:pt>
                <c:pt idx="24">
                  <c:v>10.62</c:v>
                </c:pt>
                <c:pt idx="25">
                  <c:v>10.98</c:v>
                </c:pt>
                <c:pt idx="26">
                  <c:v>11.8</c:v>
                </c:pt>
                <c:pt idx="27">
                  <c:v>10.78</c:v>
                </c:pt>
                <c:pt idx="28">
                  <c:v>11.83</c:v>
                </c:pt>
                <c:pt idx="29">
                  <c:v>11.79</c:v>
                </c:pt>
                <c:pt idx="30">
                  <c:v>11.89</c:v>
                </c:pt>
                <c:pt idx="31">
                  <c:v>11.77</c:v>
                </c:pt>
                <c:pt idx="32">
                  <c:v>11.84</c:v>
                </c:pt>
                <c:pt idx="33">
                  <c:v>10.38</c:v>
                </c:pt>
                <c:pt idx="34">
                  <c:v>11.27</c:v>
                </c:pt>
                <c:pt idx="35">
                  <c:v>11.9</c:v>
                </c:pt>
                <c:pt idx="36">
                  <c:v>10.52</c:v>
                </c:pt>
                <c:pt idx="37">
                  <c:v>12.14</c:v>
                </c:pt>
                <c:pt idx="38">
                  <c:v>11.82</c:v>
                </c:pt>
                <c:pt idx="39">
                  <c:v>12.12</c:v>
                </c:pt>
                <c:pt idx="40">
                  <c:v>11.64</c:v>
                </c:pt>
                <c:pt idx="41">
                  <c:v>11.88</c:v>
                </c:pt>
                <c:pt idx="42">
                  <c:v>13.39</c:v>
                </c:pt>
                <c:pt idx="43">
                  <c:v>14.66</c:v>
                </c:pt>
                <c:pt idx="44">
                  <c:v>12.48</c:v>
                </c:pt>
                <c:pt idx="45">
                  <c:v>12.61</c:v>
                </c:pt>
                <c:pt idx="46">
                  <c:v>13.85</c:v>
                </c:pt>
                <c:pt idx="47">
                  <c:v>14.02</c:v>
                </c:pt>
                <c:pt idx="48">
                  <c:v>14.38</c:v>
                </c:pt>
                <c:pt idx="49">
                  <c:v>13.09</c:v>
                </c:pt>
                <c:pt idx="50">
                  <c:v>15.02</c:v>
                </c:pt>
                <c:pt idx="51">
                  <c:v>14.89</c:v>
                </c:pt>
                <c:pt idx="52">
                  <c:v>16.04</c:v>
                </c:pt>
                <c:pt idx="53">
                  <c:v>15.3</c:v>
                </c:pt>
                <c:pt idx="54">
                  <c:v>15.8</c:v>
                </c:pt>
                <c:pt idx="55">
                  <c:v>14.05</c:v>
                </c:pt>
                <c:pt idx="56">
                  <c:v>15.73</c:v>
                </c:pt>
                <c:pt idx="57">
                  <c:v>15.55</c:v>
                </c:pt>
                <c:pt idx="58">
                  <c:v>13.68</c:v>
                </c:pt>
                <c:pt idx="59">
                  <c:v>14.5</c:v>
                </c:pt>
                <c:pt idx="60">
                  <c:v>14.51</c:v>
                </c:pt>
                <c:pt idx="61">
                  <c:v>14.2</c:v>
                </c:pt>
                <c:pt idx="62">
                  <c:v>13.92</c:v>
                </c:pt>
                <c:pt idx="63">
                  <c:v>13.91</c:v>
                </c:pt>
                <c:pt idx="64">
                  <c:v>14.38</c:v>
                </c:pt>
                <c:pt idx="65">
                  <c:v>14.73</c:v>
                </c:pt>
                <c:pt idx="66">
                  <c:v>14.41</c:v>
                </c:pt>
                <c:pt idx="67">
                  <c:v>14.37</c:v>
                </c:pt>
                <c:pt idx="68">
                  <c:v>13.22</c:v>
                </c:pt>
                <c:pt idx="69">
                  <c:v>15.04</c:v>
                </c:pt>
                <c:pt idx="70">
                  <c:v>13.41</c:v>
                </c:pt>
                <c:pt idx="71">
                  <c:v>13.44</c:v>
                </c:pt>
                <c:pt idx="72">
                  <c:v>14.3</c:v>
                </c:pt>
                <c:pt idx="73">
                  <c:v>14.16</c:v>
                </c:pt>
                <c:pt idx="74">
                  <c:v>14.38</c:v>
                </c:pt>
                <c:pt idx="75">
                  <c:v>14.22</c:v>
                </c:pt>
                <c:pt idx="76">
                  <c:v>14.67</c:v>
                </c:pt>
                <c:pt idx="77">
                  <c:v>14.11</c:v>
                </c:pt>
                <c:pt idx="78">
                  <c:v>14.48</c:v>
                </c:pt>
                <c:pt idx="79">
                  <c:v>14.37</c:v>
                </c:pt>
                <c:pt idx="80">
                  <c:v>14.5</c:v>
                </c:pt>
                <c:pt idx="81">
                  <c:v>16.97</c:v>
                </c:pt>
                <c:pt idx="82">
                  <c:v>15.37</c:v>
                </c:pt>
                <c:pt idx="83">
                  <c:v>14.9</c:v>
                </c:pt>
                <c:pt idx="84">
                  <c:v>13.4</c:v>
                </c:pt>
                <c:pt idx="85">
                  <c:v>15.11</c:v>
                </c:pt>
                <c:pt idx="86">
                  <c:v>15.6</c:v>
                </c:pt>
                <c:pt idx="87">
                  <c:v>15.13</c:v>
                </c:pt>
                <c:pt idx="88">
                  <c:v>14.51</c:v>
                </c:pt>
                <c:pt idx="89">
                  <c:v>14.61</c:v>
                </c:pt>
                <c:pt idx="90">
                  <c:v>13.35</c:v>
                </c:pt>
                <c:pt idx="91">
                  <c:v>14.68</c:v>
                </c:pt>
                <c:pt idx="92">
                  <c:v>13.65</c:v>
                </c:pt>
                <c:pt idx="93">
                  <c:v>13.66</c:v>
                </c:pt>
                <c:pt idx="94">
                  <c:v>13.17</c:v>
                </c:pt>
                <c:pt idx="95">
                  <c:v>14.23</c:v>
                </c:pt>
                <c:pt idx="96">
                  <c:v>12.95</c:v>
                </c:pt>
                <c:pt idx="97">
                  <c:v>11.55</c:v>
                </c:pt>
                <c:pt idx="98">
                  <c:v>12.06</c:v>
                </c:pt>
                <c:pt idx="99">
                  <c:v>11.8</c:v>
                </c:pt>
                <c:pt idx="100">
                  <c:v>12.23</c:v>
                </c:pt>
                <c:pt idx="101">
                  <c:v>11.87</c:v>
                </c:pt>
                <c:pt idx="102">
                  <c:v>11.72</c:v>
                </c:pt>
                <c:pt idx="103">
                  <c:v>10.97</c:v>
                </c:pt>
                <c:pt idx="104">
                  <c:v>12.62</c:v>
                </c:pt>
                <c:pt idx="105">
                  <c:v>12.02</c:v>
                </c:pt>
                <c:pt idx="106">
                  <c:v>11.94</c:v>
                </c:pt>
                <c:pt idx="107">
                  <c:v>11.62</c:v>
                </c:pt>
                <c:pt idx="108">
                  <c:v>11.74</c:v>
                </c:pt>
                <c:pt idx="109">
                  <c:v>12.68</c:v>
                </c:pt>
                <c:pt idx="110">
                  <c:v>10.78</c:v>
                </c:pt>
                <c:pt idx="111">
                  <c:v>11.85</c:v>
                </c:pt>
                <c:pt idx="112">
                  <c:v>11.63</c:v>
                </c:pt>
                <c:pt idx="113">
                  <c:v>11.41</c:v>
                </c:pt>
                <c:pt idx="114">
                  <c:v>10.53</c:v>
                </c:pt>
                <c:pt idx="115">
                  <c:v>11.6</c:v>
                </c:pt>
                <c:pt idx="116">
                  <c:v>10.11</c:v>
                </c:pt>
                <c:pt idx="117">
                  <c:v>12.11</c:v>
                </c:pt>
                <c:pt idx="118">
                  <c:v>10.84</c:v>
                </c:pt>
                <c:pt idx="119">
                  <c:v>10.92</c:v>
                </c:pt>
                <c:pt idx="120">
                  <c:v>8.84</c:v>
                </c:pt>
                <c:pt idx="121">
                  <c:v>9.94</c:v>
                </c:pt>
                <c:pt idx="122">
                  <c:v>10.119999999999999</c:v>
                </c:pt>
                <c:pt idx="123">
                  <c:v>9.39</c:v>
                </c:pt>
                <c:pt idx="124">
                  <c:v>9.8699999999999992</c:v>
                </c:pt>
                <c:pt idx="125">
                  <c:v>8.09</c:v>
                </c:pt>
                <c:pt idx="126">
                  <c:v>8.9499999999999993</c:v>
                </c:pt>
                <c:pt idx="127">
                  <c:v>9</c:v>
                </c:pt>
                <c:pt idx="128">
                  <c:v>9.81</c:v>
                </c:pt>
                <c:pt idx="129">
                  <c:v>9.26</c:v>
                </c:pt>
                <c:pt idx="130">
                  <c:v>10.5</c:v>
                </c:pt>
                <c:pt idx="131">
                  <c:v>10.57</c:v>
                </c:pt>
                <c:pt idx="132">
                  <c:v>10.75</c:v>
                </c:pt>
                <c:pt idx="133">
                  <c:v>10.63</c:v>
                </c:pt>
                <c:pt idx="134">
                  <c:v>11.14</c:v>
                </c:pt>
                <c:pt idx="135">
                  <c:v>10.41</c:v>
                </c:pt>
                <c:pt idx="136">
                  <c:v>10.46</c:v>
                </c:pt>
                <c:pt idx="137">
                  <c:v>11.16</c:v>
                </c:pt>
                <c:pt idx="138">
                  <c:v>11.61</c:v>
                </c:pt>
                <c:pt idx="139">
                  <c:v>11.63</c:v>
                </c:pt>
                <c:pt idx="140">
                  <c:v>12.04</c:v>
                </c:pt>
                <c:pt idx="141">
                  <c:v>11.29</c:v>
                </c:pt>
                <c:pt idx="142">
                  <c:v>10.34</c:v>
                </c:pt>
                <c:pt idx="143">
                  <c:v>11.55</c:v>
                </c:pt>
                <c:pt idx="144">
                  <c:v>10.56</c:v>
                </c:pt>
                <c:pt idx="145">
                  <c:v>10.82</c:v>
                </c:pt>
                <c:pt idx="146">
                  <c:v>10.88</c:v>
                </c:pt>
                <c:pt idx="147">
                  <c:v>10.79</c:v>
                </c:pt>
                <c:pt idx="148">
                  <c:v>11.52</c:v>
                </c:pt>
                <c:pt idx="149">
                  <c:v>9.7899999999999991</c:v>
                </c:pt>
                <c:pt idx="150">
                  <c:v>11.16</c:v>
                </c:pt>
                <c:pt idx="151">
                  <c:v>10.88</c:v>
                </c:pt>
                <c:pt idx="152">
                  <c:v>11.44</c:v>
                </c:pt>
                <c:pt idx="153">
                  <c:v>11.52</c:v>
                </c:pt>
                <c:pt idx="154">
                  <c:v>11.69</c:v>
                </c:pt>
                <c:pt idx="155">
                  <c:v>10.27</c:v>
                </c:pt>
                <c:pt idx="156">
                  <c:v>12.52</c:v>
                </c:pt>
                <c:pt idx="157">
                  <c:v>12.38</c:v>
                </c:pt>
                <c:pt idx="158">
                  <c:v>12.39</c:v>
                </c:pt>
                <c:pt idx="159">
                  <c:v>12.68</c:v>
                </c:pt>
                <c:pt idx="160">
                  <c:v>14.25</c:v>
                </c:pt>
                <c:pt idx="161">
                  <c:v>15.02</c:v>
                </c:pt>
                <c:pt idx="162">
                  <c:v>14.87</c:v>
                </c:pt>
                <c:pt idx="163">
                  <c:v>15.45</c:v>
                </c:pt>
                <c:pt idx="164">
                  <c:v>14.76</c:v>
                </c:pt>
                <c:pt idx="165">
                  <c:v>15.59</c:v>
                </c:pt>
                <c:pt idx="166">
                  <c:v>15.81</c:v>
                </c:pt>
                <c:pt idx="167">
                  <c:v>15.94</c:v>
                </c:pt>
                <c:pt idx="168">
                  <c:v>16.2</c:v>
                </c:pt>
                <c:pt idx="169">
                  <c:v>15.68</c:v>
                </c:pt>
                <c:pt idx="170">
                  <c:v>14.41</c:v>
                </c:pt>
                <c:pt idx="171">
                  <c:v>14.67</c:v>
                </c:pt>
                <c:pt idx="172">
                  <c:v>14.33</c:v>
                </c:pt>
                <c:pt idx="173">
                  <c:v>14.54</c:v>
                </c:pt>
                <c:pt idx="174">
                  <c:v>14.89</c:v>
                </c:pt>
                <c:pt idx="175">
                  <c:v>13.29</c:v>
                </c:pt>
                <c:pt idx="176">
                  <c:v>14.07</c:v>
                </c:pt>
                <c:pt idx="177">
                  <c:v>13.97</c:v>
                </c:pt>
                <c:pt idx="178">
                  <c:v>14.26</c:v>
                </c:pt>
                <c:pt idx="179">
                  <c:v>13.86</c:v>
                </c:pt>
                <c:pt idx="180">
                  <c:v>13.94</c:v>
                </c:pt>
                <c:pt idx="181">
                  <c:v>11.95</c:v>
                </c:pt>
                <c:pt idx="182">
                  <c:v>12.82</c:v>
                </c:pt>
                <c:pt idx="183">
                  <c:v>12.98</c:v>
                </c:pt>
                <c:pt idx="184">
                  <c:v>13.09</c:v>
                </c:pt>
                <c:pt idx="185">
                  <c:v>12.55</c:v>
                </c:pt>
                <c:pt idx="186">
                  <c:v>8.5399999999999991</c:v>
                </c:pt>
                <c:pt idx="187">
                  <c:v>12.65</c:v>
                </c:pt>
                <c:pt idx="188">
                  <c:v>11.68</c:v>
                </c:pt>
                <c:pt idx="189">
                  <c:v>12.93</c:v>
                </c:pt>
                <c:pt idx="190">
                  <c:v>12.34</c:v>
                </c:pt>
                <c:pt idx="191">
                  <c:v>12.93</c:v>
                </c:pt>
                <c:pt idx="192">
                  <c:v>12.74</c:v>
                </c:pt>
                <c:pt idx="193">
                  <c:v>12.88</c:v>
                </c:pt>
                <c:pt idx="194">
                  <c:v>10.32</c:v>
                </c:pt>
                <c:pt idx="195">
                  <c:v>12.69</c:v>
                </c:pt>
                <c:pt idx="196">
                  <c:v>12.69</c:v>
                </c:pt>
                <c:pt idx="197">
                  <c:v>13.16</c:v>
                </c:pt>
                <c:pt idx="198">
                  <c:v>13.14</c:v>
                </c:pt>
                <c:pt idx="199">
                  <c:v>12.72</c:v>
                </c:pt>
                <c:pt idx="200">
                  <c:v>13.3</c:v>
                </c:pt>
                <c:pt idx="201" formatCode="General">
                  <c:v>13.24</c:v>
                </c:pt>
                <c:pt idx="202" formatCode="General">
                  <c:v>12.75</c:v>
                </c:pt>
                <c:pt idx="203" formatCode="General">
                  <c:v>12.84</c:v>
                </c:pt>
                <c:pt idx="204">
                  <c:v>13.1</c:v>
                </c:pt>
                <c:pt idx="205">
                  <c:v>12.61</c:v>
                </c:pt>
                <c:pt idx="206" formatCode="General">
                  <c:v>12.86</c:v>
                </c:pt>
                <c:pt idx="207" formatCode="General">
                  <c:v>11.14</c:v>
                </c:pt>
                <c:pt idx="208" formatCode="General">
                  <c:v>13.05</c:v>
                </c:pt>
                <c:pt idx="209" formatCode="General">
                  <c:v>13.52</c:v>
                </c:pt>
                <c:pt idx="210" formatCode="General">
                  <c:v>11.61</c:v>
                </c:pt>
                <c:pt idx="211" formatCode="General">
                  <c:v>13.15</c:v>
                </c:pt>
                <c:pt idx="212" formatCode="General">
                  <c:v>12.72</c:v>
                </c:pt>
                <c:pt idx="213" formatCode="General">
                  <c:v>12.98</c:v>
                </c:pt>
                <c:pt idx="214" formatCode="General">
                  <c:v>12.96</c:v>
                </c:pt>
                <c:pt idx="215">
                  <c:v>13</c:v>
                </c:pt>
                <c:pt idx="216" formatCode="General">
                  <c:v>11.89</c:v>
                </c:pt>
                <c:pt idx="217" formatCode="General">
                  <c:v>13.04</c:v>
                </c:pt>
                <c:pt idx="218" formatCode="General">
                  <c:v>13.29</c:v>
                </c:pt>
                <c:pt idx="219" formatCode="General">
                  <c:v>13.21</c:v>
                </c:pt>
                <c:pt idx="220" formatCode="General">
                  <c:v>11.78</c:v>
                </c:pt>
                <c:pt idx="221" formatCode="General">
                  <c:v>13.39</c:v>
                </c:pt>
                <c:pt idx="222" formatCode="General">
                  <c:v>13.15</c:v>
                </c:pt>
                <c:pt idx="223" formatCode="General">
                  <c:v>12.94</c:v>
                </c:pt>
                <c:pt idx="224" formatCode="General">
                  <c:v>13.28</c:v>
                </c:pt>
                <c:pt idx="225" formatCode="General">
                  <c:v>13.1</c:v>
                </c:pt>
                <c:pt idx="226" formatCode="General">
                  <c:v>13.99</c:v>
                </c:pt>
                <c:pt idx="227" formatCode="General">
                  <c:v>12.51</c:v>
                </c:pt>
                <c:pt idx="228" formatCode="General">
                  <c:v>13.49</c:v>
                </c:pt>
                <c:pt idx="229" formatCode="General">
                  <c:v>13.39</c:v>
                </c:pt>
                <c:pt idx="230" formatCode="General">
                  <c:v>13.77</c:v>
                </c:pt>
                <c:pt idx="231" formatCode="General">
                  <c:v>14.17</c:v>
                </c:pt>
                <c:pt idx="232" formatCode="General">
                  <c:v>14.49</c:v>
                </c:pt>
                <c:pt idx="233" formatCode="General">
                  <c:v>11.85</c:v>
                </c:pt>
                <c:pt idx="234" formatCode="General">
                  <c:v>14.36</c:v>
                </c:pt>
                <c:pt idx="235" formatCode="General">
                  <c:v>14.17</c:v>
                </c:pt>
                <c:pt idx="236" formatCode="General">
                  <c:v>14.79</c:v>
                </c:pt>
                <c:pt idx="237" formatCode="General">
                  <c:v>14.03</c:v>
                </c:pt>
                <c:pt idx="238" formatCode="General">
                  <c:v>11.27</c:v>
                </c:pt>
                <c:pt idx="239" formatCode="General">
                  <c:v>14.46</c:v>
                </c:pt>
                <c:pt idx="240" formatCode="General">
                  <c:v>14.64</c:v>
                </c:pt>
                <c:pt idx="241" formatCode="General">
                  <c:v>14.56</c:v>
                </c:pt>
                <c:pt idx="242" formatCode="General">
                  <c:v>14.95</c:v>
                </c:pt>
                <c:pt idx="243" formatCode="General">
                  <c:v>15.34</c:v>
                </c:pt>
                <c:pt idx="244" formatCode="General">
                  <c:v>14.55</c:v>
                </c:pt>
                <c:pt idx="245" formatCode="General">
                  <c:v>15.69</c:v>
                </c:pt>
                <c:pt idx="246" formatCode="General">
                  <c:v>16.989999999999998</c:v>
                </c:pt>
                <c:pt idx="247" formatCode="General">
                  <c:v>16.3</c:v>
                </c:pt>
                <c:pt idx="248" formatCode="General">
                  <c:v>16.13</c:v>
                </c:pt>
                <c:pt idx="249" formatCode="General">
                  <c:v>14.8</c:v>
                </c:pt>
                <c:pt idx="250" formatCode="General">
                  <c:v>15.72</c:v>
                </c:pt>
                <c:pt idx="251" formatCode="General">
                  <c:v>16.16</c:v>
                </c:pt>
                <c:pt idx="252" formatCode="General">
                  <c:v>16.03</c:v>
                </c:pt>
                <c:pt idx="253" formatCode="General">
                  <c:v>15.87</c:v>
                </c:pt>
                <c:pt idx="254" formatCode="General">
                  <c:v>15.85</c:v>
                </c:pt>
                <c:pt idx="255" formatCode="General">
                  <c:v>13.97</c:v>
                </c:pt>
                <c:pt idx="256" formatCode="General">
                  <c:v>15.84</c:v>
                </c:pt>
                <c:pt idx="257" formatCode="General">
                  <c:v>15.04</c:v>
                </c:pt>
                <c:pt idx="258" formatCode="General">
                  <c:v>16.09</c:v>
                </c:pt>
                <c:pt idx="259" formatCode="General">
                  <c:v>15.76</c:v>
                </c:pt>
                <c:pt idx="260" formatCode="General">
                  <c:v>16.02</c:v>
                </c:pt>
                <c:pt idx="261" formatCode="General">
                  <c:v>16.28</c:v>
                </c:pt>
                <c:pt idx="262" formatCode="General">
                  <c:v>14.3</c:v>
                </c:pt>
                <c:pt idx="263" formatCode="General">
                  <c:v>15.87</c:v>
                </c:pt>
                <c:pt idx="264" formatCode="General">
                  <c:v>16.04</c:v>
                </c:pt>
                <c:pt idx="265" formatCode="General">
                  <c:v>16.329999999999998</c:v>
                </c:pt>
                <c:pt idx="266" formatCode="General">
                  <c:v>16.489999999999998</c:v>
                </c:pt>
                <c:pt idx="267" formatCode="General">
                  <c:v>16.72</c:v>
                </c:pt>
                <c:pt idx="268" formatCode="General">
                  <c:v>14.39</c:v>
                </c:pt>
                <c:pt idx="269" formatCode="General">
                  <c:v>16.62</c:v>
                </c:pt>
                <c:pt idx="270" formatCode="General">
                  <c:v>15.94</c:v>
                </c:pt>
                <c:pt idx="271" formatCode="General">
                  <c:v>16.86</c:v>
                </c:pt>
                <c:pt idx="272" formatCode="General">
                  <c:v>16.100000000000001</c:v>
                </c:pt>
                <c:pt idx="273" formatCode="General">
                  <c:v>16.63</c:v>
                </c:pt>
                <c:pt idx="274" formatCode="General">
                  <c:v>16.420000000000002</c:v>
                </c:pt>
                <c:pt idx="275" formatCode="General">
                  <c:v>15.17</c:v>
                </c:pt>
                <c:pt idx="276" formatCode="General">
                  <c:v>15.96</c:v>
                </c:pt>
                <c:pt idx="277" formatCode="General">
                  <c:v>15.68</c:v>
                </c:pt>
                <c:pt idx="278" formatCode="General">
                  <c:v>15.96</c:v>
                </c:pt>
                <c:pt idx="279" formatCode="General">
                  <c:v>16.18</c:v>
                </c:pt>
                <c:pt idx="280" formatCode="General">
                  <c:v>15.9</c:v>
                </c:pt>
                <c:pt idx="281" formatCode="General">
                  <c:v>13.95</c:v>
                </c:pt>
                <c:pt idx="282" formatCode="General">
                  <c:v>15.82</c:v>
                </c:pt>
                <c:pt idx="283" formatCode="General">
                  <c:v>14.95</c:v>
                </c:pt>
                <c:pt idx="284" formatCode="General">
                  <c:v>15.43</c:v>
                </c:pt>
                <c:pt idx="285" formatCode="General">
                  <c:v>15.06</c:v>
                </c:pt>
                <c:pt idx="286" formatCode="General">
                  <c:v>15.31</c:v>
                </c:pt>
                <c:pt idx="287" formatCode="General">
                  <c:v>16.559999999999999</c:v>
                </c:pt>
                <c:pt idx="288" formatCode="General">
                  <c:v>14</c:v>
                </c:pt>
                <c:pt idx="289" formatCode="General">
                  <c:v>14.94</c:v>
                </c:pt>
                <c:pt idx="290" formatCode="General">
                  <c:v>15.17</c:v>
                </c:pt>
                <c:pt idx="291" formatCode="General">
                  <c:v>15.42</c:v>
                </c:pt>
                <c:pt idx="292" formatCode="General">
                  <c:v>15.5</c:v>
                </c:pt>
                <c:pt idx="293" formatCode="General">
                  <c:v>15.06</c:v>
                </c:pt>
                <c:pt idx="294" formatCode="General">
                  <c:v>12.71</c:v>
                </c:pt>
                <c:pt idx="295" formatCode="General">
                  <c:v>15.5</c:v>
                </c:pt>
                <c:pt idx="296" formatCode="General">
                  <c:v>15.01</c:v>
                </c:pt>
                <c:pt idx="297" formatCode="General">
                  <c:v>12.17</c:v>
                </c:pt>
                <c:pt idx="298" formatCode="General">
                  <c:v>14.87</c:v>
                </c:pt>
                <c:pt idx="299" formatCode="General">
                  <c:v>14.71</c:v>
                </c:pt>
                <c:pt idx="300" formatCode="General">
                  <c:v>15.04</c:v>
                </c:pt>
                <c:pt idx="301" formatCode="General">
                  <c:v>15.02</c:v>
                </c:pt>
                <c:pt idx="302" formatCode="General">
                  <c:v>14.48</c:v>
                </c:pt>
                <c:pt idx="303" formatCode="General">
                  <c:v>14.59</c:v>
                </c:pt>
                <c:pt idx="304" formatCode="General">
                  <c:v>14.73</c:v>
                </c:pt>
                <c:pt idx="305" formatCode="General">
                  <c:v>13.55</c:v>
                </c:pt>
                <c:pt idx="306" formatCode="General">
                  <c:v>13.77</c:v>
                </c:pt>
                <c:pt idx="307" formatCode="General">
                  <c:v>13.92</c:v>
                </c:pt>
                <c:pt idx="308" formatCode="General">
                  <c:v>14.66</c:v>
                </c:pt>
                <c:pt idx="309" formatCode="General">
                  <c:v>14.48</c:v>
                </c:pt>
                <c:pt idx="310" formatCode="General">
                  <c:v>13.55</c:v>
                </c:pt>
                <c:pt idx="311" formatCode="General">
                  <c:v>14.15</c:v>
                </c:pt>
                <c:pt idx="312" formatCode="General">
                  <c:v>14.53</c:v>
                </c:pt>
                <c:pt idx="313" formatCode="General">
                  <c:v>14.01</c:v>
                </c:pt>
                <c:pt idx="314" formatCode="General">
                  <c:v>14.12</c:v>
                </c:pt>
                <c:pt idx="315" formatCode="General">
                  <c:v>14.45</c:v>
                </c:pt>
                <c:pt idx="316" formatCode="General">
                  <c:v>13.25</c:v>
                </c:pt>
                <c:pt idx="317" formatCode="General">
                  <c:v>15.08</c:v>
                </c:pt>
                <c:pt idx="318" formatCode="General">
                  <c:v>14.7</c:v>
                </c:pt>
                <c:pt idx="319" formatCode="General">
                  <c:v>13.97</c:v>
                </c:pt>
                <c:pt idx="320" formatCode="General">
                  <c:v>15.02</c:v>
                </c:pt>
                <c:pt idx="321" formatCode="General">
                  <c:v>15.5</c:v>
                </c:pt>
                <c:pt idx="322" formatCode="General">
                  <c:v>15</c:v>
                </c:pt>
                <c:pt idx="323" formatCode="General">
                  <c:v>15.35</c:v>
                </c:pt>
                <c:pt idx="324" formatCode="General">
                  <c:v>15.51</c:v>
                </c:pt>
                <c:pt idx="325" formatCode="General">
                  <c:v>15.24</c:v>
                </c:pt>
                <c:pt idx="326" formatCode="General">
                  <c:v>15.46</c:v>
                </c:pt>
                <c:pt idx="327" formatCode="General">
                  <c:v>15.51</c:v>
                </c:pt>
                <c:pt idx="328" formatCode="General">
                  <c:v>15.7</c:v>
                </c:pt>
                <c:pt idx="329" formatCode="General">
                  <c:v>15.78</c:v>
                </c:pt>
                <c:pt idx="330" formatCode="General">
                  <c:v>16.399999999999999</c:v>
                </c:pt>
                <c:pt idx="331" formatCode="General">
                  <c:v>16.16</c:v>
                </c:pt>
                <c:pt idx="332" formatCode="General">
                  <c:v>15.61</c:v>
                </c:pt>
                <c:pt idx="333" formatCode="General">
                  <c:v>14.06</c:v>
                </c:pt>
                <c:pt idx="334" formatCode="General">
                  <c:v>16.600000000000001</c:v>
                </c:pt>
                <c:pt idx="335" formatCode="General">
                  <c:v>16.690000000000001</c:v>
                </c:pt>
                <c:pt idx="336" formatCode="General">
                  <c:v>15.35</c:v>
                </c:pt>
                <c:pt idx="337" formatCode="General">
                  <c:v>16.59</c:v>
                </c:pt>
                <c:pt idx="338" formatCode="General">
                  <c:v>16.47</c:v>
                </c:pt>
                <c:pt idx="339" formatCode="General">
                  <c:v>17.03</c:v>
                </c:pt>
                <c:pt idx="340" formatCode="General">
                  <c:v>17.149999999999999</c:v>
                </c:pt>
                <c:pt idx="341" formatCode="General">
                  <c:v>16.940000000000001</c:v>
                </c:pt>
                <c:pt idx="342" formatCode="General">
                  <c:v>16.899999999999999</c:v>
                </c:pt>
                <c:pt idx="343" formatCode="General">
                  <c:v>17.07</c:v>
                </c:pt>
                <c:pt idx="344" formatCode="General">
                  <c:v>15.71</c:v>
                </c:pt>
                <c:pt idx="345" formatCode="General">
                  <c:v>15.72</c:v>
                </c:pt>
                <c:pt idx="346" formatCode="General">
                  <c:v>16.13</c:v>
                </c:pt>
                <c:pt idx="347" formatCode="General">
                  <c:v>17.29</c:v>
                </c:pt>
                <c:pt idx="348" formatCode="General">
                  <c:v>17.149999999999999</c:v>
                </c:pt>
                <c:pt idx="349" formatCode="General">
                  <c:v>15</c:v>
                </c:pt>
                <c:pt idx="350" formatCode="General">
                  <c:v>16.79</c:v>
                </c:pt>
                <c:pt idx="351" formatCode="General">
                  <c:v>16.739999999999998</c:v>
                </c:pt>
                <c:pt idx="352" formatCode="General">
                  <c:v>16.97</c:v>
                </c:pt>
                <c:pt idx="353" formatCode="General">
                  <c:v>16.88</c:v>
                </c:pt>
                <c:pt idx="354" formatCode="General">
                  <c:v>16.86</c:v>
                </c:pt>
                <c:pt idx="355" formatCode="General">
                  <c:v>15.12</c:v>
                </c:pt>
                <c:pt idx="356" formatCode="General">
                  <c:v>17.100000000000001</c:v>
                </c:pt>
                <c:pt idx="357" formatCode="General">
                  <c:v>16.309999999999999</c:v>
                </c:pt>
                <c:pt idx="358" formatCode="General">
                  <c:v>15.64</c:v>
                </c:pt>
                <c:pt idx="359" formatCode="General">
                  <c:v>16.829999999999998</c:v>
                </c:pt>
                <c:pt idx="360" formatCode="General">
                  <c:v>17.239999999999998</c:v>
                </c:pt>
                <c:pt idx="361" formatCode="General">
                  <c:v>17.28</c:v>
                </c:pt>
                <c:pt idx="362" formatCode="General">
                  <c:v>15.81</c:v>
                </c:pt>
                <c:pt idx="363" formatCode="General">
                  <c:v>17.39</c:v>
                </c:pt>
                <c:pt idx="364" formatCode="General">
                  <c:v>17.649999999999999</c:v>
                </c:pt>
                <c:pt idx="365" formatCode="General">
                  <c:v>18.04</c:v>
                </c:pt>
                <c:pt idx="366" formatCode="General">
                  <c:v>17.75</c:v>
                </c:pt>
                <c:pt idx="367" formatCode="General">
                  <c:v>17.78</c:v>
                </c:pt>
                <c:pt idx="368" formatCode="General">
                  <c:v>15.18</c:v>
                </c:pt>
                <c:pt idx="369" formatCode="General">
                  <c:v>18.02</c:v>
                </c:pt>
                <c:pt idx="370" formatCode="General">
                  <c:v>18.09</c:v>
                </c:pt>
                <c:pt idx="371" formatCode="General">
                  <c:v>16.55</c:v>
                </c:pt>
                <c:pt idx="372" formatCode="General">
                  <c:v>17.940000000000001</c:v>
                </c:pt>
                <c:pt idx="373" formatCode="General">
                  <c:v>18.12</c:v>
                </c:pt>
                <c:pt idx="374" formatCode="General">
                  <c:v>17.8</c:v>
                </c:pt>
                <c:pt idx="375" formatCode="General">
                  <c:v>16.559999999999999</c:v>
                </c:pt>
                <c:pt idx="376" formatCode="General">
                  <c:v>17.670000000000002</c:v>
                </c:pt>
                <c:pt idx="377" formatCode="General">
                  <c:v>17.88</c:v>
                </c:pt>
                <c:pt idx="378" formatCode="General">
                  <c:v>17.79</c:v>
                </c:pt>
                <c:pt idx="379" formatCode="General">
                  <c:v>17.53</c:v>
                </c:pt>
                <c:pt idx="380" formatCode="General">
                  <c:v>17.600000000000001</c:v>
                </c:pt>
                <c:pt idx="381" formatCode="General">
                  <c:v>16.32</c:v>
                </c:pt>
                <c:pt idx="382" formatCode="General">
                  <c:v>18.190000000000001</c:v>
                </c:pt>
                <c:pt idx="383" formatCode="General">
                  <c:v>17.23</c:v>
                </c:pt>
                <c:pt idx="384" formatCode="General">
                  <c:v>17.22</c:v>
                </c:pt>
                <c:pt idx="385" formatCode="General">
                  <c:v>19.54</c:v>
                </c:pt>
                <c:pt idx="386" formatCode="General">
                  <c:v>21.28</c:v>
                </c:pt>
                <c:pt idx="387" formatCode="General">
                  <c:v>21.28</c:v>
                </c:pt>
                <c:pt idx="388" formatCode="General">
                  <c:v>22.74</c:v>
                </c:pt>
                <c:pt idx="389" formatCode="General">
                  <c:v>23.56</c:v>
                </c:pt>
                <c:pt idx="390" formatCode="General">
                  <c:v>23.52</c:v>
                </c:pt>
                <c:pt idx="391" formatCode="General">
                  <c:v>23.94</c:v>
                </c:pt>
                <c:pt idx="392" formatCode="General">
                  <c:v>23.99</c:v>
                </c:pt>
                <c:pt idx="393" formatCode="General">
                  <c:v>24.3</c:v>
                </c:pt>
                <c:pt idx="394" formatCode="General">
                  <c:v>21.75</c:v>
                </c:pt>
                <c:pt idx="395" formatCode="General">
                  <c:v>25</c:v>
                </c:pt>
                <c:pt idx="396" formatCode="General">
                  <c:v>25.98</c:v>
                </c:pt>
                <c:pt idx="397" formatCode="General">
                  <c:v>29.26</c:v>
                </c:pt>
                <c:pt idx="398" formatCode="General">
                  <c:v>28.79</c:v>
                </c:pt>
                <c:pt idx="399" formatCode="General">
                  <c:v>32.340000000000003</c:v>
                </c:pt>
                <c:pt idx="400" formatCode="General">
                  <c:v>32.57</c:v>
                </c:pt>
                <c:pt idx="401" formatCode="General">
                  <c:v>34.21</c:v>
                </c:pt>
                <c:pt idx="402" formatCode="General">
                  <c:v>35.369999999999997</c:v>
                </c:pt>
              </c:numCache>
            </c:numRef>
          </c:val>
          <c:smooth val="0"/>
          <c:extLst>
            <c:ext xmlns:c16="http://schemas.microsoft.com/office/drawing/2014/chart" uri="{C3380CC4-5D6E-409C-BE32-E72D297353CC}">
              <c16:uniqueId val="{00000000-B182-46A5-988D-5FB2685DB317}"/>
            </c:ext>
          </c:extLst>
        </c:ser>
        <c:ser>
          <c:idx val="1"/>
          <c:order val="1"/>
          <c:tx>
            <c:strRef>
              <c:f>Sheet1!$C$1</c:f>
              <c:strCache>
                <c:ptCount val="1"/>
                <c:pt idx="0">
                  <c:v>Tüketici Kredisi Faizi</c:v>
                </c:pt>
              </c:strCache>
            </c:strRef>
          </c:tx>
          <c:spPr>
            <a:ln w="19050" cap="rnd">
              <a:solidFill>
                <a:srgbClr val="DB9231"/>
              </a:solidFill>
              <a:round/>
            </a:ln>
            <a:effectLst/>
          </c:spPr>
          <c:marker>
            <c:symbol val="none"/>
          </c:marker>
          <c:cat>
            <c:numRef>
              <c:f>Sheet1!$A$2:$A$2020</c:f>
              <c:numCache>
                <c:formatCode>m/d/yyyy</c:formatCode>
                <c:ptCount val="2019"/>
                <c:pt idx="0">
                  <c:v>40550</c:v>
                </c:pt>
                <c:pt idx="1">
                  <c:v>40557</c:v>
                </c:pt>
                <c:pt idx="2">
                  <c:v>40564</c:v>
                </c:pt>
                <c:pt idx="3">
                  <c:v>40571</c:v>
                </c:pt>
                <c:pt idx="4">
                  <c:v>40578</c:v>
                </c:pt>
                <c:pt idx="5">
                  <c:v>40585</c:v>
                </c:pt>
                <c:pt idx="6">
                  <c:v>40592</c:v>
                </c:pt>
                <c:pt idx="7">
                  <c:v>40599</c:v>
                </c:pt>
                <c:pt idx="8">
                  <c:v>40606</c:v>
                </c:pt>
                <c:pt idx="9">
                  <c:v>40613</c:v>
                </c:pt>
                <c:pt idx="10">
                  <c:v>40620</c:v>
                </c:pt>
                <c:pt idx="11">
                  <c:v>40627</c:v>
                </c:pt>
                <c:pt idx="12">
                  <c:v>40634</c:v>
                </c:pt>
                <c:pt idx="13">
                  <c:v>40641</c:v>
                </c:pt>
                <c:pt idx="14">
                  <c:v>40648</c:v>
                </c:pt>
                <c:pt idx="15">
                  <c:v>40655</c:v>
                </c:pt>
                <c:pt idx="16">
                  <c:v>40662</c:v>
                </c:pt>
                <c:pt idx="17">
                  <c:v>40669</c:v>
                </c:pt>
                <c:pt idx="18">
                  <c:v>40676</c:v>
                </c:pt>
                <c:pt idx="19">
                  <c:v>40683</c:v>
                </c:pt>
                <c:pt idx="20">
                  <c:v>40690</c:v>
                </c:pt>
                <c:pt idx="21">
                  <c:v>40697</c:v>
                </c:pt>
                <c:pt idx="22">
                  <c:v>40704</c:v>
                </c:pt>
                <c:pt idx="23">
                  <c:v>40711</c:v>
                </c:pt>
                <c:pt idx="24">
                  <c:v>40718</c:v>
                </c:pt>
                <c:pt idx="25">
                  <c:v>40725</c:v>
                </c:pt>
                <c:pt idx="26">
                  <c:v>40732</c:v>
                </c:pt>
                <c:pt idx="27">
                  <c:v>40739</c:v>
                </c:pt>
                <c:pt idx="28">
                  <c:v>40746</c:v>
                </c:pt>
                <c:pt idx="29">
                  <c:v>40753</c:v>
                </c:pt>
                <c:pt idx="30">
                  <c:v>40760</c:v>
                </c:pt>
                <c:pt idx="31">
                  <c:v>40767</c:v>
                </c:pt>
                <c:pt idx="32">
                  <c:v>40774</c:v>
                </c:pt>
                <c:pt idx="33">
                  <c:v>40781</c:v>
                </c:pt>
                <c:pt idx="34">
                  <c:v>40788</c:v>
                </c:pt>
                <c:pt idx="35">
                  <c:v>40795</c:v>
                </c:pt>
                <c:pt idx="36">
                  <c:v>40802</c:v>
                </c:pt>
                <c:pt idx="37">
                  <c:v>40809</c:v>
                </c:pt>
                <c:pt idx="38">
                  <c:v>40816</c:v>
                </c:pt>
                <c:pt idx="39">
                  <c:v>40823</c:v>
                </c:pt>
                <c:pt idx="40">
                  <c:v>40830</c:v>
                </c:pt>
                <c:pt idx="41">
                  <c:v>40837</c:v>
                </c:pt>
                <c:pt idx="42">
                  <c:v>40844</c:v>
                </c:pt>
                <c:pt idx="43">
                  <c:v>40851</c:v>
                </c:pt>
                <c:pt idx="44">
                  <c:v>40858</c:v>
                </c:pt>
                <c:pt idx="45">
                  <c:v>40865</c:v>
                </c:pt>
                <c:pt idx="46">
                  <c:v>40872</c:v>
                </c:pt>
                <c:pt idx="47">
                  <c:v>40879</c:v>
                </c:pt>
                <c:pt idx="48">
                  <c:v>40886</c:v>
                </c:pt>
                <c:pt idx="49">
                  <c:v>40893</c:v>
                </c:pt>
                <c:pt idx="50">
                  <c:v>40900</c:v>
                </c:pt>
                <c:pt idx="51">
                  <c:v>40907</c:v>
                </c:pt>
                <c:pt idx="52">
                  <c:v>40914</c:v>
                </c:pt>
                <c:pt idx="53">
                  <c:v>40921</c:v>
                </c:pt>
                <c:pt idx="54">
                  <c:v>40928</c:v>
                </c:pt>
                <c:pt idx="55">
                  <c:v>40935</c:v>
                </c:pt>
                <c:pt idx="56">
                  <c:v>40942</c:v>
                </c:pt>
                <c:pt idx="57">
                  <c:v>40949</c:v>
                </c:pt>
                <c:pt idx="58">
                  <c:v>40956</c:v>
                </c:pt>
                <c:pt idx="59">
                  <c:v>40963</c:v>
                </c:pt>
                <c:pt idx="60">
                  <c:v>40970</c:v>
                </c:pt>
                <c:pt idx="61">
                  <c:v>40977</c:v>
                </c:pt>
                <c:pt idx="62">
                  <c:v>40984</c:v>
                </c:pt>
                <c:pt idx="63">
                  <c:v>40991</c:v>
                </c:pt>
                <c:pt idx="64">
                  <c:v>40998</c:v>
                </c:pt>
                <c:pt idx="65">
                  <c:v>41005</c:v>
                </c:pt>
                <c:pt idx="66">
                  <c:v>41012</c:v>
                </c:pt>
                <c:pt idx="67">
                  <c:v>41019</c:v>
                </c:pt>
                <c:pt idx="68">
                  <c:v>41026</c:v>
                </c:pt>
                <c:pt idx="69">
                  <c:v>41033</c:v>
                </c:pt>
                <c:pt idx="70">
                  <c:v>41040</c:v>
                </c:pt>
                <c:pt idx="71">
                  <c:v>41047</c:v>
                </c:pt>
                <c:pt idx="72">
                  <c:v>41054</c:v>
                </c:pt>
                <c:pt idx="73">
                  <c:v>41061</c:v>
                </c:pt>
                <c:pt idx="74">
                  <c:v>41068</c:v>
                </c:pt>
                <c:pt idx="75">
                  <c:v>41075</c:v>
                </c:pt>
                <c:pt idx="76">
                  <c:v>41082</c:v>
                </c:pt>
                <c:pt idx="77">
                  <c:v>41089</c:v>
                </c:pt>
                <c:pt idx="78">
                  <c:v>41096</c:v>
                </c:pt>
                <c:pt idx="79">
                  <c:v>41103</c:v>
                </c:pt>
                <c:pt idx="80">
                  <c:v>41110</c:v>
                </c:pt>
                <c:pt idx="81">
                  <c:v>41117</c:v>
                </c:pt>
                <c:pt idx="82">
                  <c:v>41124</c:v>
                </c:pt>
                <c:pt idx="83">
                  <c:v>41131</c:v>
                </c:pt>
                <c:pt idx="84">
                  <c:v>41138</c:v>
                </c:pt>
                <c:pt idx="85">
                  <c:v>41145</c:v>
                </c:pt>
                <c:pt idx="86">
                  <c:v>41152</c:v>
                </c:pt>
                <c:pt idx="87">
                  <c:v>41159</c:v>
                </c:pt>
                <c:pt idx="88">
                  <c:v>41166</c:v>
                </c:pt>
                <c:pt idx="89">
                  <c:v>41173</c:v>
                </c:pt>
                <c:pt idx="90">
                  <c:v>41180</c:v>
                </c:pt>
                <c:pt idx="91">
                  <c:v>41187</c:v>
                </c:pt>
                <c:pt idx="92">
                  <c:v>41194</c:v>
                </c:pt>
                <c:pt idx="93">
                  <c:v>41201</c:v>
                </c:pt>
                <c:pt idx="94">
                  <c:v>41208</c:v>
                </c:pt>
                <c:pt idx="95">
                  <c:v>41215</c:v>
                </c:pt>
                <c:pt idx="96">
                  <c:v>41222</c:v>
                </c:pt>
                <c:pt idx="97">
                  <c:v>41229</c:v>
                </c:pt>
                <c:pt idx="98">
                  <c:v>41236</c:v>
                </c:pt>
                <c:pt idx="99">
                  <c:v>41243</c:v>
                </c:pt>
                <c:pt idx="100">
                  <c:v>41250</c:v>
                </c:pt>
                <c:pt idx="101">
                  <c:v>41257</c:v>
                </c:pt>
                <c:pt idx="102">
                  <c:v>41264</c:v>
                </c:pt>
                <c:pt idx="103">
                  <c:v>41271</c:v>
                </c:pt>
                <c:pt idx="104">
                  <c:v>41278</c:v>
                </c:pt>
                <c:pt idx="105">
                  <c:v>41285</c:v>
                </c:pt>
                <c:pt idx="106">
                  <c:v>41292</c:v>
                </c:pt>
                <c:pt idx="107">
                  <c:v>41299</c:v>
                </c:pt>
                <c:pt idx="108">
                  <c:v>41306</c:v>
                </c:pt>
                <c:pt idx="109">
                  <c:v>41313</c:v>
                </c:pt>
                <c:pt idx="110">
                  <c:v>41320</c:v>
                </c:pt>
                <c:pt idx="111">
                  <c:v>41327</c:v>
                </c:pt>
                <c:pt idx="112">
                  <c:v>41334</c:v>
                </c:pt>
                <c:pt idx="113">
                  <c:v>41341</c:v>
                </c:pt>
                <c:pt idx="114">
                  <c:v>41348</c:v>
                </c:pt>
                <c:pt idx="115">
                  <c:v>41355</c:v>
                </c:pt>
                <c:pt idx="116">
                  <c:v>41362</c:v>
                </c:pt>
                <c:pt idx="117">
                  <c:v>41369</c:v>
                </c:pt>
                <c:pt idx="118">
                  <c:v>41376</c:v>
                </c:pt>
                <c:pt idx="119">
                  <c:v>41383</c:v>
                </c:pt>
                <c:pt idx="120">
                  <c:v>41390</c:v>
                </c:pt>
                <c:pt idx="121">
                  <c:v>41397</c:v>
                </c:pt>
                <c:pt idx="122">
                  <c:v>41404</c:v>
                </c:pt>
                <c:pt idx="123">
                  <c:v>41411</c:v>
                </c:pt>
                <c:pt idx="124">
                  <c:v>41418</c:v>
                </c:pt>
                <c:pt idx="125">
                  <c:v>41425</c:v>
                </c:pt>
                <c:pt idx="126">
                  <c:v>41432</c:v>
                </c:pt>
                <c:pt idx="127">
                  <c:v>41439</c:v>
                </c:pt>
                <c:pt idx="128">
                  <c:v>41446</c:v>
                </c:pt>
                <c:pt idx="129">
                  <c:v>41453</c:v>
                </c:pt>
                <c:pt idx="130">
                  <c:v>41460</c:v>
                </c:pt>
                <c:pt idx="131">
                  <c:v>41467</c:v>
                </c:pt>
                <c:pt idx="132">
                  <c:v>41474</c:v>
                </c:pt>
                <c:pt idx="133">
                  <c:v>41481</c:v>
                </c:pt>
                <c:pt idx="134">
                  <c:v>41488</c:v>
                </c:pt>
                <c:pt idx="135">
                  <c:v>41493</c:v>
                </c:pt>
                <c:pt idx="136">
                  <c:v>41502</c:v>
                </c:pt>
                <c:pt idx="137">
                  <c:v>41509</c:v>
                </c:pt>
                <c:pt idx="138">
                  <c:v>41515</c:v>
                </c:pt>
                <c:pt idx="139">
                  <c:v>41523</c:v>
                </c:pt>
                <c:pt idx="140">
                  <c:v>41530</c:v>
                </c:pt>
                <c:pt idx="141">
                  <c:v>41537</c:v>
                </c:pt>
                <c:pt idx="142">
                  <c:v>41544</c:v>
                </c:pt>
                <c:pt idx="143">
                  <c:v>41551</c:v>
                </c:pt>
                <c:pt idx="144">
                  <c:v>41558</c:v>
                </c:pt>
                <c:pt idx="145">
                  <c:v>41565</c:v>
                </c:pt>
                <c:pt idx="146">
                  <c:v>41572</c:v>
                </c:pt>
                <c:pt idx="147">
                  <c:v>41579</c:v>
                </c:pt>
                <c:pt idx="148">
                  <c:v>41586</c:v>
                </c:pt>
                <c:pt idx="149">
                  <c:v>41593</c:v>
                </c:pt>
                <c:pt idx="150">
                  <c:v>41600</c:v>
                </c:pt>
                <c:pt idx="151">
                  <c:v>41607</c:v>
                </c:pt>
                <c:pt idx="152">
                  <c:v>41614</c:v>
                </c:pt>
                <c:pt idx="153">
                  <c:v>41621</c:v>
                </c:pt>
                <c:pt idx="154">
                  <c:v>41628</c:v>
                </c:pt>
                <c:pt idx="155">
                  <c:v>41635</c:v>
                </c:pt>
                <c:pt idx="156">
                  <c:v>41642</c:v>
                </c:pt>
                <c:pt idx="157">
                  <c:v>41649</c:v>
                </c:pt>
                <c:pt idx="158">
                  <c:v>41656</c:v>
                </c:pt>
                <c:pt idx="159">
                  <c:v>41663</c:v>
                </c:pt>
                <c:pt idx="160">
                  <c:v>41670</c:v>
                </c:pt>
                <c:pt idx="161">
                  <c:v>41677</c:v>
                </c:pt>
                <c:pt idx="162">
                  <c:v>41684</c:v>
                </c:pt>
                <c:pt idx="163">
                  <c:v>41691</c:v>
                </c:pt>
                <c:pt idx="164">
                  <c:v>41698</c:v>
                </c:pt>
                <c:pt idx="165">
                  <c:v>41705</c:v>
                </c:pt>
                <c:pt idx="166">
                  <c:v>41712</c:v>
                </c:pt>
                <c:pt idx="167">
                  <c:v>41719</c:v>
                </c:pt>
                <c:pt idx="168">
                  <c:v>41726</c:v>
                </c:pt>
                <c:pt idx="169">
                  <c:v>41733</c:v>
                </c:pt>
                <c:pt idx="170">
                  <c:v>41740</c:v>
                </c:pt>
                <c:pt idx="171">
                  <c:v>41747</c:v>
                </c:pt>
                <c:pt idx="172">
                  <c:v>41754</c:v>
                </c:pt>
                <c:pt idx="173">
                  <c:v>41761</c:v>
                </c:pt>
                <c:pt idx="174">
                  <c:v>41768</c:v>
                </c:pt>
                <c:pt idx="175">
                  <c:v>41775</c:v>
                </c:pt>
                <c:pt idx="176">
                  <c:v>41782</c:v>
                </c:pt>
                <c:pt idx="177">
                  <c:v>41789</c:v>
                </c:pt>
                <c:pt idx="178">
                  <c:v>41796</c:v>
                </c:pt>
                <c:pt idx="179">
                  <c:v>41803</c:v>
                </c:pt>
                <c:pt idx="180">
                  <c:v>41810</c:v>
                </c:pt>
                <c:pt idx="181">
                  <c:v>41817</c:v>
                </c:pt>
                <c:pt idx="182">
                  <c:v>41824</c:v>
                </c:pt>
                <c:pt idx="183">
                  <c:v>41831</c:v>
                </c:pt>
                <c:pt idx="184">
                  <c:v>41838</c:v>
                </c:pt>
                <c:pt idx="185">
                  <c:v>41845</c:v>
                </c:pt>
                <c:pt idx="186">
                  <c:v>41852</c:v>
                </c:pt>
                <c:pt idx="187">
                  <c:v>41859</c:v>
                </c:pt>
                <c:pt idx="188">
                  <c:v>41866</c:v>
                </c:pt>
                <c:pt idx="189">
                  <c:v>41873</c:v>
                </c:pt>
                <c:pt idx="190">
                  <c:v>41880</c:v>
                </c:pt>
                <c:pt idx="191">
                  <c:v>41887</c:v>
                </c:pt>
                <c:pt idx="192">
                  <c:v>41894</c:v>
                </c:pt>
                <c:pt idx="193">
                  <c:v>41901</c:v>
                </c:pt>
                <c:pt idx="194">
                  <c:v>41908</c:v>
                </c:pt>
                <c:pt idx="195">
                  <c:v>41915</c:v>
                </c:pt>
                <c:pt idx="196">
                  <c:v>41922</c:v>
                </c:pt>
                <c:pt idx="197">
                  <c:v>41929</c:v>
                </c:pt>
                <c:pt idx="198">
                  <c:v>41936</c:v>
                </c:pt>
                <c:pt idx="199">
                  <c:v>41943</c:v>
                </c:pt>
                <c:pt idx="200">
                  <c:v>41950</c:v>
                </c:pt>
                <c:pt idx="201">
                  <c:v>41957</c:v>
                </c:pt>
                <c:pt idx="202">
                  <c:v>41964</c:v>
                </c:pt>
                <c:pt idx="203">
                  <c:v>41971</c:v>
                </c:pt>
                <c:pt idx="204">
                  <c:v>41978</c:v>
                </c:pt>
                <c:pt idx="205">
                  <c:v>41985</c:v>
                </c:pt>
                <c:pt idx="206">
                  <c:v>41992</c:v>
                </c:pt>
                <c:pt idx="207">
                  <c:v>41999</c:v>
                </c:pt>
                <c:pt idx="208">
                  <c:v>42006</c:v>
                </c:pt>
                <c:pt idx="209">
                  <c:v>42013</c:v>
                </c:pt>
                <c:pt idx="210">
                  <c:v>42020</c:v>
                </c:pt>
                <c:pt idx="211">
                  <c:v>42027</c:v>
                </c:pt>
                <c:pt idx="212">
                  <c:v>42034</c:v>
                </c:pt>
                <c:pt idx="213">
                  <c:v>42041</c:v>
                </c:pt>
                <c:pt idx="214">
                  <c:v>42048</c:v>
                </c:pt>
                <c:pt idx="215">
                  <c:v>42055</c:v>
                </c:pt>
                <c:pt idx="216">
                  <c:v>42062</c:v>
                </c:pt>
                <c:pt idx="217">
                  <c:v>42069</c:v>
                </c:pt>
                <c:pt idx="218">
                  <c:v>42076</c:v>
                </c:pt>
                <c:pt idx="219">
                  <c:v>42083</c:v>
                </c:pt>
                <c:pt idx="220">
                  <c:v>42090</c:v>
                </c:pt>
                <c:pt idx="221">
                  <c:v>42097</c:v>
                </c:pt>
                <c:pt idx="222">
                  <c:v>42104</c:v>
                </c:pt>
                <c:pt idx="223">
                  <c:v>42111</c:v>
                </c:pt>
                <c:pt idx="224">
                  <c:v>42118</c:v>
                </c:pt>
                <c:pt idx="225">
                  <c:v>42125</c:v>
                </c:pt>
                <c:pt idx="226">
                  <c:v>42132</c:v>
                </c:pt>
                <c:pt idx="227">
                  <c:v>42139</c:v>
                </c:pt>
                <c:pt idx="228">
                  <c:v>42146</c:v>
                </c:pt>
                <c:pt idx="229">
                  <c:v>42153</c:v>
                </c:pt>
                <c:pt idx="230">
                  <c:v>42160</c:v>
                </c:pt>
                <c:pt idx="231">
                  <c:v>42167</c:v>
                </c:pt>
                <c:pt idx="232">
                  <c:v>42174</c:v>
                </c:pt>
                <c:pt idx="233">
                  <c:v>42181</c:v>
                </c:pt>
                <c:pt idx="234">
                  <c:v>42188</c:v>
                </c:pt>
                <c:pt idx="235">
                  <c:v>42195</c:v>
                </c:pt>
                <c:pt idx="236">
                  <c:v>42202</c:v>
                </c:pt>
                <c:pt idx="237">
                  <c:v>42209</c:v>
                </c:pt>
                <c:pt idx="238">
                  <c:v>42216</c:v>
                </c:pt>
                <c:pt idx="239">
                  <c:v>42223</c:v>
                </c:pt>
                <c:pt idx="240">
                  <c:v>42230</c:v>
                </c:pt>
                <c:pt idx="241">
                  <c:v>42237</c:v>
                </c:pt>
                <c:pt idx="242">
                  <c:v>42244</c:v>
                </c:pt>
                <c:pt idx="243">
                  <c:v>42251</c:v>
                </c:pt>
                <c:pt idx="244">
                  <c:v>42258</c:v>
                </c:pt>
                <c:pt idx="245">
                  <c:v>42265</c:v>
                </c:pt>
                <c:pt idx="246">
                  <c:v>42272</c:v>
                </c:pt>
                <c:pt idx="247">
                  <c:v>42279</c:v>
                </c:pt>
                <c:pt idx="248">
                  <c:v>42286</c:v>
                </c:pt>
                <c:pt idx="249">
                  <c:v>42293</c:v>
                </c:pt>
                <c:pt idx="250">
                  <c:v>42300</c:v>
                </c:pt>
                <c:pt idx="251">
                  <c:v>42307</c:v>
                </c:pt>
                <c:pt idx="252">
                  <c:v>42314</c:v>
                </c:pt>
                <c:pt idx="253">
                  <c:v>42321</c:v>
                </c:pt>
                <c:pt idx="254">
                  <c:v>42328</c:v>
                </c:pt>
                <c:pt idx="255">
                  <c:v>42335</c:v>
                </c:pt>
                <c:pt idx="256">
                  <c:v>42342</c:v>
                </c:pt>
                <c:pt idx="257">
                  <c:v>42349</c:v>
                </c:pt>
                <c:pt idx="258">
                  <c:v>42356</c:v>
                </c:pt>
                <c:pt idx="259">
                  <c:v>42363</c:v>
                </c:pt>
                <c:pt idx="260">
                  <c:v>42370</c:v>
                </c:pt>
                <c:pt idx="261">
                  <c:v>42377</c:v>
                </c:pt>
                <c:pt idx="262">
                  <c:v>42384</c:v>
                </c:pt>
                <c:pt idx="263">
                  <c:v>42391</c:v>
                </c:pt>
                <c:pt idx="264">
                  <c:v>42398</c:v>
                </c:pt>
                <c:pt idx="265">
                  <c:v>42405</c:v>
                </c:pt>
                <c:pt idx="266">
                  <c:v>42412</c:v>
                </c:pt>
                <c:pt idx="267">
                  <c:v>42419</c:v>
                </c:pt>
                <c:pt idx="268">
                  <c:v>42426</c:v>
                </c:pt>
                <c:pt idx="269">
                  <c:v>42433</c:v>
                </c:pt>
                <c:pt idx="270">
                  <c:v>42440</c:v>
                </c:pt>
                <c:pt idx="271">
                  <c:v>42447</c:v>
                </c:pt>
                <c:pt idx="272">
                  <c:v>42454</c:v>
                </c:pt>
                <c:pt idx="273">
                  <c:v>42461</c:v>
                </c:pt>
                <c:pt idx="274">
                  <c:v>42468</c:v>
                </c:pt>
                <c:pt idx="275">
                  <c:v>42475</c:v>
                </c:pt>
                <c:pt idx="276">
                  <c:v>42482</c:v>
                </c:pt>
                <c:pt idx="277">
                  <c:v>42489</c:v>
                </c:pt>
                <c:pt idx="278">
                  <c:v>42496</c:v>
                </c:pt>
                <c:pt idx="279">
                  <c:v>42503</c:v>
                </c:pt>
                <c:pt idx="280">
                  <c:v>42510</c:v>
                </c:pt>
                <c:pt idx="281">
                  <c:v>42517</c:v>
                </c:pt>
                <c:pt idx="282">
                  <c:v>42524</c:v>
                </c:pt>
                <c:pt idx="283">
                  <c:v>42531</c:v>
                </c:pt>
                <c:pt idx="284">
                  <c:v>42538</c:v>
                </c:pt>
                <c:pt idx="285">
                  <c:v>42545</c:v>
                </c:pt>
                <c:pt idx="286">
                  <c:v>42552</c:v>
                </c:pt>
                <c:pt idx="287">
                  <c:v>42559</c:v>
                </c:pt>
                <c:pt idx="288">
                  <c:v>42566</c:v>
                </c:pt>
                <c:pt idx="289">
                  <c:v>42573</c:v>
                </c:pt>
                <c:pt idx="290">
                  <c:v>42580</c:v>
                </c:pt>
                <c:pt idx="291">
                  <c:v>42587</c:v>
                </c:pt>
                <c:pt idx="292">
                  <c:v>42594</c:v>
                </c:pt>
                <c:pt idx="293">
                  <c:v>42601</c:v>
                </c:pt>
                <c:pt idx="294">
                  <c:v>42608</c:v>
                </c:pt>
                <c:pt idx="295">
                  <c:v>42615</c:v>
                </c:pt>
                <c:pt idx="296">
                  <c:v>42622</c:v>
                </c:pt>
                <c:pt idx="297">
                  <c:v>42629</c:v>
                </c:pt>
                <c:pt idx="298">
                  <c:v>42636</c:v>
                </c:pt>
                <c:pt idx="299">
                  <c:v>42643</c:v>
                </c:pt>
                <c:pt idx="300">
                  <c:v>42650</c:v>
                </c:pt>
                <c:pt idx="301">
                  <c:v>42657</c:v>
                </c:pt>
                <c:pt idx="302">
                  <c:v>42664</c:v>
                </c:pt>
                <c:pt idx="303">
                  <c:v>42671</c:v>
                </c:pt>
                <c:pt idx="304">
                  <c:v>42678</c:v>
                </c:pt>
                <c:pt idx="305">
                  <c:v>42685</c:v>
                </c:pt>
                <c:pt idx="306">
                  <c:v>42692</c:v>
                </c:pt>
                <c:pt idx="307">
                  <c:v>42699</c:v>
                </c:pt>
                <c:pt idx="308">
                  <c:v>42706</c:v>
                </c:pt>
                <c:pt idx="309">
                  <c:v>42713</c:v>
                </c:pt>
                <c:pt idx="310">
                  <c:v>42720</c:v>
                </c:pt>
                <c:pt idx="311">
                  <c:v>42727</c:v>
                </c:pt>
                <c:pt idx="312">
                  <c:v>42734</c:v>
                </c:pt>
                <c:pt idx="313">
                  <c:v>42741</c:v>
                </c:pt>
                <c:pt idx="314">
                  <c:v>42748</c:v>
                </c:pt>
                <c:pt idx="315">
                  <c:v>42755</c:v>
                </c:pt>
                <c:pt idx="316">
                  <c:v>42762</c:v>
                </c:pt>
                <c:pt idx="317">
                  <c:v>42769</c:v>
                </c:pt>
                <c:pt idx="318">
                  <c:v>42776</c:v>
                </c:pt>
                <c:pt idx="319">
                  <c:v>42783</c:v>
                </c:pt>
                <c:pt idx="320">
                  <c:v>42790</c:v>
                </c:pt>
                <c:pt idx="321">
                  <c:v>42797</c:v>
                </c:pt>
                <c:pt idx="322">
                  <c:v>42804</c:v>
                </c:pt>
                <c:pt idx="323">
                  <c:v>42811</c:v>
                </c:pt>
                <c:pt idx="324">
                  <c:v>42818</c:v>
                </c:pt>
                <c:pt idx="325">
                  <c:v>42825</c:v>
                </c:pt>
                <c:pt idx="326">
                  <c:v>42832</c:v>
                </c:pt>
                <c:pt idx="327">
                  <c:v>42839</c:v>
                </c:pt>
                <c:pt idx="328">
                  <c:v>42846</c:v>
                </c:pt>
                <c:pt idx="329">
                  <c:v>42853</c:v>
                </c:pt>
                <c:pt idx="330">
                  <c:v>42860</c:v>
                </c:pt>
                <c:pt idx="331">
                  <c:v>42867</c:v>
                </c:pt>
                <c:pt idx="332">
                  <c:v>42874</c:v>
                </c:pt>
                <c:pt idx="333">
                  <c:v>42881</c:v>
                </c:pt>
                <c:pt idx="334">
                  <c:v>42888</c:v>
                </c:pt>
                <c:pt idx="335">
                  <c:v>42895</c:v>
                </c:pt>
                <c:pt idx="336">
                  <c:v>42902</c:v>
                </c:pt>
                <c:pt idx="337">
                  <c:v>42909</c:v>
                </c:pt>
                <c:pt idx="338">
                  <c:v>42916</c:v>
                </c:pt>
                <c:pt idx="339">
                  <c:v>42923</c:v>
                </c:pt>
                <c:pt idx="340">
                  <c:v>42930</c:v>
                </c:pt>
                <c:pt idx="341">
                  <c:v>42937</c:v>
                </c:pt>
                <c:pt idx="342">
                  <c:v>42944</c:v>
                </c:pt>
                <c:pt idx="343">
                  <c:v>42951</c:v>
                </c:pt>
                <c:pt idx="344">
                  <c:v>42958</c:v>
                </c:pt>
                <c:pt idx="345">
                  <c:v>42965</c:v>
                </c:pt>
                <c:pt idx="346">
                  <c:v>42972</c:v>
                </c:pt>
                <c:pt idx="347">
                  <c:v>42979</c:v>
                </c:pt>
                <c:pt idx="348">
                  <c:v>42986</c:v>
                </c:pt>
                <c:pt idx="349">
                  <c:v>42993</c:v>
                </c:pt>
                <c:pt idx="350">
                  <c:v>43000</c:v>
                </c:pt>
                <c:pt idx="351">
                  <c:v>43007</c:v>
                </c:pt>
                <c:pt idx="352">
                  <c:v>43014</c:v>
                </c:pt>
                <c:pt idx="353">
                  <c:v>43021</c:v>
                </c:pt>
                <c:pt idx="354">
                  <c:v>43028</c:v>
                </c:pt>
                <c:pt idx="355">
                  <c:v>43035</c:v>
                </c:pt>
                <c:pt idx="356">
                  <c:v>43042</c:v>
                </c:pt>
                <c:pt idx="357">
                  <c:v>43049</c:v>
                </c:pt>
                <c:pt idx="358">
                  <c:v>43056</c:v>
                </c:pt>
                <c:pt idx="359">
                  <c:v>43063</c:v>
                </c:pt>
                <c:pt idx="360">
                  <c:v>43070</c:v>
                </c:pt>
                <c:pt idx="361">
                  <c:v>43077</c:v>
                </c:pt>
                <c:pt idx="362">
                  <c:v>43084</c:v>
                </c:pt>
                <c:pt idx="363">
                  <c:v>43091</c:v>
                </c:pt>
                <c:pt idx="364">
                  <c:v>43098</c:v>
                </c:pt>
                <c:pt idx="365">
                  <c:v>43105</c:v>
                </c:pt>
                <c:pt idx="366">
                  <c:v>43112</c:v>
                </c:pt>
                <c:pt idx="367">
                  <c:v>43119</c:v>
                </c:pt>
                <c:pt idx="368">
                  <c:v>43126</c:v>
                </c:pt>
                <c:pt idx="369">
                  <c:v>43133</c:v>
                </c:pt>
                <c:pt idx="370">
                  <c:v>43140</c:v>
                </c:pt>
                <c:pt idx="371">
                  <c:v>43147</c:v>
                </c:pt>
                <c:pt idx="372">
                  <c:v>43154</c:v>
                </c:pt>
                <c:pt idx="373">
                  <c:v>43161</c:v>
                </c:pt>
                <c:pt idx="374">
                  <c:v>43168</c:v>
                </c:pt>
                <c:pt idx="375">
                  <c:v>43175</c:v>
                </c:pt>
                <c:pt idx="376">
                  <c:v>43182</c:v>
                </c:pt>
                <c:pt idx="377">
                  <c:v>43189</c:v>
                </c:pt>
                <c:pt idx="378">
                  <c:v>43196</c:v>
                </c:pt>
                <c:pt idx="379">
                  <c:v>43203</c:v>
                </c:pt>
                <c:pt idx="380">
                  <c:v>43210</c:v>
                </c:pt>
                <c:pt idx="381">
                  <c:v>43217</c:v>
                </c:pt>
                <c:pt idx="382">
                  <c:v>43224</c:v>
                </c:pt>
                <c:pt idx="383">
                  <c:v>43231</c:v>
                </c:pt>
                <c:pt idx="384">
                  <c:v>43238</c:v>
                </c:pt>
                <c:pt idx="385">
                  <c:v>43245</c:v>
                </c:pt>
                <c:pt idx="386">
                  <c:v>43252</c:v>
                </c:pt>
                <c:pt idx="387">
                  <c:v>43259</c:v>
                </c:pt>
                <c:pt idx="388">
                  <c:v>43266</c:v>
                </c:pt>
                <c:pt idx="389">
                  <c:v>43273</c:v>
                </c:pt>
                <c:pt idx="390">
                  <c:v>43280</c:v>
                </c:pt>
                <c:pt idx="391">
                  <c:v>43287</c:v>
                </c:pt>
                <c:pt idx="392">
                  <c:v>43294</c:v>
                </c:pt>
                <c:pt idx="393">
                  <c:v>43301</c:v>
                </c:pt>
                <c:pt idx="394">
                  <c:v>43308</c:v>
                </c:pt>
                <c:pt idx="395">
                  <c:v>43315</c:v>
                </c:pt>
                <c:pt idx="396">
                  <c:v>43322</c:v>
                </c:pt>
                <c:pt idx="397">
                  <c:v>43329</c:v>
                </c:pt>
                <c:pt idx="398">
                  <c:v>43336</c:v>
                </c:pt>
                <c:pt idx="399">
                  <c:v>43343</c:v>
                </c:pt>
                <c:pt idx="400">
                  <c:v>43350</c:v>
                </c:pt>
                <c:pt idx="401">
                  <c:v>43357</c:v>
                </c:pt>
                <c:pt idx="402">
                  <c:v>43364</c:v>
                </c:pt>
              </c:numCache>
            </c:numRef>
          </c:cat>
          <c:val>
            <c:numRef>
              <c:f>Sheet1!$C$2:$C$2020</c:f>
              <c:numCache>
                <c:formatCode>0.00</c:formatCode>
                <c:ptCount val="2019"/>
                <c:pt idx="0">
                  <c:v>10.88</c:v>
                </c:pt>
                <c:pt idx="1">
                  <c:v>10.92</c:v>
                </c:pt>
                <c:pt idx="2">
                  <c:v>10.88</c:v>
                </c:pt>
                <c:pt idx="3">
                  <c:v>10.75</c:v>
                </c:pt>
                <c:pt idx="4">
                  <c:v>10.83</c:v>
                </c:pt>
                <c:pt idx="5">
                  <c:v>11.04</c:v>
                </c:pt>
                <c:pt idx="6">
                  <c:v>11.08</c:v>
                </c:pt>
                <c:pt idx="7">
                  <c:v>11.11</c:v>
                </c:pt>
                <c:pt idx="8">
                  <c:v>11.07</c:v>
                </c:pt>
                <c:pt idx="9">
                  <c:v>11.14</c:v>
                </c:pt>
                <c:pt idx="10">
                  <c:v>11.19</c:v>
                </c:pt>
                <c:pt idx="11">
                  <c:v>11.2</c:v>
                </c:pt>
                <c:pt idx="12">
                  <c:v>11.25</c:v>
                </c:pt>
                <c:pt idx="13">
                  <c:v>11.47</c:v>
                </c:pt>
                <c:pt idx="14">
                  <c:v>11.6</c:v>
                </c:pt>
                <c:pt idx="15">
                  <c:v>11.67</c:v>
                </c:pt>
                <c:pt idx="16">
                  <c:v>11.65</c:v>
                </c:pt>
                <c:pt idx="17">
                  <c:v>11.75</c:v>
                </c:pt>
                <c:pt idx="18">
                  <c:v>11.93</c:v>
                </c:pt>
                <c:pt idx="19">
                  <c:v>11.96</c:v>
                </c:pt>
                <c:pt idx="20">
                  <c:v>12.09</c:v>
                </c:pt>
                <c:pt idx="21">
                  <c:v>12.04</c:v>
                </c:pt>
                <c:pt idx="22">
                  <c:v>12.27</c:v>
                </c:pt>
                <c:pt idx="23">
                  <c:v>12.54</c:v>
                </c:pt>
                <c:pt idx="24">
                  <c:v>13</c:v>
                </c:pt>
                <c:pt idx="25">
                  <c:v>14.12</c:v>
                </c:pt>
                <c:pt idx="26">
                  <c:v>14.79</c:v>
                </c:pt>
                <c:pt idx="27">
                  <c:v>15.17</c:v>
                </c:pt>
                <c:pt idx="28">
                  <c:v>15.27</c:v>
                </c:pt>
                <c:pt idx="29">
                  <c:v>15.57</c:v>
                </c:pt>
                <c:pt idx="30">
                  <c:v>15.55</c:v>
                </c:pt>
                <c:pt idx="31">
                  <c:v>15.74</c:v>
                </c:pt>
                <c:pt idx="32">
                  <c:v>15.8</c:v>
                </c:pt>
                <c:pt idx="33">
                  <c:v>15.88</c:v>
                </c:pt>
                <c:pt idx="34">
                  <c:v>16.14</c:v>
                </c:pt>
                <c:pt idx="35">
                  <c:v>16.09</c:v>
                </c:pt>
                <c:pt idx="36">
                  <c:v>15.83</c:v>
                </c:pt>
                <c:pt idx="37">
                  <c:v>15.84</c:v>
                </c:pt>
                <c:pt idx="38">
                  <c:v>15.57</c:v>
                </c:pt>
                <c:pt idx="39">
                  <c:v>15.52</c:v>
                </c:pt>
                <c:pt idx="40">
                  <c:v>15.42</c:v>
                </c:pt>
                <c:pt idx="41">
                  <c:v>15.48</c:v>
                </c:pt>
                <c:pt idx="42">
                  <c:v>15.44</c:v>
                </c:pt>
                <c:pt idx="43">
                  <c:v>16.91</c:v>
                </c:pt>
                <c:pt idx="44">
                  <c:v>17.690000000000001</c:v>
                </c:pt>
                <c:pt idx="45">
                  <c:v>17.66</c:v>
                </c:pt>
                <c:pt idx="46">
                  <c:v>17.600000000000001</c:v>
                </c:pt>
                <c:pt idx="47">
                  <c:v>17.649999999999999</c:v>
                </c:pt>
                <c:pt idx="48">
                  <c:v>17.84</c:v>
                </c:pt>
                <c:pt idx="49">
                  <c:v>17.670000000000002</c:v>
                </c:pt>
                <c:pt idx="50">
                  <c:v>17.88</c:v>
                </c:pt>
                <c:pt idx="51">
                  <c:v>17.100000000000001</c:v>
                </c:pt>
                <c:pt idx="52">
                  <c:v>18.059999999999999</c:v>
                </c:pt>
                <c:pt idx="53">
                  <c:v>18.34</c:v>
                </c:pt>
                <c:pt idx="54">
                  <c:v>18.22</c:v>
                </c:pt>
                <c:pt idx="55">
                  <c:v>18.28</c:v>
                </c:pt>
                <c:pt idx="56">
                  <c:v>18.05</c:v>
                </c:pt>
                <c:pt idx="57">
                  <c:v>17.84</c:v>
                </c:pt>
                <c:pt idx="58">
                  <c:v>17.559999999999999</c:v>
                </c:pt>
                <c:pt idx="59">
                  <c:v>17.329999999999998</c:v>
                </c:pt>
                <c:pt idx="60">
                  <c:v>17.25</c:v>
                </c:pt>
                <c:pt idx="61">
                  <c:v>17.149999999999999</c:v>
                </c:pt>
                <c:pt idx="62">
                  <c:v>16.649999999999999</c:v>
                </c:pt>
                <c:pt idx="63">
                  <c:v>16.66</c:v>
                </c:pt>
                <c:pt idx="64">
                  <c:v>16.510000000000002</c:v>
                </c:pt>
                <c:pt idx="65">
                  <c:v>16.73</c:v>
                </c:pt>
                <c:pt idx="66">
                  <c:v>16.510000000000002</c:v>
                </c:pt>
                <c:pt idx="67">
                  <c:v>16.28</c:v>
                </c:pt>
                <c:pt idx="68">
                  <c:v>16.43</c:v>
                </c:pt>
                <c:pt idx="69">
                  <c:v>16.3</c:v>
                </c:pt>
                <c:pt idx="70">
                  <c:v>16.04</c:v>
                </c:pt>
                <c:pt idx="71">
                  <c:v>16.05</c:v>
                </c:pt>
                <c:pt idx="72">
                  <c:v>16.13</c:v>
                </c:pt>
                <c:pt idx="73">
                  <c:v>15.81</c:v>
                </c:pt>
                <c:pt idx="74">
                  <c:v>16.14</c:v>
                </c:pt>
                <c:pt idx="75">
                  <c:v>15.91</c:v>
                </c:pt>
                <c:pt idx="76">
                  <c:v>15.84</c:v>
                </c:pt>
                <c:pt idx="77">
                  <c:v>15.81</c:v>
                </c:pt>
                <c:pt idx="78">
                  <c:v>15.79</c:v>
                </c:pt>
                <c:pt idx="79">
                  <c:v>15.74</c:v>
                </c:pt>
                <c:pt idx="80">
                  <c:v>15.61</c:v>
                </c:pt>
                <c:pt idx="81">
                  <c:v>15.54</c:v>
                </c:pt>
                <c:pt idx="82">
                  <c:v>15.4</c:v>
                </c:pt>
                <c:pt idx="83">
                  <c:v>15.51</c:v>
                </c:pt>
                <c:pt idx="84">
                  <c:v>15.24</c:v>
                </c:pt>
                <c:pt idx="85">
                  <c:v>15.67</c:v>
                </c:pt>
                <c:pt idx="86">
                  <c:v>15.23</c:v>
                </c:pt>
                <c:pt idx="87">
                  <c:v>14.85</c:v>
                </c:pt>
                <c:pt idx="88">
                  <c:v>14.81</c:v>
                </c:pt>
                <c:pt idx="89">
                  <c:v>14.76</c:v>
                </c:pt>
                <c:pt idx="90">
                  <c:v>14.45</c:v>
                </c:pt>
                <c:pt idx="91">
                  <c:v>14.43</c:v>
                </c:pt>
                <c:pt idx="92">
                  <c:v>14.12</c:v>
                </c:pt>
                <c:pt idx="93">
                  <c:v>13.97</c:v>
                </c:pt>
                <c:pt idx="94">
                  <c:v>14.07</c:v>
                </c:pt>
                <c:pt idx="95">
                  <c:v>14.01</c:v>
                </c:pt>
                <c:pt idx="96">
                  <c:v>13.73</c:v>
                </c:pt>
                <c:pt idx="97">
                  <c:v>13.48</c:v>
                </c:pt>
                <c:pt idx="98">
                  <c:v>13.49</c:v>
                </c:pt>
                <c:pt idx="99">
                  <c:v>13.19</c:v>
                </c:pt>
                <c:pt idx="100">
                  <c:v>12.7</c:v>
                </c:pt>
                <c:pt idx="101">
                  <c:v>12.42</c:v>
                </c:pt>
                <c:pt idx="102">
                  <c:v>12.21</c:v>
                </c:pt>
                <c:pt idx="103">
                  <c:v>11.92</c:v>
                </c:pt>
                <c:pt idx="104">
                  <c:v>11.99</c:v>
                </c:pt>
                <c:pt idx="105">
                  <c:v>12.02</c:v>
                </c:pt>
                <c:pt idx="106">
                  <c:v>12.09</c:v>
                </c:pt>
                <c:pt idx="107">
                  <c:v>12.07</c:v>
                </c:pt>
                <c:pt idx="108">
                  <c:v>11.91</c:v>
                </c:pt>
                <c:pt idx="109">
                  <c:v>11.9</c:v>
                </c:pt>
                <c:pt idx="110">
                  <c:v>11.86</c:v>
                </c:pt>
                <c:pt idx="111">
                  <c:v>11.87</c:v>
                </c:pt>
                <c:pt idx="112">
                  <c:v>11.91</c:v>
                </c:pt>
                <c:pt idx="113">
                  <c:v>11.84</c:v>
                </c:pt>
                <c:pt idx="114">
                  <c:v>11.69</c:v>
                </c:pt>
                <c:pt idx="115">
                  <c:v>11.77</c:v>
                </c:pt>
                <c:pt idx="116">
                  <c:v>11.43</c:v>
                </c:pt>
                <c:pt idx="117">
                  <c:v>11.53</c:v>
                </c:pt>
                <c:pt idx="118">
                  <c:v>11.55</c:v>
                </c:pt>
                <c:pt idx="119">
                  <c:v>11.58</c:v>
                </c:pt>
                <c:pt idx="120">
                  <c:v>11.63</c:v>
                </c:pt>
                <c:pt idx="121">
                  <c:v>11.49</c:v>
                </c:pt>
                <c:pt idx="122">
                  <c:v>11.29</c:v>
                </c:pt>
                <c:pt idx="123">
                  <c:v>10.9</c:v>
                </c:pt>
                <c:pt idx="124">
                  <c:v>10.67</c:v>
                </c:pt>
                <c:pt idx="125">
                  <c:v>10.35</c:v>
                </c:pt>
                <c:pt idx="126">
                  <c:v>10.050000000000001</c:v>
                </c:pt>
                <c:pt idx="127">
                  <c:v>9.9700000000000006</c:v>
                </c:pt>
                <c:pt idx="128">
                  <c:v>10.029999999999999</c:v>
                </c:pt>
                <c:pt idx="129">
                  <c:v>9.93</c:v>
                </c:pt>
                <c:pt idx="130">
                  <c:v>10.39</c:v>
                </c:pt>
                <c:pt idx="131">
                  <c:v>10.7</c:v>
                </c:pt>
                <c:pt idx="132">
                  <c:v>11.13</c:v>
                </c:pt>
                <c:pt idx="133">
                  <c:v>11.46</c:v>
                </c:pt>
                <c:pt idx="134">
                  <c:v>11.49</c:v>
                </c:pt>
                <c:pt idx="135">
                  <c:v>11.73</c:v>
                </c:pt>
                <c:pt idx="136">
                  <c:v>11.86</c:v>
                </c:pt>
                <c:pt idx="137">
                  <c:v>12.04</c:v>
                </c:pt>
                <c:pt idx="138">
                  <c:v>12.01</c:v>
                </c:pt>
                <c:pt idx="139">
                  <c:v>12.52</c:v>
                </c:pt>
                <c:pt idx="140">
                  <c:v>12.69</c:v>
                </c:pt>
                <c:pt idx="141">
                  <c:v>12.92</c:v>
                </c:pt>
                <c:pt idx="142">
                  <c:v>12.85</c:v>
                </c:pt>
                <c:pt idx="143">
                  <c:v>12.89</c:v>
                </c:pt>
                <c:pt idx="144">
                  <c:v>12.88</c:v>
                </c:pt>
                <c:pt idx="145">
                  <c:v>12.83</c:v>
                </c:pt>
                <c:pt idx="146">
                  <c:v>12.96</c:v>
                </c:pt>
                <c:pt idx="147">
                  <c:v>12.84</c:v>
                </c:pt>
                <c:pt idx="148">
                  <c:v>12.69</c:v>
                </c:pt>
                <c:pt idx="149">
                  <c:v>12.53</c:v>
                </c:pt>
                <c:pt idx="150">
                  <c:v>12.53</c:v>
                </c:pt>
                <c:pt idx="151">
                  <c:v>12.37</c:v>
                </c:pt>
                <c:pt idx="152">
                  <c:v>12.42</c:v>
                </c:pt>
                <c:pt idx="153">
                  <c:v>12.48</c:v>
                </c:pt>
                <c:pt idx="154">
                  <c:v>12.34</c:v>
                </c:pt>
                <c:pt idx="155">
                  <c:v>12.49</c:v>
                </c:pt>
                <c:pt idx="156">
                  <c:v>12.48</c:v>
                </c:pt>
                <c:pt idx="157">
                  <c:v>13.46</c:v>
                </c:pt>
                <c:pt idx="158">
                  <c:v>13.6</c:v>
                </c:pt>
                <c:pt idx="159">
                  <c:v>13.7</c:v>
                </c:pt>
                <c:pt idx="160">
                  <c:v>13.81</c:v>
                </c:pt>
                <c:pt idx="161">
                  <c:v>14.85</c:v>
                </c:pt>
                <c:pt idx="162">
                  <c:v>15.44</c:v>
                </c:pt>
                <c:pt idx="163">
                  <c:v>15.39</c:v>
                </c:pt>
                <c:pt idx="164">
                  <c:v>15.6</c:v>
                </c:pt>
                <c:pt idx="165">
                  <c:v>15.59</c:v>
                </c:pt>
                <c:pt idx="166">
                  <c:v>15.76</c:v>
                </c:pt>
                <c:pt idx="167">
                  <c:v>15.96</c:v>
                </c:pt>
                <c:pt idx="168">
                  <c:v>16.05</c:v>
                </c:pt>
                <c:pt idx="169">
                  <c:v>16</c:v>
                </c:pt>
                <c:pt idx="170">
                  <c:v>15.98</c:v>
                </c:pt>
                <c:pt idx="171">
                  <c:v>15.82</c:v>
                </c:pt>
                <c:pt idx="172">
                  <c:v>15.66</c:v>
                </c:pt>
                <c:pt idx="173">
                  <c:v>15.63</c:v>
                </c:pt>
                <c:pt idx="174">
                  <c:v>15.5</c:v>
                </c:pt>
                <c:pt idx="175">
                  <c:v>15.45</c:v>
                </c:pt>
                <c:pt idx="176">
                  <c:v>15.36</c:v>
                </c:pt>
                <c:pt idx="177">
                  <c:v>15.2</c:v>
                </c:pt>
                <c:pt idx="178">
                  <c:v>15.02</c:v>
                </c:pt>
                <c:pt idx="179">
                  <c:v>14.69</c:v>
                </c:pt>
                <c:pt idx="180">
                  <c:v>14.47</c:v>
                </c:pt>
                <c:pt idx="181">
                  <c:v>14.33</c:v>
                </c:pt>
                <c:pt idx="182">
                  <c:v>14.09</c:v>
                </c:pt>
                <c:pt idx="183">
                  <c:v>13.9</c:v>
                </c:pt>
                <c:pt idx="184">
                  <c:v>13.73</c:v>
                </c:pt>
                <c:pt idx="185">
                  <c:v>13.74</c:v>
                </c:pt>
                <c:pt idx="186">
                  <c:v>13.86</c:v>
                </c:pt>
                <c:pt idx="187">
                  <c:v>13.65</c:v>
                </c:pt>
                <c:pt idx="188">
                  <c:v>13.5</c:v>
                </c:pt>
                <c:pt idx="189">
                  <c:v>13.43</c:v>
                </c:pt>
                <c:pt idx="190">
                  <c:v>13.47</c:v>
                </c:pt>
                <c:pt idx="191">
                  <c:v>13.38</c:v>
                </c:pt>
                <c:pt idx="192">
                  <c:v>13.29</c:v>
                </c:pt>
                <c:pt idx="193">
                  <c:v>13.23</c:v>
                </c:pt>
                <c:pt idx="194">
                  <c:v>13.14</c:v>
                </c:pt>
                <c:pt idx="195">
                  <c:v>12.96</c:v>
                </c:pt>
                <c:pt idx="196">
                  <c:v>13.28</c:v>
                </c:pt>
                <c:pt idx="197">
                  <c:v>13.3</c:v>
                </c:pt>
                <c:pt idx="198">
                  <c:v>13.23</c:v>
                </c:pt>
                <c:pt idx="199">
                  <c:v>13.25</c:v>
                </c:pt>
                <c:pt idx="200">
                  <c:v>13.33</c:v>
                </c:pt>
                <c:pt idx="201" formatCode="General">
                  <c:v>13.22</c:v>
                </c:pt>
                <c:pt idx="202" formatCode="General">
                  <c:v>13.13</c:v>
                </c:pt>
                <c:pt idx="203" formatCode="General">
                  <c:v>13.07</c:v>
                </c:pt>
                <c:pt idx="204" formatCode="General">
                  <c:v>13.21</c:v>
                </c:pt>
                <c:pt idx="205" formatCode="General">
                  <c:v>13.09</c:v>
                </c:pt>
                <c:pt idx="206">
                  <c:v>13</c:v>
                </c:pt>
                <c:pt idx="207" formatCode="General">
                  <c:v>13.07</c:v>
                </c:pt>
                <c:pt idx="208" formatCode="General">
                  <c:v>13.69</c:v>
                </c:pt>
                <c:pt idx="209" formatCode="General">
                  <c:v>13.88</c:v>
                </c:pt>
                <c:pt idx="210" formatCode="General">
                  <c:v>13.82</c:v>
                </c:pt>
                <c:pt idx="211" formatCode="General">
                  <c:v>13.84</c:v>
                </c:pt>
                <c:pt idx="212" formatCode="General">
                  <c:v>13.77</c:v>
                </c:pt>
                <c:pt idx="213" formatCode="General">
                  <c:v>13.74</c:v>
                </c:pt>
                <c:pt idx="214" formatCode="General">
                  <c:v>13.66</c:v>
                </c:pt>
                <c:pt idx="215" formatCode="General">
                  <c:v>13.61</c:v>
                </c:pt>
                <c:pt idx="216" formatCode="General">
                  <c:v>13.54</c:v>
                </c:pt>
                <c:pt idx="217" formatCode="General">
                  <c:v>13.44</c:v>
                </c:pt>
                <c:pt idx="218" formatCode="General">
                  <c:v>13.23</c:v>
                </c:pt>
                <c:pt idx="219" formatCode="General">
                  <c:v>13.23</c:v>
                </c:pt>
                <c:pt idx="220" formatCode="General">
                  <c:v>13.48</c:v>
                </c:pt>
                <c:pt idx="221" formatCode="General">
                  <c:v>13.57</c:v>
                </c:pt>
                <c:pt idx="222" formatCode="General">
                  <c:v>13.57</c:v>
                </c:pt>
                <c:pt idx="223" formatCode="General">
                  <c:v>13.48</c:v>
                </c:pt>
                <c:pt idx="224" formatCode="General">
                  <c:v>13.75</c:v>
                </c:pt>
                <c:pt idx="225" formatCode="General">
                  <c:v>13.8</c:v>
                </c:pt>
                <c:pt idx="226" formatCode="General">
                  <c:v>14.12</c:v>
                </c:pt>
                <c:pt idx="227" formatCode="General">
                  <c:v>14.21</c:v>
                </c:pt>
                <c:pt idx="228" formatCode="General">
                  <c:v>14.47</c:v>
                </c:pt>
                <c:pt idx="229" formatCode="General">
                  <c:v>14.25</c:v>
                </c:pt>
                <c:pt idx="230" formatCode="General">
                  <c:v>14.16</c:v>
                </c:pt>
                <c:pt idx="231" formatCode="General">
                  <c:v>14.26</c:v>
                </c:pt>
                <c:pt idx="232" formatCode="General">
                  <c:v>14.96</c:v>
                </c:pt>
                <c:pt idx="233" formatCode="General">
                  <c:v>14.48</c:v>
                </c:pt>
                <c:pt idx="234" formatCode="General">
                  <c:v>14.12</c:v>
                </c:pt>
                <c:pt idx="235" formatCode="General">
                  <c:v>14.29</c:v>
                </c:pt>
                <c:pt idx="236" formatCode="General">
                  <c:v>14.5</c:v>
                </c:pt>
                <c:pt idx="237" formatCode="General">
                  <c:v>14.29</c:v>
                </c:pt>
                <c:pt idx="238" formatCode="General">
                  <c:v>14.45</c:v>
                </c:pt>
                <c:pt idx="239" formatCode="General">
                  <c:v>14.29</c:v>
                </c:pt>
                <c:pt idx="240" formatCode="General">
                  <c:v>14.37</c:v>
                </c:pt>
                <c:pt idx="241" formatCode="General">
                  <c:v>15.07</c:v>
                </c:pt>
                <c:pt idx="242" formatCode="General">
                  <c:v>15.49</c:v>
                </c:pt>
                <c:pt idx="243" formatCode="General">
                  <c:v>15.59</c:v>
                </c:pt>
                <c:pt idx="244" formatCode="General">
                  <c:v>15.74</c:v>
                </c:pt>
                <c:pt idx="245" formatCode="General">
                  <c:v>16.12</c:v>
                </c:pt>
                <c:pt idx="246" formatCode="General">
                  <c:v>16.55</c:v>
                </c:pt>
                <c:pt idx="247" formatCode="General">
                  <c:v>16.41</c:v>
                </c:pt>
                <c:pt idx="248" formatCode="General">
                  <c:v>16.760000000000002</c:v>
                </c:pt>
                <c:pt idx="249" formatCode="General">
                  <c:v>16.809999999999999</c:v>
                </c:pt>
                <c:pt idx="250" formatCode="General">
                  <c:v>16.88</c:v>
                </c:pt>
                <c:pt idx="251" formatCode="General">
                  <c:v>16.829999999999998</c:v>
                </c:pt>
                <c:pt idx="252" formatCode="General">
                  <c:v>16.739999999999998</c:v>
                </c:pt>
                <c:pt idx="253" formatCode="General">
                  <c:v>16.8</c:v>
                </c:pt>
                <c:pt idx="254" formatCode="General">
                  <c:v>16.559999999999999</c:v>
                </c:pt>
                <c:pt idx="255" formatCode="General">
                  <c:v>16.46</c:v>
                </c:pt>
                <c:pt idx="256" formatCode="General">
                  <c:v>16.36</c:v>
                </c:pt>
                <c:pt idx="257">
                  <c:v>16.36</c:v>
                </c:pt>
                <c:pt idx="258">
                  <c:v>16.38</c:v>
                </c:pt>
                <c:pt idx="259">
                  <c:v>16.420000000000002</c:v>
                </c:pt>
                <c:pt idx="260">
                  <c:v>16.309999999999999</c:v>
                </c:pt>
                <c:pt idx="261">
                  <c:v>16.739999999999998</c:v>
                </c:pt>
                <c:pt idx="262">
                  <c:v>16.75</c:v>
                </c:pt>
                <c:pt idx="263">
                  <c:v>16.73</c:v>
                </c:pt>
                <c:pt idx="264">
                  <c:v>16.899999999999999</c:v>
                </c:pt>
                <c:pt idx="265">
                  <c:v>17</c:v>
                </c:pt>
                <c:pt idx="266">
                  <c:v>17.079999999999998</c:v>
                </c:pt>
                <c:pt idx="267">
                  <c:v>16.940000000000001</c:v>
                </c:pt>
                <c:pt idx="268">
                  <c:v>17.010000000000002</c:v>
                </c:pt>
                <c:pt idx="269">
                  <c:v>17.010000000000002</c:v>
                </c:pt>
                <c:pt idx="270">
                  <c:v>17.059999999999999</c:v>
                </c:pt>
                <c:pt idx="271">
                  <c:v>16.96</c:v>
                </c:pt>
                <c:pt idx="272">
                  <c:v>16.98</c:v>
                </c:pt>
                <c:pt idx="273">
                  <c:v>16.88</c:v>
                </c:pt>
                <c:pt idx="274">
                  <c:v>16.95</c:v>
                </c:pt>
                <c:pt idx="275">
                  <c:v>16.850000000000001</c:v>
                </c:pt>
                <c:pt idx="276">
                  <c:v>16.850000000000001</c:v>
                </c:pt>
                <c:pt idx="277">
                  <c:v>16.62</c:v>
                </c:pt>
                <c:pt idx="278">
                  <c:v>16.52</c:v>
                </c:pt>
                <c:pt idx="279">
                  <c:v>16.46</c:v>
                </c:pt>
                <c:pt idx="280">
                  <c:v>16.52</c:v>
                </c:pt>
                <c:pt idx="281">
                  <c:v>16.43</c:v>
                </c:pt>
                <c:pt idx="282">
                  <c:v>16.34</c:v>
                </c:pt>
                <c:pt idx="283">
                  <c:v>16.23</c:v>
                </c:pt>
                <c:pt idx="284">
                  <c:v>16.32</c:v>
                </c:pt>
                <c:pt idx="285">
                  <c:v>16.37</c:v>
                </c:pt>
                <c:pt idx="286">
                  <c:v>16.27</c:v>
                </c:pt>
                <c:pt idx="287">
                  <c:v>17.100000000000001</c:v>
                </c:pt>
                <c:pt idx="288">
                  <c:v>16.52</c:v>
                </c:pt>
                <c:pt idx="289">
                  <c:v>16.25</c:v>
                </c:pt>
                <c:pt idx="290">
                  <c:v>16.420000000000002</c:v>
                </c:pt>
                <c:pt idx="291">
                  <c:v>16.59</c:v>
                </c:pt>
                <c:pt idx="292">
                  <c:v>16.54</c:v>
                </c:pt>
                <c:pt idx="293">
                  <c:v>16.03</c:v>
                </c:pt>
                <c:pt idx="294">
                  <c:v>15.64</c:v>
                </c:pt>
                <c:pt idx="295">
                  <c:v>15.56</c:v>
                </c:pt>
                <c:pt idx="296">
                  <c:v>15.43</c:v>
                </c:pt>
                <c:pt idx="297">
                  <c:v>17.010000000000002</c:v>
                </c:pt>
                <c:pt idx="298">
                  <c:v>15.67</c:v>
                </c:pt>
                <c:pt idx="299">
                  <c:v>15.28</c:v>
                </c:pt>
                <c:pt idx="300">
                  <c:v>15.58</c:v>
                </c:pt>
                <c:pt idx="301">
                  <c:v>15.55</c:v>
                </c:pt>
                <c:pt idx="302">
                  <c:v>15.42</c:v>
                </c:pt>
                <c:pt idx="303">
                  <c:v>15.43</c:v>
                </c:pt>
                <c:pt idx="304">
                  <c:v>15.15</c:v>
                </c:pt>
                <c:pt idx="305">
                  <c:v>14.85</c:v>
                </c:pt>
                <c:pt idx="306">
                  <c:v>14.7</c:v>
                </c:pt>
                <c:pt idx="307">
                  <c:v>14.63</c:v>
                </c:pt>
                <c:pt idx="308">
                  <c:v>14.92</c:v>
                </c:pt>
                <c:pt idx="309">
                  <c:v>14.84</c:v>
                </c:pt>
                <c:pt idx="310">
                  <c:v>14.63</c:v>
                </c:pt>
                <c:pt idx="311">
                  <c:v>14.65</c:v>
                </c:pt>
                <c:pt idx="312">
                  <c:v>14.51</c:v>
                </c:pt>
                <c:pt idx="313">
                  <c:v>14.8</c:v>
                </c:pt>
                <c:pt idx="314">
                  <c:v>14.83</c:v>
                </c:pt>
                <c:pt idx="315">
                  <c:v>15.07</c:v>
                </c:pt>
                <c:pt idx="316">
                  <c:v>15.13</c:v>
                </c:pt>
                <c:pt idx="317">
                  <c:v>15.13</c:v>
                </c:pt>
                <c:pt idx="318">
                  <c:v>15.21</c:v>
                </c:pt>
                <c:pt idx="319">
                  <c:v>15.1</c:v>
                </c:pt>
                <c:pt idx="320">
                  <c:v>14.97</c:v>
                </c:pt>
                <c:pt idx="321" formatCode="General">
                  <c:v>14.68</c:v>
                </c:pt>
                <c:pt idx="322" formatCode="General">
                  <c:v>14.85</c:v>
                </c:pt>
                <c:pt idx="323" formatCode="General">
                  <c:v>14.71</c:v>
                </c:pt>
                <c:pt idx="324" formatCode="General">
                  <c:v>14.79</c:v>
                </c:pt>
                <c:pt idx="325" formatCode="General">
                  <c:v>14.69</c:v>
                </c:pt>
                <c:pt idx="326" formatCode="General">
                  <c:v>14.79</c:v>
                </c:pt>
                <c:pt idx="327" formatCode="General">
                  <c:v>14.96</c:v>
                </c:pt>
                <c:pt idx="328" formatCode="General">
                  <c:v>15.09</c:v>
                </c:pt>
                <c:pt idx="329" formatCode="General">
                  <c:v>15.33</c:v>
                </c:pt>
                <c:pt idx="330" formatCode="General">
                  <c:v>15.45</c:v>
                </c:pt>
                <c:pt idx="331" formatCode="General">
                  <c:v>15.55</c:v>
                </c:pt>
                <c:pt idx="332" formatCode="General">
                  <c:v>15.6</c:v>
                </c:pt>
                <c:pt idx="333" formatCode="General">
                  <c:v>15.85</c:v>
                </c:pt>
                <c:pt idx="334" formatCode="General">
                  <c:v>15.65</c:v>
                </c:pt>
                <c:pt idx="335" formatCode="General">
                  <c:v>15.91</c:v>
                </c:pt>
                <c:pt idx="336" formatCode="General">
                  <c:v>15.94</c:v>
                </c:pt>
                <c:pt idx="337" formatCode="General">
                  <c:v>15.84</c:v>
                </c:pt>
                <c:pt idx="338" formatCode="General">
                  <c:v>15.82</c:v>
                </c:pt>
                <c:pt idx="339" formatCode="General">
                  <c:v>16.059999999999999</c:v>
                </c:pt>
                <c:pt idx="340" formatCode="General">
                  <c:v>16.100000000000001</c:v>
                </c:pt>
                <c:pt idx="341" formatCode="General">
                  <c:v>16.05</c:v>
                </c:pt>
                <c:pt idx="342" formatCode="General">
                  <c:v>16.07</c:v>
                </c:pt>
                <c:pt idx="343" formatCode="General">
                  <c:v>16.05</c:v>
                </c:pt>
                <c:pt idx="344" formatCode="General">
                  <c:v>16.329999999999998</c:v>
                </c:pt>
                <c:pt idx="345" formatCode="General">
                  <c:v>16.68</c:v>
                </c:pt>
                <c:pt idx="346" formatCode="General">
                  <c:v>16.62</c:v>
                </c:pt>
                <c:pt idx="347" formatCode="General">
                  <c:v>17.739999999999998</c:v>
                </c:pt>
                <c:pt idx="348" formatCode="General">
                  <c:v>16.68</c:v>
                </c:pt>
                <c:pt idx="349" formatCode="General">
                  <c:v>16.62</c:v>
                </c:pt>
                <c:pt idx="350" formatCode="General">
                  <c:v>16.739999999999998</c:v>
                </c:pt>
                <c:pt idx="351" formatCode="General">
                  <c:v>16.53</c:v>
                </c:pt>
                <c:pt idx="352" formatCode="General">
                  <c:v>17.02</c:v>
                </c:pt>
                <c:pt idx="353" formatCode="General">
                  <c:v>16.98</c:v>
                </c:pt>
                <c:pt idx="354" formatCode="General">
                  <c:v>17.059999999999999</c:v>
                </c:pt>
                <c:pt idx="355" formatCode="General">
                  <c:v>17.03</c:v>
                </c:pt>
                <c:pt idx="356" formatCode="General">
                  <c:v>16.96</c:v>
                </c:pt>
                <c:pt idx="357" formatCode="General">
                  <c:v>17.2</c:v>
                </c:pt>
                <c:pt idx="358" formatCode="General">
                  <c:v>17.27</c:v>
                </c:pt>
                <c:pt idx="359" formatCode="General">
                  <c:v>17.190000000000001</c:v>
                </c:pt>
                <c:pt idx="360" formatCode="General">
                  <c:v>17.27</c:v>
                </c:pt>
                <c:pt idx="361" formatCode="General">
                  <c:v>17.440000000000001</c:v>
                </c:pt>
                <c:pt idx="362" formatCode="General">
                  <c:v>17.940000000000001</c:v>
                </c:pt>
                <c:pt idx="363" formatCode="General">
                  <c:v>18.09</c:v>
                </c:pt>
                <c:pt idx="364" formatCode="General">
                  <c:v>17.850000000000001</c:v>
                </c:pt>
                <c:pt idx="365" formatCode="General">
                  <c:v>18.55</c:v>
                </c:pt>
                <c:pt idx="366" formatCode="General">
                  <c:v>18.59</c:v>
                </c:pt>
                <c:pt idx="367" formatCode="General">
                  <c:v>18.59</c:v>
                </c:pt>
                <c:pt idx="368" formatCode="General">
                  <c:v>18.690000000000001</c:v>
                </c:pt>
                <c:pt idx="369" formatCode="General">
                  <c:v>18.829999999999998</c:v>
                </c:pt>
                <c:pt idx="370" formatCode="General">
                  <c:v>19.02</c:v>
                </c:pt>
                <c:pt idx="371" formatCode="General">
                  <c:v>18.93</c:v>
                </c:pt>
                <c:pt idx="372" formatCode="General">
                  <c:v>18.88</c:v>
                </c:pt>
                <c:pt idx="373" formatCode="General">
                  <c:v>18.45</c:v>
                </c:pt>
                <c:pt idx="374" formatCode="General">
                  <c:v>18.690000000000001</c:v>
                </c:pt>
                <c:pt idx="375" formatCode="General">
                  <c:v>18.8</c:v>
                </c:pt>
                <c:pt idx="376" formatCode="General">
                  <c:v>18.66</c:v>
                </c:pt>
                <c:pt idx="377" formatCode="General">
                  <c:v>18.559999999999999</c:v>
                </c:pt>
                <c:pt idx="378" formatCode="General">
                  <c:v>18.760000000000002</c:v>
                </c:pt>
                <c:pt idx="379" formatCode="General">
                  <c:v>18.760000000000002</c:v>
                </c:pt>
                <c:pt idx="380" formatCode="General">
                  <c:v>18.91</c:v>
                </c:pt>
                <c:pt idx="381" formatCode="General">
                  <c:v>18.829999999999998</c:v>
                </c:pt>
                <c:pt idx="382" formatCode="General">
                  <c:v>18.829999999999998</c:v>
                </c:pt>
                <c:pt idx="383" formatCode="General">
                  <c:v>19.170000000000002</c:v>
                </c:pt>
                <c:pt idx="384" formatCode="General">
                  <c:v>18.3</c:v>
                </c:pt>
                <c:pt idx="385" formatCode="General">
                  <c:v>18.03</c:v>
                </c:pt>
                <c:pt idx="386" formatCode="General">
                  <c:v>18.02</c:v>
                </c:pt>
                <c:pt idx="387" formatCode="General">
                  <c:v>18.920000000000002</c:v>
                </c:pt>
                <c:pt idx="388" formatCode="General">
                  <c:v>19.739999999999998</c:v>
                </c:pt>
                <c:pt idx="389" formatCode="General">
                  <c:v>19.579999999999998</c:v>
                </c:pt>
                <c:pt idx="390" formatCode="General">
                  <c:v>19.61</c:v>
                </c:pt>
                <c:pt idx="391" formatCode="General">
                  <c:v>20.010000000000002</c:v>
                </c:pt>
                <c:pt idx="392" formatCode="General">
                  <c:v>22.43</c:v>
                </c:pt>
                <c:pt idx="393" formatCode="General">
                  <c:v>24.12</c:v>
                </c:pt>
                <c:pt idx="394" formatCode="General">
                  <c:v>24.5</c:v>
                </c:pt>
                <c:pt idx="395" formatCode="General">
                  <c:v>24.82</c:v>
                </c:pt>
                <c:pt idx="396" formatCode="General">
                  <c:v>25.87</c:v>
                </c:pt>
                <c:pt idx="397" formatCode="General">
                  <c:v>28.18</c:v>
                </c:pt>
                <c:pt idx="398" formatCode="General">
                  <c:v>31.11</c:v>
                </c:pt>
                <c:pt idx="399" formatCode="General">
                  <c:v>29.82</c:v>
                </c:pt>
                <c:pt idx="400" formatCode="General">
                  <c:v>32.049999999999997</c:v>
                </c:pt>
                <c:pt idx="401" formatCode="General">
                  <c:v>33.700000000000003</c:v>
                </c:pt>
                <c:pt idx="402" formatCode="General">
                  <c:v>35.5</c:v>
                </c:pt>
              </c:numCache>
            </c:numRef>
          </c:val>
          <c:smooth val="0"/>
          <c:extLst>
            <c:ext xmlns:c16="http://schemas.microsoft.com/office/drawing/2014/chart" uri="{C3380CC4-5D6E-409C-BE32-E72D297353CC}">
              <c16:uniqueId val="{00000001-B182-46A5-988D-5FB2685DB317}"/>
            </c:ext>
          </c:extLst>
        </c:ser>
        <c:dLbls>
          <c:showLegendKey val="0"/>
          <c:showVal val="0"/>
          <c:showCatName val="0"/>
          <c:showSerName val="0"/>
          <c:showPercent val="0"/>
          <c:showBubbleSize val="0"/>
        </c:dLbls>
        <c:marker val="1"/>
        <c:smooth val="0"/>
        <c:axId val="745436024"/>
        <c:axId val="745438648"/>
      </c:lineChart>
      <c:lineChart>
        <c:grouping val="standard"/>
        <c:varyColors val="0"/>
        <c:ser>
          <c:idx val="2"/>
          <c:order val="2"/>
          <c:tx>
            <c:strRef>
              <c:f>Sheet1!$D$1</c:f>
              <c:strCache>
                <c:ptCount val="1"/>
                <c:pt idx="0">
                  <c:v>TCMB Ağırlıklı Ortalama Fonlama Faizi</c:v>
                </c:pt>
              </c:strCache>
            </c:strRef>
          </c:tx>
          <c:spPr>
            <a:ln w="19050" cap="rnd">
              <a:solidFill>
                <a:srgbClr val="AF2737"/>
              </a:solidFill>
              <a:round/>
            </a:ln>
            <a:effectLst/>
          </c:spPr>
          <c:marker>
            <c:symbol val="none"/>
          </c:marker>
          <c:cat>
            <c:numRef>
              <c:f>Sheet1!$A$2:$A$2020</c:f>
              <c:numCache>
                <c:formatCode>m/d/yyyy</c:formatCode>
                <c:ptCount val="2019"/>
                <c:pt idx="0">
                  <c:v>40550</c:v>
                </c:pt>
                <c:pt idx="1">
                  <c:v>40557</c:v>
                </c:pt>
                <c:pt idx="2">
                  <c:v>40564</c:v>
                </c:pt>
                <c:pt idx="3">
                  <c:v>40571</c:v>
                </c:pt>
                <c:pt idx="4">
                  <c:v>40578</c:v>
                </c:pt>
                <c:pt idx="5">
                  <c:v>40585</c:v>
                </c:pt>
                <c:pt idx="6">
                  <c:v>40592</c:v>
                </c:pt>
                <c:pt idx="7">
                  <c:v>40599</c:v>
                </c:pt>
                <c:pt idx="8">
                  <c:v>40606</c:v>
                </c:pt>
                <c:pt idx="9">
                  <c:v>40613</c:v>
                </c:pt>
                <c:pt idx="10">
                  <c:v>40620</c:v>
                </c:pt>
                <c:pt idx="11">
                  <c:v>40627</c:v>
                </c:pt>
                <c:pt idx="12">
                  <c:v>40634</c:v>
                </c:pt>
                <c:pt idx="13">
                  <c:v>40641</c:v>
                </c:pt>
                <c:pt idx="14">
                  <c:v>40648</c:v>
                </c:pt>
                <c:pt idx="15">
                  <c:v>40655</c:v>
                </c:pt>
                <c:pt idx="16">
                  <c:v>40662</c:v>
                </c:pt>
                <c:pt idx="17">
                  <c:v>40669</c:v>
                </c:pt>
                <c:pt idx="18">
                  <c:v>40676</c:v>
                </c:pt>
                <c:pt idx="19">
                  <c:v>40683</c:v>
                </c:pt>
                <c:pt idx="20">
                  <c:v>40690</c:v>
                </c:pt>
                <c:pt idx="21">
                  <c:v>40697</c:v>
                </c:pt>
                <c:pt idx="22">
                  <c:v>40704</c:v>
                </c:pt>
                <c:pt idx="23">
                  <c:v>40711</c:v>
                </c:pt>
                <c:pt idx="24">
                  <c:v>40718</c:v>
                </c:pt>
                <c:pt idx="25">
                  <c:v>40725</c:v>
                </c:pt>
                <c:pt idx="26">
                  <c:v>40732</c:v>
                </c:pt>
                <c:pt idx="27">
                  <c:v>40739</c:v>
                </c:pt>
                <c:pt idx="28">
                  <c:v>40746</c:v>
                </c:pt>
                <c:pt idx="29">
                  <c:v>40753</c:v>
                </c:pt>
                <c:pt idx="30">
                  <c:v>40760</c:v>
                </c:pt>
                <c:pt idx="31">
                  <c:v>40767</c:v>
                </c:pt>
                <c:pt idx="32">
                  <c:v>40774</c:v>
                </c:pt>
                <c:pt idx="33">
                  <c:v>40781</c:v>
                </c:pt>
                <c:pt idx="34">
                  <c:v>40788</c:v>
                </c:pt>
                <c:pt idx="35">
                  <c:v>40795</c:v>
                </c:pt>
                <c:pt idx="36">
                  <c:v>40802</c:v>
                </c:pt>
                <c:pt idx="37">
                  <c:v>40809</c:v>
                </c:pt>
                <c:pt idx="38">
                  <c:v>40816</c:v>
                </c:pt>
                <c:pt idx="39">
                  <c:v>40823</c:v>
                </c:pt>
                <c:pt idx="40">
                  <c:v>40830</c:v>
                </c:pt>
                <c:pt idx="41">
                  <c:v>40837</c:v>
                </c:pt>
                <c:pt idx="42">
                  <c:v>40844</c:v>
                </c:pt>
                <c:pt idx="43">
                  <c:v>40851</c:v>
                </c:pt>
                <c:pt idx="44">
                  <c:v>40858</c:v>
                </c:pt>
                <c:pt idx="45">
                  <c:v>40865</c:v>
                </c:pt>
                <c:pt idx="46">
                  <c:v>40872</c:v>
                </c:pt>
                <c:pt idx="47">
                  <c:v>40879</c:v>
                </c:pt>
                <c:pt idx="48">
                  <c:v>40886</c:v>
                </c:pt>
                <c:pt idx="49">
                  <c:v>40893</c:v>
                </c:pt>
                <c:pt idx="50">
                  <c:v>40900</c:v>
                </c:pt>
                <c:pt idx="51">
                  <c:v>40907</c:v>
                </c:pt>
                <c:pt idx="52">
                  <c:v>40914</c:v>
                </c:pt>
                <c:pt idx="53">
                  <c:v>40921</c:v>
                </c:pt>
                <c:pt idx="54">
                  <c:v>40928</c:v>
                </c:pt>
                <c:pt idx="55">
                  <c:v>40935</c:v>
                </c:pt>
                <c:pt idx="56">
                  <c:v>40942</c:v>
                </c:pt>
                <c:pt idx="57">
                  <c:v>40949</c:v>
                </c:pt>
                <c:pt idx="58">
                  <c:v>40956</c:v>
                </c:pt>
                <c:pt idx="59">
                  <c:v>40963</c:v>
                </c:pt>
                <c:pt idx="60">
                  <c:v>40970</c:v>
                </c:pt>
                <c:pt idx="61">
                  <c:v>40977</c:v>
                </c:pt>
                <c:pt idx="62">
                  <c:v>40984</c:v>
                </c:pt>
                <c:pt idx="63">
                  <c:v>40991</c:v>
                </c:pt>
                <c:pt idx="64">
                  <c:v>40998</c:v>
                </c:pt>
                <c:pt idx="65">
                  <c:v>41005</c:v>
                </c:pt>
                <c:pt idx="66">
                  <c:v>41012</c:v>
                </c:pt>
                <c:pt idx="67">
                  <c:v>41019</c:v>
                </c:pt>
                <c:pt idx="68">
                  <c:v>41026</c:v>
                </c:pt>
                <c:pt idx="69">
                  <c:v>41033</c:v>
                </c:pt>
                <c:pt idx="70">
                  <c:v>41040</c:v>
                </c:pt>
                <c:pt idx="71">
                  <c:v>41047</c:v>
                </c:pt>
                <c:pt idx="72">
                  <c:v>41054</c:v>
                </c:pt>
                <c:pt idx="73">
                  <c:v>41061</c:v>
                </c:pt>
                <c:pt idx="74">
                  <c:v>41068</c:v>
                </c:pt>
                <c:pt idx="75">
                  <c:v>41075</c:v>
                </c:pt>
                <c:pt idx="76">
                  <c:v>41082</c:v>
                </c:pt>
                <c:pt idx="77">
                  <c:v>41089</c:v>
                </c:pt>
                <c:pt idx="78">
                  <c:v>41096</c:v>
                </c:pt>
                <c:pt idx="79">
                  <c:v>41103</c:v>
                </c:pt>
                <c:pt idx="80">
                  <c:v>41110</c:v>
                </c:pt>
                <c:pt idx="81">
                  <c:v>41117</c:v>
                </c:pt>
                <c:pt idx="82">
                  <c:v>41124</c:v>
                </c:pt>
                <c:pt idx="83">
                  <c:v>41131</c:v>
                </c:pt>
                <c:pt idx="84">
                  <c:v>41138</c:v>
                </c:pt>
                <c:pt idx="85">
                  <c:v>41145</c:v>
                </c:pt>
                <c:pt idx="86">
                  <c:v>41152</c:v>
                </c:pt>
                <c:pt idx="87">
                  <c:v>41159</c:v>
                </c:pt>
                <c:pt idx="88">
                  <c:v>41166</c:v>
                </c:pt>
                <c:pt idx="89">
                  <c:v>41173</c:v>
                </c:pt>
                <c:pt idx="90">
                  <c:v>41180</c:v>
                </c:pt>
                <c:pt idx="91">
                  <c:v>41187</c:v>
                </c:pt>
                <c:pt idx="92">
                  <c:v>41194</c:v>
                </c:pt>
                <c:pt idx="93">
                  <c:v>41201</c:v>
                </c:pt>
                <c:pt idx="94">
                  <c:v>41208</c:v>
                </c:pt>
                <c:pt idx="95">
                  <c:v>41215</c:v>
                </c:pt>
                <c:pt idx="96">
                  <c:v>41222</c:v>
                </c:pt>
                <c:pt idx="97">
                  <c:v>41229</c:v>
                </c:pt>
                <c:pt idx="98">
                  <c:v>41236</c:v>
                </c:pt>
                <c:pt idx="99">
                  <c:v>41243</c:v>
                </c:pt>
                <c:pt idx="100">
                  <c:v>41250</c:v>
                </c:pt>
                <c:pt idx="101">
                  <c:v>41257</c:v>
                </c:pt>
                <c:pt idx="102">
                  <c:v>41264</c:v>
                </c:pt>
                <c:pt idx="103">
                  <c:v>41271</c:v>
                </c:pt>
                <c:pt idx="104">
                  <c:v>41278</c:v>
                </c:pt>
                <c:pt idx="105">
                  <c:v>41285</c:v>
                </c:pt>
                <c:pt idx="106">
                  <c:v>41292</c:v>
                </c:pt>
                <c:pt idx="107">
                  <c:v>41299</c:v>
                </c:pt>
                <c:pt idx="108">
                  <c:v>41306</c:v>
                </c:pt>
                <c:pt idx="109">
                  <c:v>41313</c:v>
                </c:pt>
                <c:pt idx="110">
                  <c:v>41320</c:v>
                </c:pt>
                <c:pt idx="111">
                  <c:v>41327</c:v>
                </c:pt>
                <c:pt idx="112">
                  <c:v>41334</c:v>
                </c:pt>
                <c:pt idx="113">
                  <c:v>41341</c:v>
                </c:pt>
                <c:pt idx="114">
                  <c:v>41348</c:v>
                </c:pt>
                <c:pt idx="115">
                  <c:v>41355</c:v>
                </c:pt>
                <c:pt idx="116">
                  <c:v>41362</c:v>
                </c:pt>
                <c:pt idx="117">
                  <c:v>41369</c:v>
                </c:pt>
                <c:pt idx="118">
                  <c:v>41376</c:v>
                </c:pt>
                <c:pt idx="119">
                  <c:v>41383</c:v>
                </c:pt>
                <c:pt idx="120">
                  <c:v>41390</c:v>
                </c:pt>
                <c:pt idx="121">
                  <c:v>41397</c:v>
                </c:pt>
                <c:pt idx="122">
                  <c:v>41404</c:v>
                </c:pt>
                <c:pt idx="123">
                  <c:v>41411</c:v>
                </c:pt>
                <c:pt idx="124">
                  <c:v>41418</c:v>
                </c:pt>
                <c:pt idx="125">
                  <c:v>41425</c:v>
                </c:pt>
                <c:pt idx="126">
                  <c:v>41432</c:v>
                </c:pt>
                <c:pt idx="127">
                  <c:v>41439</c:v>
                </c:pt>
                <c:pt idx="128">
                  <c:v>41446</c:v>
                </c:pt>
                <c:pt idx="129">
                  <c:v>41453</c:v>
                </c:pt>
                <c:pt idx="130">
                  <c:v>41460</c:v>
                </c:pt>
                <c:pt idx="131">
                  <c:v>41467</c:v>
                </c:pt>
                <c:pt idx="132">
                  <c:v>41474</c:v>
                </c:pt>
                <c:pt idx="133">
                  <c:v>41481</c:v>
                </c:pt>
                <c:pt idx="134">
                  <c:v>41488</c:v>
                </c:pt>
                <c:pt idx="135">
                  <c:v>41493</c:v>
                </c:pt>
                <c:pt idx="136">
                  <c:v>41502</c:v>
                </c:pt>
                <c:pt idx="137">
                  <c:v>41509</c:v>
                </c:pt>
                <c:pt idx="138">
                  <c:v>41515</c:v>
                </c:pt>
                <c:pt idx="139">
                  <c:v>41523</c:v>
                </c:pt>
                <c:pt idx="140">
                  <c:v>41530</c:v>
                </c:pt>
                <c:pt idx="141">
                  <c:v>41537</c:v>
                </c:pt>
                <c:pt idx="142">
                  <c:v>41544</c:v>
                </c:pt>
                <c:pt idx="143">
                  <c:v>41551</c:v>
                </c:pt>
                <c:pt idx="144">
                  <c:v>41558</c:v>
                </c:pt>
                <c:pt idx="145">
                  <c:v>41565</c:v>
                </c:pt>
                <c:pt idx="146">
                  <c:v>41572</c:v>
                </c:pt>
                <c:pt idx="147">
                  <c:v>41579</c:v>
                </c:pt>
                <c:pt idx="148">
                  <c:v>41586</c:v>
                </c:pt>
                <c:pt idx="149">
                  <c:v>41593</c:v>
                </c:pt>
                <c:pt idx="150">
                  <c:v>41600</c:v>
                </c:pt>
                <c:pt idx="151">
                  <c:v>41607</c:v>
                </c:pt>
                <c:pt idx="152">
                  <c:v>41614</c:v>
                </c:pt>
                <c:pt idx="153">
                  <c:v>41621</c:v>
                </c:pt>
                <c:pt idx="154">
                  <c:v>41628</c:v>
                </c:pt>
                <c:pt idx="155">
                  <c:v>41635</c:v>
                </c:pt>
                <c:pt idx="156">
                  <c:v>41642</c:v>
                </c:pt>
                <c:pt idx="157">
                  <c:v>41649</c:v>
                </c:pt>
                <c:pt idx="158">
                  <c:v>41656</c:v>
                </c:pt>
                <c:pt idx="159">
                  <c:v>41663</c:v>
                </c:pt>
                <c:pt idx="160">
                  <c:v>41670</c:v>
                </c:pt>
                <c:pt idx="161">
                  <c:v>41677</c:v>
                </c:pt>
                <c:pt idx="162">
                  <c:v>41684</c:v>
                </c:pt>
                <c:pt idx="163">
                  <c:v>41691</c:v>
                </c:pt>
                <c:pt idx="164">
                  <c:v>41698</c:v>
                </c:pt>
                <c:pt idx="165">
                  <c:v>41705</c:v>
                </c:pt>
                <c:pt idx="166">
                  <c:v>41712</c:v>
                </c:pt>
                <c:pt idx="167">
                  <c:v>41719</c:v>
                </c:pt>
                <c:pt idx="168">
                  <c:v>41726</c:v>
                </c:pt>
                <c:pt idx="169">
                  <c:v>41733</c:v>
                </c:pt>
                <c:pt idx="170">
                  <c:v>41740</c:v>
                </c:pt>
                <c:pt idx="171">
                  <c:v>41747</c:v>
                </c:pt>
                <c:pt idx="172">
                  <c:v>41754</c:v>
                </c:pt>
                <c:pt idx="173">
                  <c:v>41761</c:v>
                </c:pt>
                <c:pt idx="174">
                  <c:v>41768</c:v>
                </c:pt>
                <c:pt idx="175">
                  <c:v>41775</c:v>
                </c:pt>
                <c:pt idx="176">
                  <c:v>41782</c:v>
                </c:pt>
                <c:pt idx="177">
                  <c:v>41789</c:v>
                </c:pt>
                <c:pt idx="178">
                  <c:v>41796</c:v>
                </c:pt>
                <c:pt idx="179">
                  <c:v>41803</c:v>
                </c:pt>
                <c:pt idx="180">
                  <c:v>41810</c:v>
                </c:pt>
                <c:pt idx="181">
                  <c:v>41817</c:v>
                </c:pt>
                <c:pt idx="182">
                  <c:v>41824</c:v>
                </c:pt>
                <c:pt idx="183">
                  <c:v>41831</c:v>
                </c:pt>
                <c:pt idx="184">
                  <c:v>41838</c:v>
                </c:pt>
                <c:pt idx="185">
                  <c:v>41845</c:v>
                </c:pt>
                <c:pt idx="186">
                  <c:v>41852</c:v>
                </c:pt>
                <c:pt idx="187">
                  <c:v>41859</c:v>
                </c:pt>
                <c:pt idx="188">
                  <c:v>41866</c:v>
                </c:pt>
                <c:pt idx="189">
                  <c:v>41873</c:v>
                </c:pt>
                <c:pt idx="190">
                  <c:v>41880</c:v>
                </c:pt>
                <c:pt idx="191">
                  <c:v>41887</c:v>
                </c:pt>
                <c:pt idx="192">
                  <c:v>41894</c:v>
                </c:pt>
                <c:pt idx="193">
                  <c:v>41901</c:v>
                </c:pt>
                <c:pt idx="194">
                  <c:v>41908</c:v>
                </c:pt>
                <c:pt idx="195">
                  <c:v>41915</c:v>
                </c:pt>
                <c:pt idx="196">
                  <c:v>41922</c:v>
                </c:pt>
                <c:pt idx="197">
                  <c:v>41929</c:v>
                </c:pt>
                <c:pt idx="198">
                  <c:v>41936</c:v>
                </c:pt>
                <c:pt idx="199">
                  <c:v>41943</c:v>
                </c:pt>
                <c:pt idx="200">
                  <c:v>41950</c:v>
                </c:pt>
                <c:pt idx="201">
                  <c:v>41957</c:v>
                </c:pt>
                <c:pt idx="202">
                  <c:v>41964</c:v>
                </c:pt>
                <c:pt idx="203">
                  <c:v>41971</c:v>
                </c:pt>
                <c:pt idx="204">
                  <c:v>41978</c:v>
                </c:pt>
                <c:pt idx="205">
                  <c:v>41985</c:v>
                </c:pt>
                <c:pt idx="206">
                  <c:v>41992</c:v>
                </c:pt>
                <c:pt idx="207">
                  <c:v>41999</c:v>
                </c:pt>
                <c:pt idx="208">
                  <c:v>42006</c:v>
                </c:pt>
                <c:pt idx="209">
                  <c:v>42013</c:v>
                </c:pt>
                <c:pt idx="210">
                  <c:v>42020</c:v>
                </c:pt>
                <c:pt idx="211">
                  <c:v>42027</c:v>
                </c:pt>
                <c:pt idx="212">
                  <c:v>42034</c:v>
                </c:pt>
                <c:pt idx="213">
                  <c:v>42041</c:v>
                </c:pt>
                <c:pt idx="214">
                  <c:v>42048</c:v>
                </c:pt>
                <c:pt idx="215">
                  <c:v>42055</c:v>
                </c:pt>
                <c:pt idx="216">
                  <c:v>42062</c:v>
                </c:pt>
                <c:pt idx="217">
                  <c:v>42069</c:v>
                </c:pt>
                <c:pt idx="218">
                  <c:v>42076</c:v>
                </c:pt>
                <c:pt idx="219">
                  <c:v>42083</c:v>
                </c:pt>
                <c:pt idx="220">
                  <c:v>42090</c:v>
                </c:pt>
                <c:pt idx="221">
                  <c:v>42097</c:v>
                </c:pt>
                <c:pt idx="222">
                  <c:v>42104</c:v>
                </c:pt>
                <c:pt idx="223">
                  <c:v>42111</c:v>
                </c:pt>
                <c:pt idx="224">
                  <c:v>42118</c:v>
                </c:pt>
                <c:pt idx="225">
                  <c:v>42125</c:v>
                </c:pt>
                <c:pt idx="226">
                  <c:v>42132</c:v>
                </c:pt>
                <c:pt idx="227">
                  <c:v>42139</c:v>
                </c:pt>
                <c:pt idx="228">
                  <c:v>42146</c:v>
                </c:pt>
                <c:pt idx="229">
                  <c:v>42153</c:v>
                </c:pt>
                <c:pt idx="230">
                  <c:v>42160</c:v>
                </c:pt>
                <c:pt idx="231">
                  <c:v>42167</c:v>
                </c:pt>
                <c:pt idx="232">
                  <c:v>42174</c:v>
                </c:pt>
                <c:pt idx="233">
                  <c:v>42181</c:v>
                </c:pt>
                <c:pt idx="234">
                  <c:v>42188</c:v>
                </c:pt>
                <c:pt idx="235">
                  <c:v>42195</c:v>
                </c:pt>
                <c:pt idx="236">
                  <c:v>42202</c:v>
                </c:pt>
                <c:pt idx="237">
                  <c:v>42209</c:v>
                </c:pt>
                <c:pt idx="238">
                  <c:v>42216</c:v>
                </c:pt>
                <c:pt idx="239">
                  <c:v>42223</c:v>
                </c:pt>
                <c:pt idx="240">
                  <c:v>42230</c:v>
                </c:pt>
                <c:pt idx="241">
                  <c:v>42237</c:v>
                </c:pt>
                <c:pt idx="242">
                  <c:v>42244</c:v>
                </c:pt>
                <c:pt idx="243">
                  <c:v>42251</c:v>
                </c:pt>
                <c:pt idx="244">
                  <c:v>42258</c:v>
                </c:pt>
                <c:pt idx="245">
                  <c:v>42265</c:v>
                </c:pt>
                <c:pt idx="246">
                  <c:v>42272</c:v>
                </c:pt>
                <c:pt idx="247">
                  <c:v>42279</c:v>
                </c:pt>
                <c:pt idx="248">
                  <c:v>42286</c:v>
                </c:pt>
                <c:pt idx="249">
                  <c:v>42293</c:v>
                </c:pt>
                <c:pt idx="250">
                  <c:v>42300</c:v>
                </c:pt>
                <c:pt idx="251">
                  <c:v>42307</c:v>
                </c:pt>
                <c:pt idx="252">
                  <c:v>42314</c:v>
                </c:pt>
                <c:pt idx="253">
                  <c:v>42321</c:v>
                </c:pt>
                <c:pt idx="254">
                  <c:v>42328</c:v>
                </c:pt>
                <c:pt idx="255">
                  <c:v>42335</c:v>
                </c:pt>
                <c:pt idx="256">
                  <c:v>42342</c:v>
                </c:pt>
                <c:pt idx="257">
                  <c:v>42349</c:v>
                </c:pt>
                <c:pt idx="258">
                  <c:v>42356</c:v>
                </c:pt>
                <c:pt idx="259">
                  <c:v>42363</c:v>
                </c:pt>
                <c:pt idx="260">
                  <c:v>42370</c:v>
                </c:pt>
                <c:pt idx="261">
                  <c:v>42377</c:v>
                </c:pt>
                <c:pt idx="262">
                  <c:v>42384</c:v>
                </c:pt>
                <c:pt idx="263">
                  <c:v>42391</c:v>
                </c:pt>
                <c:pt idx="264">
                  <c:v>42398</c:v>
                </c:pt>
                <c:pt idx="265">
                  <c:v>42405</c:v>
                </c:pt>
                <c:pt idx="266">
                  <c:v>42412</c:v>
                </c:pt>
                <c:pt idx="267">
                  <c:v>42419</c:v>
                </c:pt>
                <c:pt idx="268">
                  <c:v>42426</c:v>
                </c:pt>
                <c:pt idx="269">
                  <c:v>42433</c:v>
                </c:pt>
                <c:pt idx="270">
                  <c:v>42440</c:v>
                </c:pt>
                <c:pt idx="271">
                  <c:v>42447</c:v>
                </c:pt>
                <c:pt idx="272">
                  <c:v>42454</c:v>
                </c:pt>
                <c:pt idx="273">
                  <c:v>42461</c:v>
                </c:pt>
                <c:pt idx="274">
                  <c:v>42468</c:v>
                </c:pt>
                <c:pt idx="275">
                  <c:v>42475</c:v>
                </c:pt>
                <c:pt idx="276">
                  <c:v>42482</c:v>
                </c:pt>
                <c:pt idx="277">
                  <c:v>42489</c:v>
                </c:pt>
                <c:pt idx="278">
                  <c:v>42496</c:v>
                </c:pt>
                <c:pt idx="279">
                  <c:v>42503</c:v>
                </c:pt>
                <c:pt idx="280">
                  <c:v>42510</c:v>
                </c:pt>
                <c:pt idx="281">
                  <c:v>42517</c:v>
                </c:pt>
                <c:pt idx="282">
                  <c:v>42524</c:v>
                </c:pt>
                <c:pt idx="283">
                  <c:v>42531</c:v>
                </c:pt>
                <c:pt idx="284">
                  <c:v>42538</c:v>
                </c:pt>
                <c:pt idx="285">
                  <c:v>42545</c:v>
                </c:pt>
                <c:pt idx="286">
                  <c:v>42552</c:v>
                </c:pt>
                <c:pt idx="287">
                  <c:v>42559</c:v>
                </c:pt>
                <c:pt idx="288">
                  <c:v>42566</c:v>
                </c:pt>
                <c:pt idx="289">
                  <c:v>42573</c:v>
                </c:pt>
                <c:pt idx="290">
                  <c:v>42580</c:v>
                </c:pt>
                <c:pt idx="291">
                  <c:v>42587</c:v>
                </c:pt>
                <c:pt idx="292">
                  <c:v>42594</c:v>
                </c:pt>
                <c:pt idx="293">
                  <c:v>42601</c:v>
                </c:pt>
                <c:pt idx="294">
                  <c:v>42608</c:v>
                </c:pt>
                <c:pt idx="295">
                  <c:v>42615</c:v>
                </c:pt>
                <c:pt idx="296">
                  <c:v>42622</c:v>
                </c:pt>
                <c:pt idx="297">
                  <c:v>42629</c:v>
                </c:pt>
                <c:pt idx="298">
                  <c:v>42636</c:v>
                </c:pt>
                <c:pt idx="299">
                  <c:v>42643</c:v>
                </c:pt>
                <c:pt idx="300">
                  <c:v>42650</c:v>
                </c:pt>
                <c:pt idx="301">
                  <c:v>42657</c:v>
                </c:pt>
                <c:pt idx="302">
                  <c:v>42664</c:v>
                </c:pt>
                <c:pt idx="303">
                  <c:v>42671</c:v>
                </c:pt>
                <c:pt idx="304">
                  <c:v>42678</c:v>
                </c:pt>
                <c:pt idx="305">
                  <c:v>42685</c:v>
                </c:pt>
                <c:pt idx="306">
                  <c:v>42692</c:v>
                </c:pt>
                <c:pt idx="307">
                  <c:v>42699</c:v>
                </c:pt>
                <c:pt idx="308">
                  <c:v>42706</c:v>
                </c:pt>
                <c:pt idx="309">
                  <c:v>42713</c:v>
                </c:pt>
                <c:pt idx="310">
                  <c:v>42720</c:v>
                </c:pt>
                <c:pt idx="311">
                  <c:v>42727</c:v>
                </c:pt>
                <c:pt idx="312">
                  <c:v>42734</c:v>
                </c:pt>
                <c:pt idx="313">
                  <c:v>42741</c:v>
                </c:pt>
                <c:pt idx="314">
                  <c:v>42748</c:v>
                </c:pt>
                <c:pt idx="315">
                  <c:v>42755</c:v>
                </c:pt>
                <c:pt idx="316">
                  <c:v>42762</c:v>
                </c:pt>
                <c:pt idx="317">
                  <c:v>42769</c:v>
                </c:pt>
                <c:pt idx="318">
                  <c:v>42776</c:v>
                </c:pt>
                <c:pt idx="319">
                  <c:v>42783</c:v>
                </c:pt>
                <c:pt idx="320">
                  <c:v>42790</c:v>
                </c:pt>
                <c:pt idx="321">
                  <c:v>42797</c:v>
                </c:pt>
                <c:pt idx="322">
                  <c:v>42804</c:v>
                </c:pt>
                <c:pt idx="323">
                  <c:v>42811</c:v>
                </c:pt>
                <c:pt idx="324">
                  <c:v>42818</c:v>
                </c:pt>
                <c:pt idx="325">
                  <c:v>42825</c:v>
                </c:pt>
                <c:pt idx="326">
                  <c:v>42832</c:v>
                </c:pt>
                <c:pt idx="327">
                  <c:v>42839</c:v>
                </c:pt>
                <c:pt idx="328">
                  <c:v>42846</c:v>
                </c:pt>
                <c:pt idx="329">
                  <c:v>42853</c:v>
                </c:pt>
                <c:pt idx="330">
                  <c:v>42860</c:v>
                </c:pt>
                <c:pt idx="331">
                  <c:v>42867</c:v>
                </c:pt>
                <c:pt idx="332">
                  <c:v>42874</c:v>
                </c:pt>
                <c:pt idx="333">
                  <c:v>42881</c:v>
                </c:pt>
                <c:pt idx="334">
                  <c:v>42888</c:v>
                </c:pt>
                <c:pt idx="335">
                  <c:v>42895</c:v>
                </c:pt>
                <c:pt idx="336">
                  <c:v>42902</c:v>
                </c:pt>
                <c:pt idx="337">
                  <c:v>42909</c:v>
                </c:pt>
                <c:pt idx="338">
                  <c:v>42916</c:v>
                </c:pt>
                <c:pt idx="339">
                  <c:v>42923</c:v>
                </c:pt>
                <c:pt idx="340">
                  <c:v>42930</c:v>
                </c:pt>
                <c:pt idx="341">
                  <c:v>42937</c:v>
                </c:pt>
                <c:pt idx="342">
                  <c:v>42944</c:v>
                </c:pt>
                <c:pt idx="343">
                  <c:v>42951</c:v>
                </c:pt>
                <c:pt idx="344">
                  <c:v>42958</c:v>
                </c:pt>
                <c:pt idx="345">
                  <c:v>42965</c:v>
                </c:pt>
                <c:pt idx="346">
                  <c:v>42972</c:v>
                </c:pt>
                <c:pt idx="347">
                  <c:v>42979</c:v>
                </c:pt>
                <c:pt idx="348">
                  <c:v>42986</c:v>
                </c:pt>
                <c:pt idx="349">
                  <c:v>42993</c:v>
                </c:pt>
                <c:pt idx="350">
                  <c:v>43000</c:v>
                </c:pt>
                <c:pt idx="351">
                  <c:v>43007</c:v>
                </c:pt>
                <c:pt idx="352">
                  <c:v>43014</c:v>
                </c:pt>
                <c:pt idx="353">
                  <c:v>43021</c:v>
                </c:pt>
                <c:pt idx="354">
                  <c:v>43028</c:v>
                </c:pt>
                <c:pt idx="355">
                  <c:v>43035</c:v>
                </c:pt>
                <c:pt idx="356">
                  <c:v>43042</c:v>
                </c:pt>
                <c:pt idx="357">
                  <c:v>43049</c:v>
                </c:pt>
                <c:pt idx="358">
                  <c:v>43056</c:v>
                </c:pt>
                <c:pt idx="359">
                  <c:v>43063</c:v>
                </c:pt>
                <c:pt idx="360">
                  <c:v>43070</c:v>
                </c:pt>
                <c:pt idx="361">
                  <c:v>43077</c:v>
                </c:pt>
                <c:pt idx="362">
                  <c:v>43084</c:v>
                </c:pt>
                <c:pt idx="363">
                  <c:v>43091</c:v>
                </c:pt>
                <c:pt idx="364">
                  <c:v>43098</c:v>
                </c:pt>
                <c:pt idx="365">
                  <c:v>43105</c:v>
                </c:pt>
                <c:pt idx="366">
                  <c:v>43112</c:v>
                </c:pt>
                <c:pt idx="367">
                  <c:v>43119</c:v>
                </c:pt>
                <c:pt idx="368">
                  <c:v>43126</c:v>
                </c:pt>
                <c:pt idx="369">
                  <c:v>43133</c:v>
                </c:pt>
                <c:pt idx="370">
                  <c:v>43140</c:v>
                </c:pt>
                <c:pt idx="371">
                  <c:v>43147</c:v>
                </c:pt>
                <c:pt idx="372">
                  <c:v>43154</c:v>
                </c:pt>
                <c:pt idx="373">
                  <c:v>43161</c:v>
                </c:pt>
                <c:pt idx="374">
                  <c:v>43168</c:v>
                </c:pt>
                <c:pt idx="375">
                  <c:v>43175</c:v>
                </c:pt>
                <c:pt idx="376">
                  <c:v>43182</c:v>
                </c:pt>
                <c:pt idx="377">
                  <c:v>43189</c:v>
                </c:pt>
                <c:pt idx="378">
                  <c:v>43196</c:v>
                </c:pt>
                <c:pt idx="379">
                  <c:v>43203</c:v>
                </c:pt>
                <c:pt idx="380">
                  <c:v>43210</c:v>
                </c:pt>
                <c:pt idx="381">
                  <c:v>43217</c:v>
                </c:pt>
                <c:pt idx="382">
                  <c:v>43224</c:v>
                </c:pt>
                <c:pt idx="383">
                  <c:v>43231</c:v>
                </c:pt>
                <c:pt idx="384">
                  <c:v>43238</c:v>
                </c:pt>
                <c:pt idx="385">
                  <c:v>43245</c:v>
                </c:pt>
                <c:pt idx="386">
                  <c:v>43252</c:v>
                </c:pt>
                <c:pt idx="387">
                  <c:v>43259</c:v>
                </c:pt>
                <c:pt idx="388">
                  <c:v>43266</c:v>
                </c:pt>
                <c:pt idx="389">
                  <c:v>43273</c:v>
                </c:pt>
                <c:pt idx="390">
                  <c:v>43280</c:v>
                </c:pt>
                <c:pt idx="391">
                  <c:v>43287</c:v>
                </c:pt>
                <c:pt idx="392">
                  <c:v>43294</c:v>
                </c:pt>
                <c:pt idx="393">
                  <c:v>43301</c:v>
                </c:pt>
                <c:pt idx="394">
                  <c:v>43308</c:v>
                </c:pt>
                <c:pt idx="395">
                  <c:v>43315</c:v>
                </c:pt>
                <c:pt idx="396">
                  <c:v>43322</c:v>
                </c:pt>
                <c:pt idx="397">
                  <c:v>43329</c:v>
                </c:pt>
                <c:pt idx="398">
                  <c:v>43336</c:v>
                </c:pt>
                <c:pt idx="399">
                  <c:v>43343</c:v>
                </c:pt>
                <c:pt idx="400">
                  <c:v>43350</c:v>
                </c:pt>
                <c:pt idx="401">
                  <c:v>43357</c:v>
                </c:pt>
                <c:pt idx="402">
                  <c:v>43364</c:v>
                </c:pt>
              </c:numCache>
            </c:numRef>
          </c:cat>
          <c:val>
            <c:numRef>
              <c:f>Sheet1!$D$2:$D$2020</c:f>
              <c:numCache>
                <c:formatCode>General</c:formatCode>
                <c:ptCount val="2019"/>
                <c:pt idx="0">
                  <c:v>6.5</c:v>
                </c:pt>
                <c:pt idx="1">
                  <c:v>6.5</c:v>
                </c:pt>
                <c:pt idx="2">
                  <c:v>6.46</c:v>
                </c:pt>
                <c:pt idx="3">
                  <c:v>6.25</c:v>
                </c:pt>
                <c:pt idx="4">
                  <c:v>6.25</c:v>
                </c:pt>
                <c:pt idx="5">
                  <c:v>6.25</c:v>
                </c:pt>
                <c:pt idx="6">
                  <c:v>6.25</c:v>
                </c:pt>
                <c:pt idx="7">
                  <c:v>6.25</c:v>
                </c:pt>
                <c:pt idx="8">
                  <c:v>6.25</c:v>
                </c:pt>
                <c:pt idx="9">
                  <c:v>6.25</c:v>
                </c:pt>
                <c:pt idx="10">
                  <c:v>6.25</c:v>
                </c:pt>
                <c:pt idx="11">
                  <c:v>6.25</c:v>
                </c:pt>
                <c:pt idx="12">
                  <c:v>6.25</c:v>
                </c:pt>
                <c:pt idx="13">
                  <c:v>6.62</c:v>
                </c:pt>
                <c:pt idx="14">
                  <c:v>6.25</c:v>
                </c:pt>
                <c:pt idx="15">
                  <c:v>6.25</c:v>
                </c:pt>
                <c:pt idx="16">
                  <c:v>6.25</c:v>
                </c:pt>
                <c:pt idx="17">
                  <c:v>6.25</c:v>
                </c:pt>
                <c:pt idx="18">
                  <c:v>6.25</c:v>
                </c:pt>
                <c:pt idx="19">
                  <c:v>6.25</c:v>
                </c:pt>
                <c:pt idx="20">
                  <c:v>6.25</c:v>
                </c:pt>
                <c:pt idx="21">
                  <c:v>6.25</c:v>
                </c:pt>
                <c:pt idx="22">
                  <c:v>6.25</c:v>
                </c:pt>
                <c:pt idx="23">
                  <c:v>6.25</c:v>
                </c:pt>
                <c:pt idx="24">
                  <c:v>6.25</c:v>
                </c:pt>
                <c:pt idx="25">
                  <c:v>6.25</c:v>
                </c:pt>
                <c:pt idx="26">
                  <c:v>6.25</c:v>
                </c:pt>
                <c:pt idx="27">
                  <c:v>6.25</c:v>
                </c:pt>
                <c:pt idx="28">
                  <c:v>6.25</c:v>
                </c:pt>
                <c:pt idx="29">
                  <c:v>6.25</c:v>
                </c:pt>
                <c:pt idx="30">
                  <c:v>6.12</c:v>
                </c:pt>
                <c:pt idx="31">
                  <c:v>5.75</c:v>
                </c:pt>
                <c:pt idx="32">
                  <c:v>5.75</c:v>
                </c:pt>
                <c:pt idx="33">
                  <c:v>5.75</c:v>
                </c:pt>
                <c:pt idx="34">
                  <c:v>5.75</c:v>
                </c:pt>
                <c:pt idx="35">
                  <c:v>5.75</c:v>
                </c:pt>
                <c:pt idx="36">
                  <c:v>5.75</c:v>
                </c:pt>
                <c:pt idx="37">
                  <c:v>5.75</c:v>
                </c:pt>
                <c:pt idx="38">
                  <c:v>5.75</c:v>
                </c:pt>
                <c:pt idx="39">
                  <c:v>5.75</c:v>
                </c:pt>
                <c:pt idx="40">
                  <c:v>5.75</c:v>
                </c:pt>
                <c:pt idx="41">
                  <c:v>6.55</c:v>
                </c:pt>
                <c:pt idx="42">
                  <c:v>6.74</c:v>
                </c:pt>
                <c:pt idx="43">
                  <c:v>5.75</c:v>
                </c:pt>
                <c:pt idx="44">
                  <c:v>5.75</c:v>
                </c:pt>
                <c:pt idx="45">
                  <c:v>5.75</c:v>
                </c:pt>
                <c:pt idx="46">
                  <c:v>8.01</c:v>
                </c:pt>
                <c:pt idx="47">
                  <c:v>7.81</c:v>
                </c:pt>
                <c:pt idx="48">
                  <c:v>8.14</c:v>
                </c:pt>
                <c:pt idx="49">
                  <c:v>7.88</c:v>
                </c:pt>
                <c:pt idx="50">
                  <c:v>8.0500000000000007</c:v>
                </c:pt>
                <c:pt idx="51">
                  <c:v>9.0399999999999991</c:v>
                </c:pt>
                <c:pt idx="52">
                  <c:v>11.93</c:v>
                </c:pt>
                <c:pt idx="53">
                  <c:v>8.82</c:v>
                </c:pt>
                <c:pt idx="54">
                  <c:v>7.62</c:v>
                </c:pt>
                <c:pt idx="55">
                  <c:v>7.51</c:v>
                </c:pt>
                <c:pt idx="56">
                  <c:v>7.49</c:v>
                </c:pt>
                <c:pt idx="57">
                  <c:v>7.45</c:v>
                </c:pt>
                <c:pt idx="58">
                  <c:v>7.87</c:v>
                </c:pt>
                <c:pt idx="59">
                  <c:v>7.69</c:v>
                </c:pt>
                <c:pt idx="60">
                  <c:v>7.51</c:v>
                </c:pt>
                <c:pt idx="61">
                  <c:v>7.52</c:v>
                </c:pt>
                <c:pt idx="62">
                  <c:v>7.53</c:v>
                </c:pt>
                <c:pt idx="63">
                  <c:v>8.77</c:v>
                </c:pt>
                <c:pt idx="64">
                  <c:v>9.75</c:v>
                </c:pt>
                <c:pt idx="65">
                  <c:v>8.0399999999999991</c:v>
                </c:pt>
                <c:pt idx="66">
                  <c:v>9.42</c:v>
                </c:pt>
                <c:pt idx="67">
                  <c:v>8.9</c:v>
                </c:pt>
                <c:pt idx="68">
                  <c:v>8.58</c:v>
                </c:pt>
                <c:pt idx="69">
                  <c:v>9.32</c:v>
                </c:pt>
                <c:pt idx="70">
                  <c:v>10.69</c:v>
                </c:pt>
                <c:pt idx="71">
                  <c:v>8.86</c:v>
                </c:pt>
                <c:pt idx="72">
                  <c:v>10.83</c:v>
                </c:pt>
                <c:pt idx="73">
                  <c:v>9.86</c:v>
                </c:pt>
                <c:pt idx="74">
                  <c:v>9.1999999999999993</c:v>
                </c:pt>
                <c:pt idx="75">
                  <c:v>9.09</c:v>
                </c:pt>
                <c:pt idx="76">
                  <c:v>8.5299999999999994</c:v>
                </c:pt>
                <c:pt idx="77">
                  <c:v>9.02</c:v>
                </c:pt>
                <c:pt idx="78">
                  <c:v>8.16</c:v>
                </c:pt>
                <c:pt idx="79">
                  <c:v>7.92</c:v>
                </c:pt>
                <c:pt idx="80">
                  <c:v>7.65</c:v>
                </c:pt>
                <c:pt idx="81">
                  <c:v>7.57</c:v>
                </c:pt>
                <c:pt idx="82">
                  <c:v>6.84</c:v>
                </c:pt>
                <c:pt idx="83">
                  <c:v>6.9</c:v>
                </c:pt>
                <c:pt idx="84">
                  <c:v>6.54</c:v>
                </c:pt>
                <c:pt idx="85">
                  <c:v>6.43</c:v>
                </c:pt>
                <c:pt idx="86">
                  <c:v>6.33</c:v>
                </c:pt>
                <c:pt idx="87">
                  <c:v>6.2</c:v>
                </c:pt>
                <c:pt idx="88">
                  <c:v>6.17</c:v>
                </c:pt>
                <c:pt idx="89">
                  <c:v>5.97</c:v>
                </c:pt>
                <c:pt idx="90">
                  <c:v>5.84</c:v>
                </c:pt>
                <c:pt idx="91">
                  <c:v>5.8</c:v>
                </c:pt>
                <c:pt idx="92">
                  <c:v>5.8</c:v>
                </c:pt>
                <c:pt idx="93">
                  <c:v>5.78</c:v>
                </c:pt>
                <c:pt idx="94">
                  <c:v>5.78</c:v>
                </c:pt>
                <c:pt idx="95">
                  <c:v>5.74</c:v>
                </c:pt>
                <c:pt idx="96">
                  <c:v>5.71</c:v>
                </c:pt>
                <c:pt idx="97">
                  <c:v>5.66</c:v>
                </c:pt>
                <c:pt idx="98">
                  <c:v>5.65</c:v>
                </c:pt>
                <c:pt idx="99">
                  <c:v>5.61</c:v>
                </c:pt>
                <c:pt idx="100">
                  <c:v>5.6</c:v>
                </c:pt>
                <c:pt idx="101">
                  <c:v>5.59</c:v>
                </c:pt>
                <c:pt idx="102">
                  <c:v>5.57</c:v>
                </c:pt>
                <c:pt idx="103">
                  <c:v>5.55</c:v>
                </c:pt>
                <c:pt idx="104">
                  <c:v>5.58</c:v>
                </c:pt>
                <c:pt idx="105">
                  <c:v>5.64</c:v>
                </c:pt>
                <c:pt idx="106">
                  <c:v>5.63</c:v>
                </c:pt>
                <c:pt idx="107">
                  <c:v>5.63</c:v>
                </c:pt>
                <c:pt idx="108">
                  <c:v>5.57</c:v>
                </c:pt>
                <c:pt idx="109">
                  <c:v>5.55</c:v>
                </c:pt>
                <c:pt idx="110">
                  <c:v>5.54</c:v>
                </c:pt>
                <c:pt idx="111">
                  <c:v>5.53</c:v>
                </c:pt>
                <c:pt idx="112">
                  <c:v>5.53</c:v>
                </c:pt>
                <c:pt idx="113">
                  <c:v>5.52</c:v>
                </c:pt>
                <c:pt idx="114">
                  <c:v>5.53</c:v>
                </c:pt>
                <c:pt idx="115">
                  <c:v>5.53</c:v>
                </c:pt>
                <c:pt idx="116">
                  <c:v>5.96</c:v>
                </c:pt>
                <c:pt idx="117">
                  <c:v>5.62</c:v>
                </c:pt>
                <c:pt idx="118">
                  <c:v>5.65</c:v>
                </c:pt>
                <c:pt idx="119">
                  <c:v>5.46</c:v>
                </c:pt>
                <c:pt idx="120">
                  <c:v>5.24</c:v>
                </c:pt>
                <c:pt idx="121">
                  <c:v>5.09</c:v>
                </c:pt>
                <c:pt idx="122">
                  <c:v>5.04</c:v>
                </c:pt>
                <c:pt idx="123">
                  <c:v>4.78</c:v>
                </c:pt>
                <c:pt idx="124">
                  <c:v>4.54</c:v>
                </c:pt>
                <c:pt idx="125">
                  <c:v>4.5199999999999996</c:v>
                </c:pt>
                <c:pt idx="126">
                  <c:v>4.76</c:v>
                </c:pt>
                <c:pt idx="127">
                  <c:v>5.0999999999999996</c:v>
                </c:pt>
                <c:pt idx="128">
                  <c:v>5.66</c:v>
                </c:pt>
                <c:pt idx="129">
                  <c:v>5.1100000000000003</c:v>
                </c:pt>
                <c:pt idx="130">
                  <c:v>5.26</c:v>
                </c:pt>
                <c:pt idx="131">
                  <c:v>5.55</c:v>
                </c:pt>
                <c:pt idx="132">
                  <c:v>5.09</c:v>
                </c:pt>
                <c:pt idx="133">
                  <c:v>5.49</c:v>
                </c:pt>
                <c:pt idx="134">
                  <c:v>6.46</c:v>
                </c:pt>
                <c:pt idx="135">
                  <c:v>6.24</c:v>
                </c:pt>
                <c:pt idx="136">
                  <c:v>6.52</c:v>
                </c:pt>
                <c:pt idx="137">
                  <c:v>7.45</c:v>
                </c:pt>
                <c:pt idx="138">
                  <c:v>6.62</c:v>
                </c:pt>
                <c:pt idx="139">
                  <c:v>6.32</c:v>
                </c:pt>
                <c:pt idx="140">
                  <c:v>6.32</c:v>
                </c:pt>
                <c:pt idx="141">
                  <c:v>6.08</c:v>
                </c:pt>
                <c:pt idx="142">
                  <c:v>6.37</c:v>
                </c:pt>
                <c:pt idx="143">
                  <c:v>6.2</c:v>
                </c:pt>
                <c:pt idx="144">
                  <c:v>6.22</c:v>
                </c:pt>
                <c:pt idx="145">
                  <c:v>6.22</c:v>
                </c:pt>
                <c:pt idx="146">
                  <c:v>6.22</c:v>
                </c:pt>
                <c:pt idx="147">
                  <c:v>6.31</c:v>
                </c:pt>
                <c:pt idx="148">
                  <c:v>6.34</c:v>
                </c:pt>
                <c:pt idx="149">
                  <c:v>6.34</c:v>
                </c:pt>
                <c:pt idx="150">
                  <c:v>6.6</c:v>
                </c:pt>
                <c:pt idx="151">
                  <c:v>6.76</c:v>
                </c:pt>
                <c:pt idx="152">
                  <c:v>6.65</c:v>
                </c:pt>
                <c:pt idx="153">
                  <c:v>6.66</c:v>
                </c:pt>
                <c:pt idx="154">
                  <c:v>7.01</c:v>
                </c:pt>
                <c:pt idx="155">
                  <c:v>7</c:v>
                </c:pt>
                <c:pt idx="156">
                  <c:v>7.17</c:v>
                </c:pt>
                <c:pt idx="157">
                  <c:v>7.13</c:v>
                </c:pt>
                <c:pt idx="158">
                  <c:v>7.06</c:v>
                </c:pt>
                <c:pt idx="159">
                  <c:v>7.2</c:v>
                </c:pt>
                <c:pt idx="160">
                  <c:v>9.9600000000000009</c:v>
                </c:pt>
                <c:pt idx="161">
                  <c:v>10.06</c:v>
                </c:pt>
                <c:pt idx="162">
                  <c:v>10.02</c:v>
                </c:pt>
                <c:pt idx="163">
                  <c:v>10.14</c:v>
                </c:pt>
                <c:pt idx="164">
                  <c:v>10.23</c:v>
                </c:pt>
                <c:pt idx="165">
                  <c:v>10.210000000000001</c:v>
                </c:pt>
                <c:pt idx="166">
                  <c:v>10.19</c:v>
                </c:pt>
                <c:pt idx="167">
                  <c:v>10.220000000000001</c:v>
                </c:pt>
                <c:pt idx="168">
                  <c:v>10.28</c:v>
                </c:pt>
                <c:pt idx="169">
                  <c:v>10.130000000000001</c:v>
                </c:pt>
                <c:pt idx="170">
                  <c:v>10.01</c:v>
                </c:pt>
                <c:pt idx="171">
                  <c:v>10.050000000000001</c:v>
                </c:pt>
                <c:pt idx="172">
                  <c:v>10.050000000000001</c:v>
                </c:pt>
                <c:pt idx="173">
                  <c:v>10</c:v>
                </c:pt>
                <c:pt idx="174">
                  <c:v>10.02</c:v>
                </c:pt>
                <c:pt idx="175">
                  <c:v>10</c:v>
                </c:pt>
                <c:pt idx="176">
                  <c:v>9.76</c:v>
                </c:pt>
                <c:pt idx="177">
                  <c:v>9.5299999999999994</c:v>
                </c:pt>
                <c:pt idx="178">
                  <c:v>9.5</c:v>
                </c:pt>
                <c:pt idx="179">
                  <c:v>9.5</c:v>
                </c:pt>
                <c:pt idx="180">
                  <c:v>9.5</c:v>
                </c:pt>
                <c:pt idx="181">
                  <c:v>8.8699999999999992</c:v>
                </c:pt>
                <c:pt idx="182">
                  <c:v>8.76</c:v>
                </c:pt>
                <c:pt idx="183">
                  <c:v>8.75</c:v>
                </c:pt>
                <c:pt idx="184">
                  <c:v>8.4499999999999993</c:v>
                </c:pt>
                <c:pt idx="185">
                  <c:v>8.25</c:v>
                </c:pt>
                <c:pt idx="186">
                  <c:v>8.25</c:v>
                </c:pt>
                <c:pt idx="187">
                  <c:v>8.2899999999999991</c:v>
                </c:pt>
                <c:pt idx="188">
                  <c:v>8.3000000000000007</c:v>
                </c:pt>
                <c:pt idx="189">
                  <c:v>8.3000000000000007</c:v>
                </c:pt>
                <c:pt idx="190">
                  <c:v>8.2799999999999994</c:v>
                </c:pt>
                <c:pt idx="191">
                  <c:v>8.2899999999999991</c:v>
                </c:pt>
                <c:pt idx="192">
                  <c:v>8.2799999999999994</c:v>
                </c:pt>
                <c:pt idx="193">
                  <c:v>8.2899999999999991</c:v>
                </c:pt>
                <c:pt idx="194">
                  <c:v>8.61</c:v>
                </c:pt>
                <c:pt idx="195">
                  <c:v>8.44</c:v>
                </c:pt>
                <c:pt idx="196">
                  <c:v>8.49</c:v>
                </c:pt>
                <c:pt idx="197">
                  <c:v>8.4700000000000006</c:v>
                </c:pt>
                <c:pt idx="198">
                  <c:v>8.44</c:v>
                </c:pt>
                <c:pt idx="199">
                  <c:v>8.26</c:v>
                </c:pt>
                <c:pt idx="200">
                  <c:v>8.2799999999999994</c:v>
                </c:pt>
                <c:pt idx="201">
                  <c:v>8.2799999999999994</c:v>
                </c:pt>
                <c:pt idx="202">
                  <c:v>8.34</c:v>
                </c:pt>
                <c:pt idx="203">
                  <c:v>8.31</c:v>
                </c:pt>
                <c:pt idx="204">
                  <c:v>8.2899999999999991</c:v>
                </c:pt>
                <c:pt idx="205">
                  <c:v>8.67</c:v>
                </c:pt>
                <c:pt idx="206">
                  <c:v>8.7899999999999991</c:v>
                </c:pt>
                <c:pt idx="207">
                  <c:v>8.48</c:v>
                </c:pt>
                <c:pt idx="208">
                  <c:v>8.52</c:v>
                </c:pt>
                <c:pt idx="209">
                  <c:v>8.41</c:v>
                </c:pt>
                <c:pt idx="210">
                  <c:v>8.42</c:v>
                </c:pt>
                <c:pt idx="211">
                  <c:v>8.0399999999999991</c:v>
                </c:pt>
                <c:pt idx="212">
                  <c:v>7.82</c:v>
                </c:pt>
                <c:pt idx="213">
                  <c:v>7.92</c:v>
                </c:pt>
                <c:pt idx="214">
                  <c:v>7.95</c:v>
                </c:pt>
                <c:pt idx="215">
                  <c:v>7.93</c:v>
                </c:pt>
                <c:pt idx="216">
                  <c:v>7.71</c:v>
                </c:pt>
                <c:pt idx="217">
                  <c:v>7.75</c:v>
                </c:pt>
                <c:pt idx="218">
                  <c:v>7.86</c:v>
                </c:pt>
                <c:pt idx="219">
                  <c:v>7.73</c:v>
                </c:pt>
                <c:pt idx="220">
                  <c:v>7.86</c:v>
                </c:pt>
                <c:pt idx="221">
                  <c:v>7.93</c:v>
                </c:pt>
                <c:pt idx="222">
                  <c:v>7.69</c:v>
                </c:pt>
                <c:pt idx="223">
                  <c:v>8.2200000000000006</c:v>
                </c:pt>
                <c:pt idx="224">
                  <c:v>8.34</c:v>
                </c:pt>
                <c:pt idx="225">
                  <c:v>8.34</c:v>
                </c:pt>
                <c:pt idx="226">
                  <c:v>8.34</c:v>
                </c:pt>
                <c:pt idx="227">
                  <c:v>8.15</c:v>
                </c:pt>
                <c:pt idx="228">
                  <c:v>8.1999999999999993</c:v>
                </c:pt>
                <c:pt idx="229">
                  <c:v>8.2799999999999994</c:v>
                </c:pt>
                <c:pt idx="230">
                  <c:v>8.44</c:v>
                </c:pt>
                <c:pt idx="231">
                  <c:v>8.5299999999999994</c:v>
                </c:pt>
                <c:pt idx="232">
                  <c:v>8.67</c:v>
                </c:pt>
                <c:pt idx="233">
                  <c:v>8.4700000000000006</c:v>
                </c:pt>
                <c:pt idx="234">
                  <c:v>8.6300000000000008</c:v>
                </c:pt>
                <c:pt idx="235">
                  <c:v>8.61</c:v>
                </c:pt>
                <c:pt idx="236">
                  <c:v>8.61</c:v>
                </c:pt>
                <c:pt idx="237">
                  <c:v>8.4600000000000009</c:v>
                </c:pt>
                <c:pt idx="238">
                  <c:v>8.67</c:v>
                </c:pt>
                <c:pt idx="239">
                  <c:v>8.44</c:v>
                </c:pt>
                <c:pt idx="240">
                  <c:v>8.6999999999999993</c:v>
                </c:pt>
                <c:pt idx="241">
                  <c:v>8.7899999999999991</c:v>
                </c:pt>
                <c:pt idx="242">
                  <c:v>8.73</c:v>
                </c:pt>
                <c:pt idx="243">
                  <c:v>8.83</c:v>
                </c:pt>
                <c:pt idx="244">
                  <c:v>8.86</c:v>
                </c:pt>
                <c:pt idx="245">
                  <c:v>8.8800000000000008</c:v>
                </c:pt>
                <c:pt idx="246">
                  <c:v>8.8800000000000008</c:v>
                </c:pt>
                <c:pt idx="247">
                  <c:v>8.92</c:v>
                </c:pt>
                <c:pt idx="248">
                  <c:v>8.83</c:v>
                </c:pt>
                <c:pt idx="249">
                  <c:v>8.7799999999999994</c:v>
                </c:pt>
                <c:pt idx="250">
                  <c:v>8.76</c:v>
                </c:pt>
                <c:pt idx="251">
                  <c:v>8.73</c:v>
                </c:pt>
                <c:pt idx="252">
                  <c:v>8.75</c:v>
                </c:pt>
                <c:pt idx="253">
                  <c:v>8.74</c:v>
                </c:pt>
                <c:pt idx="254">
                  <c:v>8.6999999999999993</c:v>
                </c:pt>
                <c:pt idx="255">
                  <c:v>8.7899999999999991</c:v>
                </c:pt>
                <c:pt idx="256">
                  <c:v>8.75</c:v>
                </c:pt>
                <c:pt idx="257">
                  <c:v>8.77</c:v>
                </c:pt>
                <c:pt idx="258">
                  <c:v>8.85</c:v>
                </c:pt>
                <c:pt idx="259">
                  <c:v>8.74</c:v>
                </c:pt>
                <c:pt idx="260">
                  <c:v>8.74</c:v>
                </c:pt>
                <c:pt idx="261">
                  <c:v>8.83</c:v>
                </c:pt>
                <c:pt idx="262">
                  <c:v>8.8800000000000008</c:v>
                </c:pt>
                <c:pt idx="263">
                  <c:v>8.9700000000000006</c:v>
                </c:pt>
                <c:pt idx="264">
                  <c:v>8.98</c:v>
                </c:pt>
                <c:pt idx="265">
                  <c:v>8.9600000000000009</c:v>
                </c:pt>
                <c:pt idx="266">
                  <c:v>9</c:v>
                </c:pt>
                <c:pt idx="267">
                  <c:v>9.09</c:v>
                </c:pt>
                <c:pt idx="268">
                  <c:v>9.09</c:v>
                </c:pt>
                <c:pt idx="269">
                  <c:v>9.0299999999999994</c:v>
                </c:pt>
                <c:pt idx="270">
                  <c:v>8.94</c:v>
                </c:pt>
                <c:pt idx="271">
                  <c:v>8.93</c:v>
                </c:pt>
                <c:pt idx="272">
                  <c:v>8.86</c:v>
                </c:pt>
                <c:pt idx="273">
                  <c:v>8.83</c:v>
                </c:pt>
                <c:pt idx="274">
                  <c:v>8.75</c:v>
                </c:pt>
                <c:pt idx="275">
                  <c:v>8.6300000000000008</c:v>
                </c:pt>
                <c:pt idx="276">
                  <c:v>8.4499999999999993</c:v>
                </c:pt>
                <c:pt idx="277">
                  <c:v>8.58</c:v>
                </c:pt>
                <c:pt idx="278">
                  <c:v>8.59</c:v>
                </c:pt>
                <c:pt idx="279">
                  <c:v>8.4499999999999993</c:v>
                </c:pt>
                <c:pt idx="280">
                  <c:v>8.5</c:v>
                </c:pt>
                <c:pt idx="281">
                  <c:v>8.43</c:v>
                </c:pt>
                <c:pt idx="282">
                  <c:v>8.5299999999999994</c:v>
                </c:pt>
                <c:pt idx="283">
                  <c:v>8.4600000000000009</c:v>
                </c:pt>
                <c:pt idx="284">
                  <c:v>8.4700000000000006</c:v>
                </c:pt>
                <c:pt idx="285">
                  <c:v>8.1999999999999993</c:v>
                </c:pt>
                <c:pt idx="286">
                  <c:v>8.23</c:v>
                </c:pt>
                <c:pt idx="287">
                  <c:v>8.25</c:v>
                </c:pt>
                <c:pt idx="288">
                  <c:v>8.1999999999999993</c:v>
                </c:pt>
                <c:pt idx="289">
                  <c:v>8.0299999999999994</c:v>
                </c:pt>
                <c:pt idx="290">
                  <c:v>8.06</c:v>
                </c:pt>
                <c:pt idx="291">
                  <c:v>8.01</c:v>
                </c:pt>
                <c:pt idx="292">
                  <c:v>8</c:v>
                </c:pt>
                <c:pt idx="293">
                  <c:v>8.0399999999999991</c:v>
                </c:pt>
                <c:pt idx="294">
                  <c:v>7.92</c:v>
                </c:pt>
                <c:pt idx="295">
                  <c:v>7.9</c:v>
                </c:pt>
                <c:pt idx="296">
                  <c:v>7.91</c:v>
                </c:pt>
                <c:pt idx="297">
                  <c:v>7.84</c:v>
                </c:pt>
                <c:pt idx="298">
                  <c:v>7.77</c:v>
                </c:pt>
                <c:pt idx="299">
                  <c:v>7.78</c:v>
                </c:pt>
                <c:pt idx="300">
                  <c:v>7.78</c:v>
                </c:pt>
                <c:pt idx="301">
                  <c:v>7.73</c:v>
                </c:pt>
                <c:pt idx="302">
                  <c:v>7.8</c:v>
                </c:pt>
                <c:pt idx="303">
                  <c:v>7.8</c:v>
                </c:pt>
                <c:pt idx="304">
                  <c:v>7.81</c:v>
                </c:pt>
                <c:pt idx="305">
                  <c:v>7.8</c:v>
                </c:pt>
                <c:pt idx="306">
                  <c:v>7.87</c:v>
                </c:pt>
                <c:pt idx="307">
                  <c:v>8.0500000000000007</c:v>
                </c:pt>
                <c:pt idx="308">
                  <c:v>8.31</c:v>
                </c:pt>
                <c:pt idx="309">
                  <c:v>8.2799999999999994</c:v>
                </c:pt>
                <c:pt idx="310">
                  <c:v>8.2899999999999991</c:v>
                </c:pt>
                <c:pt idx="311">
                  <c:v>8.2799999999999994</c:v>
                </c:pt>
                <c:pt idx="312">
                  <c:v>8.31</c:v>
                </c:pt>
                <c:pt idx="313">
                  <c:v>8.2799999999999994</c:v>
                </c:pt>
                <c:pt idx="314">
                  <c:v>8.39</c:v>
                </c:pt>
                <c:pt idx="315">
                  <c:v>9.1199999999999992</c:v>
                </c:pt>
                <c:pt idx="316">
                  <c:v>10.27</c:v>
                </c:pt>
                <c:pt idx="317">
                  <c:v>10.37</c:v>
                </c:pt>
                <c:pt idx="318">
                  <c:v>10.39</c:v>
                </c:pt>
                <c:pt idx="319">
                  <c:v>10.38</c:v>
                </c:pt>
                <c:pt idx="320">
                  <c:v>10.41</c:v>
                </c:pt>
                <c:pt idx="321">
                  <c:v>10.53</c:v>
                </c:pt>
                <c:pt idx="322">
                  <c:v>10.82</c:v>
                </c:pt>
                <c:pt idx="323">
                  <c:v>11.29</c:v>
                </c:pt>
                <c:pt idx="324">
                  <c:v>11.33</c:v>
                </c:pt>
                <c:pt idx="325">
                  <c:v>11.35</c:v>
                </c:pt>
                <c:pt idx="326">
                  <c:v>11.5</c:v>
                </c:pt>
                <c:pt idx="327">
                  <c:v>11.48</c:v>
                </c:pt>
                <c:pt idx="328">
                  <c:v>11.49</c:v>
                </c:pt>
                <c:pt idx="329">
                  <c:v>11.8</c:v>
                </c:pt>
                <c:pt idx="330">
                  <c:v>11.96</c:v>
                </c:pt>
                <c:pt idx="331">
                  <c:v>11.92</c:v>
                </c:pt>
                <c:pt idx="332">
                  <c:v>11.92</c:v>
                </c:pt>
                <c:pt idx="333">
                  <c:v>11.95</c:v>
                </c:pt>
                <c:pt idx="334">
                  <c:v>11.98</c:v>
                </c:pt>
                <c:pt idx="335">
                  <c:v>11.97</c:v>
                </c:pt>
                <c:pt idx="336">
                  <c:v>11.95</c:v>
                </c:pt>
                <c:pt idx="337">
                  <c:v>11.95</c:v>
                </c:pt>
                <c:pt idx="338">
                  <c:v>11.98</c:v>
                </c:pt>
                <c:pt idx="339">
                  <c:v>11.96</c:v>
                </c:pt>
                <c:pt idx="340">
                  <c:v>11.95</c:v>
                </c:pt>
                <c:pt idx="341">
                  <c:v>11.95</c:v>
                </c:pt>
                <c:pt idx="342">
                  <c:v>11.99</c:v>
                </c:pt>
                <c:pt idx="343">
                  <c:v>11.98</c:v>
                </c:pt>
                <c:pt idx="344">
                  <c:v>11.96</c:v>
                </c:pt>
                <c:pt idx="345">
                  <c:v>11.98</c:v>
                </c:pt>
                <c:pt idx="346">
                  <c:v>11.97</c:v>
                </c:pt>
                <c:pt idx="347">
                  <c:v>11.97</c:v>
                </c:pt>
                <c:pt idx="348">
                  <c:v>12.01</c:v>
                </c:pt>
                <c:pt idx="349">
                  <c:v>11.99</c:v>
                </c:pt>
                <c:pt idx="350">
                  <c:v>12</c:v>
                </c:pt>
                <c:pt idx="351">
                  <c:v>11.99</c:v>
                </c:pt>
                <c:pt idx="352">
                  <c:v>11.97</c:v>
                </c:pt>
                <c:pt idx="353">
                  <c:v>11.95</c:v>
                </c:pt>
                <c:pt idx="354">
                  <c:v>11.97</c:v>
                </c:pt>
                <c:pt idx="355">
                  <c:v>11.95</c:v>
                </c:pt>
                <c:pt idx="356">
                  <c:v>11.97</c:v>
                </c:pt>
                <c:pt idx="357">
                  <c:v>11.96</c:v>
                </c:pt>
                <c:pt idx="358">
                  <c:v>11.99</c:v>
                </c:pt>
                <c:pt idx="359">
                  <c:v>12.25</c:v>
                </c:pt>
                <c:pt idx="360">
                  <c:v>12.25</c:v>
                </c:pt>
                <c:pt idx="361">
                  <c:v>12.25</c:v>
                </c:pt>
                <c:pt idx="362">
                  <c:v>12.75</c:v>
                </c:pt>
                <c:pt idx="363">
                  <c:v>12.75</c:v>
                </c:pt>
                <c:pt idx="364">
                  <c:v>12.75</c:v>
                </c:pt>
                <c:pt idx="365">
                  <c:v>12.75</c:v>
                </c:pt>
                <c:pt idx="366">
                  <c:v>12.75</c:v>
                </c:pt>
                <c:pt idx="367">
                  <c:v>12.75</c:v>
                </c:pt>
                <c:pt idx="368">
                  <c:v>12.75</c:v>
                </c:pt>
                <c:pt idx="369">
                  <c:v>12.75</c:v>
                </c:pt>
                <c:pt idx="370">
                  <c:v>12.75</c:v>
                </c:pt>
                <c:pt idx="371">
                  <c:v>12.75</c:v>
                </c:pt>
                <c:pt idx="372">
                  <c:v>12.75</c:v>
                </c:pt>
                <c:pt idx="373">
                  <c:v>12.75</c:v>
                </c:pt>
                <c:pt idx="374">
                  <c:v>12.75</c:v>
                </c:pt>
                <c:pt idx="375">
                  <c:v>12.75</c:v>
                </c:pt>
                <c:pt idx="376">
                  <c:v>12.75</c:v>
                </c:pt>
                <c:pt idx="377">
                  <c:v>12.75</c:v>
                </c:pt>
                <c:pt idx="378">
                  <c:v>12.75</c:v>
                </c:pt>
                <c:pt idx="379">
                  <c:v>12.75</c:v>
                </c:pt>
                <c:pt idx="380">
                  <c:v>12.75</c:v>
                </c:pt>
                <c:pt idx="381">
                  <c:v>13.5</c:v>
                </c:pt>
                <c:pt idx="382">
                  <c:v>13.5</c:v>
                </c:pt>
                <c:pt idx="383">
                  <c:v>13.5</c:v>
                </c:pt>
                <c:pt idx="384">
                  <c:v>13.5</c:v>
                </c:pt>
                <c:pt idx="385">
                  <c:v>16.5</c:v>
                </c:pt>
                <c:pt idx="386">
                  <c:v>16.5</c:v>
                </c:pt>
                <c:pt idx="387">
                  <c:v>16.7</c:v>
                </c:pt>
                <c:pt idx="388">
                  <c:v>16.7</c:v>
                </c:pt>
                <c:pt idx="389">
                  <c:v>17.75</c:v>
                </c:pt>
                <c:pt idx="390">
                  <c:v>17.77</c:v>
                </c:pt>
                <c:pt idx="391">
                  <c:v>17.75</c:v>
                </c:pt>
                <c:pt idx="392">
                  <c:v>17.75</c:v>
                </c:pt>
                <c:pt idx="393">
                  <c:v>17.75</c:v>
                </c:pt>
                <c:pt idx="394">
                  <c:v>17.75</c:v>
                </c:pt>
                <c:pt idx="395">
                  <c:v>17.75</c:v>
                </c:pt>
                <c:pt idx="396">
                  <c:v>17.86</c:v>
                </c:pt>
                <c:pt idx="397">
                  <c:v>19.25</c:v>
                </c:pt>
                <c:pt idx="398">
                  <c:v>19.25</c:v>
                </c:pt>
                <c:pt idx="399">
                  <c:v>19.25</c:v>
                </c:pt>
                <c:pt idx="400">
                  <c:v>19.25</c:v>
                </c:pt>
                <c:pt idx="401">
                  <c:v>24</c:v>
                </c:pt>
                <c:pt idx="402">
                  <c:v>24.06</c:v>
                </c:pt>
              </c:numCache>
            </c:numRef>
          </c:val>
          <c:smooth val="0"/>
          <c:extLst>
            <c:ext xmlns:c16="http://schemas.microsoft.com/office/drawing/2014/chart" uri="{C3380CC4-5D6E-409C-BE32-E72D297353CC}">
              <c16:uniqueId val="{00000002-B182-46A5-988D-5FB2685DB317}"/>
            </c:ext>
          </c:extLst>
        </c:ser>
        <c:dLbls>
          <c:showLegendKey val="0"/>
          <c:showVal val="0"/>
          <c:showCatName val="0"/>
          <c:showSerName val="0"/>
          <c:showPercent val="0"/>
          <c:showBubbleSize val="0"/>
        </c:dLbls>
        <c:marker val="1"/>
        <c:smooth val="0"/>
        <c:axId val="78430080"/>
        <c:axId val="78430736"/>
      </c:lineChart>
      <c:dateAx>
        <c:axId val="745436024"/>
        <c:scaling>
          <c:orientation val="minMax"/>
          <c:min val="42376"/>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745438648"/>
        <c:crosses val="autoZero"/>
        <c:auto val="1"/>
        <c:lblOffset val="100"/>
        <c:baseTimeUnit val="days"/>
      </c:dateAx>
      <c:valAx>
        <c:axId val="745438648"/>
        <c:scaling>
          <c:orientation val="minMax"/>
        </c:scaling>
        <c:delete val="0"/>
        <c:axPos val="r"/>
        <c:majorGridlines>
          <c:spPr>
            <a:ln w="3175" cap="flat" cmpd="sng" algn="ctr">
              <a:solidFill>
                <a:srgbClr val="D9D9D9"/>
              </a:solidFill>
              <a:prstDash val="solid"/>
              <a:round/>
            </a:ln>
            <a:effectLst/>
          </c:spPr>
        </c:majorGridlines>
        <c:numFmt formatCode="0.00"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745436024"/>
        <c:crosses val="max"/>
        <c:crossBetween val="between"/>
      </c:valAx>
      <c:valAx>
        <c:axId val="78430736"/>
        <c:scaling>
          <c:orientation val="minMax"/>
        </c:scaling>
        <c:delete val="1"/>
        <c:axPos val="l"/>
        <c:numFmt formatCode="General" sourceLinked="1"/>
        <c:majorTickMark val="out"/>
        <c:minorTickMark val="none"/>
        <c:tickLblPos val="nextTo"/>
        <c:crossAx val="78430080"/>
        <c:crosses val="autoZero"/>
        <c:crossBetween val="between"/>
      </c:valAx>
      <c:dateAx>
        <c:axId val="78430080"/>
        <c:scaling>
          <c:orientation val="minMax"/>
        </c:scaling>
        <c:delete val="1"/>
        <c:axPos val="b"/>
        <c:numFmt formatCode="m/d/yyyy" sourceLinked="1"/>
        <c:majorTickMark val="out"/>
        <c:minorTickMark val="none"/>
        <c:tickLblPos val="nextTo"/>
        <c:crossAx val="78430736"/>
        <c:crosses val="autoZero"/>
        <c:auto val="1"/>
        <c:lblOffset val="100"/>
        <c:baseTimeUnit val="days"/>
      </c:dateAx>
      <c:spPr>
        <a:noFill/>
        <a:ln>
          <a:noFill/>
        </a:ln>
        <a:effectLst/>
      </c:spPr>
    </c:plotArea>
    <c:legend>
      <c:legendPos val="t"/>
      <c:layout>
        <c:manualLayout>
          <c:xMode val="edge"/>
          <c:yMode val="edge"/>
          <c:x val="1.4483305865836472E-3"/>
          <c:y val="0"/>
          <c:w val="0.98780076908991032"/>
          <c:h val="0.14635028369125325"/>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xMode val="edge"/>
          <c:yMode val="edge"/>
          <c:x val="1.8881424283816055E-2"/>
          <c:y val="0.1495712456253665"/>
          <c:w val="0.98111857571618399"/>
          <c:h val="0.8504287543746335"/>
        </c:manualLayout>
      </c:layout>
      <c:barChart>
        <c:barDir val="col"/>
        <c:grouping val="clustered"/>
        <c:varyColors val="0"/>
        <c:ser>
          <c:idx val="0"/>
          <c:order val="0"/>
          <c:tx>
            <c:strRef>
              <c:f>'7a_Gov debt curr breakdown '!$CQ$54</c:f>
              <c:strCache>
                <c:ptCount val="1"/>
                <c:pt idx="0">
                  <c:v>2009</c:v>
                </c:pt>
              </c:strCache>
            </c:strRef>
          </c:tx>
          <c:spPr>
            <a:solidFill>
              <a:srgbClr val="008AAB"/>
            </a:solidFill>
            <a:ln>
              <a:noFill/>
              <a:round/>
            </a:ln>
            <a:effectLst/>
            <a:extLst>
              <a:ext uri="{91240B29-F687-4F45-9708-019B960494DF}">
                <a14:hiddenLine xmlns:a14="http://schemas.microsoft.com/office/drawing/2010/main">
                  <a:noFill/>
                  <a:round/>
                </a14:hiddenLine>
              </a:ext>
            </a:extLst>
          </c:spPr>
          <c:invertIfNegative val="0"/>
          <c:dPt>
            <c:idx val="17"/>
            <c:invertIfNegative val="0"/>
            <c:bubble3D val="0"/>
            <c:spPr>
              <a:solidFill>
                <a:schemeClr val="accent6">
                  <a:lumMod val="60000"/>
                  <a:lumOff val="40000"/>
                </a:schemeClr>
              </a:solidFill>
              <a:ln>
                <a:noFill/>
                <a:round/>
              </a:ln>
              <a:effectLst/>
              <a:extLst>
                <a:ext uri="{91240B29-F687-4F45-9708-019B960494DF}">
                  <a14:hiddenLine xmlns:a14="http://schemas.microsoft.com/office/drawing/2010/main">
                    <a:noFill/>
                    <a:round/>
                  </a14:hiddenLine>
                </a:ext>
              </a:extLst>
            </c:spPr>
            <c:extLst>
              <c:ext xmlns:c16="http://schemas.microsoft.com/office/drawing/2014/chart" uri="{C3380CC4-5D6E-409C-BE32-E72D297353CC}">
                <c16:uniqueId val="{00000001-DAF2-4C6A-A532-262C822C10FF}"/>
              </c:ext>
            </c:extLst>
          </c:dPt>
          <c:cat>
            <c:strRef>
              <c:f>'7a_Gov debt curr breakdown '!$CP$55:$CP$75</c:f>
              <c:strCache>
                <c:ptCount val="21"/>
                <c:pt idx="0">
                  <c:v>Singapur</c:v>
                </c:pt>
                <c:pt idx="1">
                  <c:v>Brezilya</c:v>
                </c:pt>
                <c:pt idx="2">
                  <c:v>Macaristan</c:v>
                </c:pt>
                <c:pt idx="3">
                  <c:v>Hong Kong</c:v>
                </c:pt>
                <c:pt idx="4">
                  <c:v>Hindistan</c:v>
                </c:pt>
                <c:pt idx="5">
                  <c:v>İsrail</c:v>
                </c:pt>
                <c:pt idx="6">
                  <c:v>Arjantin</c:v>
                </c:pt>
                <c:pt idx="7">
                  <c:v>G.Afrika</c:v>
                </c:pt>
                <c:pt idx="8">
                  <c:v>Polonya</c:v>
                </c:pt>
                <c:pt idx="9">
                  <c:v>Malezya</c:v>
                </c:pt>
                <c:pt idx="10">
                  <c:v>Kolombiya</c:v>
                </c:pt>
                <c:pt idx="11">
                  <c:v>Çin</c:v>
                </c:pt>
                <c:pt idx="12">
                  <c:v>Kore</c:v>
                </c:pt>
                <c:pt idx="13">
                  <c:v>Çek Cum.</c:v>
                </c:pt>
                <c:pt idx="14">
                  <c:v>Meksika</c:v>
                </c:pt>
                <c:pt idx="15">
                  <c:v>Tayland</c:v>
                </c:pt>
                <c:pt idx="16">
                  <c:v>Endonezya</c:v>
                </c:pt>
                <c:pt idx="17">
                  <c:v>Türkiye</c:v>
                </c:pt>
                <c:pt idx="18">
                  <c:v>Şili</c:v>
                </c:pt>
                <c:pt idx="19">
                  <c:v>Suudi Arabistan</c:v>
                </c:pt>
                <c:pt idx="20">
                  <c:v>Rusya</c:v>
                </c:pt>
              </c:strCache>
            </c:strRef>
          </c:cat>
          <c:val>
            <c:numRef>
              <c:f>'7a_Gov debt curr breakdown '!$CQ$55:$CQ$75</c:f>
              <c:numCache>
                <c:formatCode>0.0</c:formatCode>
                <c:ptCount val="21"/>
                <c:pt idx="0" formatCode="General">
                  <c:v>104.2</c:v>
                </c:pt>
                <c:pt idx="1">
                  <c:v>64.8</c:v>
                </c:pt>
                <c:pt idx="2" formatCode="General">
                  <c:v>78.099999999999994</c:v>
                </c:pt>
                <c:pt idx="3" formatCode="General">
                  <c:v>63.5</c:v>
                </c:pt>
                <c:pt idx="4" formatCode="General">
                  <c:v>74.099999999999994</c:v>
                </c:pt>
                <c:pt idx="5" formatCode="General">
                  <c:v>74.599999999999994</c:v>
                </c:pt>
                <c:pt idx="6">
                  <c:v>60.900000000000006</c:v>
                </c:pt>
                <c:pt idx="7" formatCode="General">
                  <c:v>31.9</c:v>
                </c:pt>
                <c:pt idx="8" formatCode="General">
                  <c:v>50</c:v>
                </c:pt>
                <c:pt idx="9" formatCode="General">
                  <c:v>49.4</c:v>
                </c:pt>
                <c:pt idx="10" formatCode="General">
                  <c:v>34.799999999999997</c:v>
                </c:pt>
                <c:pt idx="11">
                  <c:v>34.5</c:v>
                </c:pt>
                <c:pt idx="12" formatCode="General">
                  <c:v>26.599999999999998</c:v>
                </c:pt>
                <c:pt idx="13" formatCode="General">
                  <c:v>34.200000000000003</c:v>
                </c:pt>
                <c:pt idx="14" formatCode="General">
                  <c:v>27.500000000000004</c:v>
                </c:pt>
                <c:pt idx="15" formatCode="General">
                  <c:v>26.8</c:v>
                </c:pt>
                <c:pt idx="16" formatCode="General">
                  <c:v>26.799999999999997</c:v>
                </c:pt>
                <c:pt idx="17" formatCode="General">
                  <c:v>45.7</c:v>
                </c:pt>
                <c:pt idx="18">
                  <c:v>8.6999999999999993</c:v>
                </c:pt>
                <c:pt idx="19" formatCode="General">
                  <c:v>14</c:v>
                </c:pt>
                <c:pt idx="20" formatCode="General">
                  <c:v>10.199999999999999</c:v>
                </c:pt>
              </c:numCache>
            </c:numRef>
          </c:val>
          <c:extLst>
            <c:ext xmlns:c16="http://schemas.microsoft.com/office/drawing/2014/chart" uri="{C3380CC4-5D6E-409C-BE32-E72D297353CC}">
              <c16:uniqueId val="{00000002-DAF2-4C6A-A532-262C822C10FF}"/>
            </c:ext>
          </c:extLst>
        </c:ser>
        <c:ser>
          <c:idx val="1"/>
          <c:order val="1"/>
          <c:tx>
            <c:strRef>
              <c:f>'7a_Gov debt curr breakdown '!$CR$54</c:f>
              <c:strCache>
                <c:ptCount val="1"/>
                <c:pt idx="0">
                  <c:v>Mart 2018</c:v>
                </c:pt>
              </c:strCache>
            </c:strRef>
          </c:tx>
          <c:spPr>
            <a:solidFill>
              <a:srgbClr val="DB9231"/>
            </a:solidFill>
            <a:ln>
              <a:noFill/>
              <a:round/>
            </a:ln>
            <a:effectLst/>
            <a:extLst>
              <a:ext uri="{91240B29-F687-4F45-9708-019B960494DF}">
                <a14:hiddenLine xmlns:a14="http://schemas.microsoft.com/office/drawing/2010/main">
                  <a:noFill/>
                  <a:round/>
                </a14:hiddenLine>
              </a:ext>
            </a:extLst>
          </c:spPr>
          <c:invertIfNegative val="0"/>
          <c:dPt>
            <c:idx val="17"/>
            <c:invertIfNegative val="0"/>
            <c:bubble3D val="0"/>
            <c:spPr>
              <a:solidFill>
                <a:srgbClr val="87212E"/>
              </a:solidFill>
              <a:ln>
                <a:noFill/>
                <a:round/>
              </a:ln>
              <a:effectLst/>
              <a:extLst>
                <a:ext uri="{91240B29-F687-4F45-9708-019B960494DF}">
                  <a14:hiddenLine xmlns:a14="http://schemas.microsoft.com/office/drawing/2010/main">
                    <a:noFill/>
                    <a:round/>
                  </a14:hiddenLine>
                </a:ext>
              </a:extLst>
            </c:spPr>
            <c:extLst>
              <c:ext xmlns:c16="http://schemas.microsoft.com/office/drawing/2014/chart" uri="{C3380CC4-5D6E-409C-BE32-E72D297353CC}">
                <c16:uniqueId val="{00000004-DAF2-4C6A-A532-262C822C10FF}"/>
              </c:ext>
            </c:extLst>
          </c:dPt>
          <c:dLbls>
            <c:dLbl>
              <c:idx val="17"/>
              <c:layout>
                <c:manualLayout>
                  <c:x val="2.7671022290545733E-2"/>
                  <c:y val="6.7739204064352241E-3"/>
                </c:manualLayout>
              </c:layout>
              <c:tx>
                <c:rich>
                  <a:bodyPr/>
                  <a:lstStyle/>
                  <a:p>
                    <a:pPr>
                      <a:defRPr sz="900"/>
                    </a:pPr>
                    <a:r>
                      <a:rPr lang="en-US" sz="900" dirty="0" smtClean="0"/>
                      <a:t>28,2</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F2-4C6A-A532-262C822C10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'7a_Gov debt curr breakdown '!$CP$55:$CP$75</c:f>
              <c:strCache>
                <c:ptCount val="21"/>
                <c:pt idx="0">
                  <c:v>Singapur</c:v>
                </c:pt>
                <c:pt idx="1">
                  <c:v>Brezilya</c:v>
                </c:pt>
                <c:pt idx="2">
                  <c:v>Macaristan</c:v>
                </c:pt>
                <c:pt idx="3">
                  <c:v>Hong Kong</c:v>
                </c:pt>
                <c:pt idx="4">
                  <c:v>Hindistan</c:v>
                </c:pt>
                <c:pt idx="5">
                  <c:v>İsrail</c:v>
                </c:pt>
                <c:pt idx="6">
                  <c:v>Arjantin</c:v>
                </c:pt>
                <c:pt idx="7">
                  <c:v>G.Afrika</c:v>
                </c:pt>
                <c:pt idx="8">
                  <c:v>Polonya</c:v>
                </c:pt>
                <c:pt idx="9">
                  <c:v>Malezya</c:v>
                </c:pt>
                <c:pt idx="10">
                  <c:v>Kolombiya</c:v>
                </c:pt>
                <c:pt idx="11">
                  <c:v>Çin</c:v>
                </c:pt>
                <c:pt idx="12">
                  <c:v>Kore</c:v>
                </c:pt>
                <c:pt idx="13">
                  <c:v>Çek Cum.</c:v>
                </c:pt>
                <c:pt idx="14">
                  <c:v>Meksika</c:v>
                </c:pt>
                <c:pt idx="15">
                  <c:v>Tayland</c:v>
                </c:pt>
                <c:pt idx="16">
                  <c:v>Endonezya</c:v>
                </c:pt>
                <c:pt idx="17">
                  <c:v>Türkiye</c:v>
                </c:pt>
                <c:pt idx="18">
                  <c:v>Şili</c:v>
                </c:pt>
                <c:pt idx="19">
                  <c:v>Suudi Arabistan</c:v>
                </c:pt>
                <c:pt idx="20">
                  <c:v>Rusya</c:v>
                </c:pt>
              </c:strCache>
            </c:strRef>
          </c:cat>
          <c:val>
            <c:numRef>
              <c:f>'7a_Gov debt curr breakdown '!$CR$55:$CR$75</c:f>
              <c:numCache>
                <c:formatCode>0.0</c:formatCode>
                <c:ptCount val="21"/>
                <c:pt idx="0" formatCode="General">
                  <c:v>112.12194790486974</c:v>
                </c:pt>
                <c:pt idx="1">
                  <c:v>83.892801387684287</c:v>
                </c:pt>
                <c:pt idx="2" formatCode="General">
                  <c:v>80.35486953325983</c:v>
                </c:pt>
                <c:pt idx="3" formatCode="General">
                  <c:v>70.700000000000017</c:v>
                </c:pt>
                <c:pt idx="4" formatCode="General">
                  <c:v>68.377464788732425</c:v>
                </c:pt>
                <c:pt idx="5" formatCode="General">
                  <c:v>60.346948738812046</c:v>
                </c:pt>
                <c:pt idx="6">
                  <c:v>55.78669148441135</c:v>
                </c:pt>
                <c:pt idx="7" formatCode="General">
                  <c:v>55.354553817847282</c:v>
                </c:pt>
                <c:pt idx="8" formatCode="General">
                  <c:v>52.644553483807634</c:v>
                </c:pt>
                <c:pt idx="9" formatCode="General">
                  <c:v>50.658232558139524</c:v>
                </c:pt>
                <c:pt idx="10" formatCode="General">
                  <c:v>49.175063355296501</c:v>
                </c:pt>
                <c:pt idx="11">
                  <c:v>47.793445878848061</c:v>
                </c:pt>
                <c:pt idx="12" formatCode="General">
                  <c:v>37.880894568690103</c:v>
                </c:pt>
                <c:pt idx="13" formatCode="General">
                  <c:v>36.50074962518741</c:v>
                </c:pt>
                <c:pt idx="14" formatCode="General">
                  <c:v>35.38425710293432</c:v>
                </c:pt>
                <c:pt idx="15" formatCode="General">
                  <c:v>32.441511697660474</c:v>
                </c:pt>
                <c:pt idx="16" formatCode="General">
                  <c:v>29.373661852166524</c:v>
                </c:pt>
                <c:pt idx="17" formatCode="General">
                  <c:v>28.222341376228773</c:v>
                </c:pt>
                <c:pt idx="18">
                  <c:v>24.952421052631575</c:v>
                </c:pt>
                <c:pt idx="19" formatCode="General">
                  <c:v>17.593790426908146</c:v>
                </c:pt>
                <c:pt idx="20" formatCode="General">
                  <c:v>15.774149659863948</c:v>
                </c:pt>
              </c:numCache>
            </c:numRef>
          </c:val>
          <c:extLst>
            <c:ext xmlns:c16="http://schemas.microsoft.com/office/drawing/2014/chart" uri="{C3380CC4-5D6E-409C-BE32-E72D297353CC}">
              <c16:uniqueId val="{00000005-DAF2-4C6A-A532-262C822C10FF}"/>
            </c:ext>
          </c:extLst>
        </c:ser>
        <c:dLbls>
          <c:showLegendKey val="0"/>
          <c:showVal val="0"/>
          <c:showCatName val="0"/>
          <c:showSerName val="0"/>
          <c:showPercent val="0"/>
          <c:showBubbleSize val="0"/>
        </c:dLbls>
        <c:gapWidth val="150"/>
        <c:axId val="110228608"/>
        <c:axId val="110230144"/>
      </c:barChart>
      <c:catAx>
        <c:axId val="110228608"/>
        <c:scaling>
          <c:orientation val="minMax"/>
        </c:scaling>
        <c:delete val="0"/>
        <c:axPos val="b"/>
        <c:majorGridlines>
          <c:spPr>
            <a:ln>
              <a:solidFill>
                <a:srgbClr val="D9D9D9"/>
              </a:solidFill>
              <a:prstDash val="solid"/>
            </a:ln>
          </c:spPr>
        </c:majorGridlines>
        <c:numFmt formatCode="mm\.yy" sourceLinked="0"/>
        <c:majorTickMark val="out"/>
        <c:minorTickMark val="none"/>
        <c:tickLblPos val="low"/>
        <c:spPr>
          <a:ln w="3175" cap="flat" cmpd="sng" algn="ctr">
            <a:solidFill>
              <a:srgbClr val="404040"/>
            </a:solidFill>
            <a:prstDash val="solid"/>
            <a:round/>
            <a:headEnd type="none" w="med" len="med"/>
            <a:tailEnd type="none" w="med" len="med"/>
          </a:ln>
        </c:spPr>
        <c:txPr>
          <a:bodyPr rot="-5400000" vert="horz"/>
          <a:lstStyle/>
          <a:p>
            <a:pPr>
              <a:defRPr/>
            </a:pPr>
            <a:endParaRPr lang="tr-TR"/>
          </a:p>
        </c:txPr>
        <c:crossAx val="110230144"/>
        <c:crosses val="autoZero"/>
        <c:auto val="1"/>
        <c:lblAlgn val="ctr"/>
        <c:lblOffset val="100"/>
        <c:noMultiLvlLbl val="0"/>
      </c:catAx>
      <c:valAx>
        <c:axId val="110230144"/>
        <c:scaling>
          <c:orientation val="minMax"/>
        </c:scaling>
        <c:delete val="0"/>
        <c:axPos val="r"/>
        <c:majorGridlines>
          <c:spPr>
            <a:ln>
              <a:solidFill>
                <a:srgbClr val="D9D9D9"/>
              </a:solidFill>
              <a:prstDash val="solid"/>
            </a:ln>
          </c:spPr>
        </c:majorGridlines>
        <c:numFmt formatCode="0" sourceLinked="0"/>
        <c:majorTickMark val="none"/>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crossAx val="110228608"/>
        <c:crosses val="max"/>
        <c:crossBetween val="between"/>
      </c:valAx>
    </c:plotArea>
    <c:legend>
      <c:legendPos val="t"/>
      <c:overlay val="0"/>
    </c:legend>
    <c:plotVisOnly val="1"/>
    <c:dispBlanksAs val="gap"/>
    <c:showDLblsOverMax val="0"/>
  </c:chart>
  <c:spPr>
    <a:noFill/>
    <a:ln w="9525" cap="flat" cmpd="sng" algn="ctr">
      <a:noFill/>
      <a:prstDash val="solid"/>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txPr>
    <a:bodyPr/>
    <a:lstStyle/>
    <a:p>
      <a:pPr>
        <a:defRPr sz="1000">
          <a:solidFill>
            <a:srgbClr val="404040"/>
          </a:solidFill>
          <a:latin typeface="Calibri Light"/>
        </a:defRPr>
      </a:pPr>
      <a:endParaRPr lang="tr-T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71882718200045E-2"/>
          <c:y val="7.2397511743648557E-2"/>
          <c:w val="0.9077960595080482"/>
          <c:h val="0.81976491295912313"/>
        </c:manualLayout>
      </c:layout>
      <c:lineChart>
        <c:grouping val="standard"/>
        <c:varyColors val="0"/>
        <c:ser>
          <c:idx val="0"/>
          <c:order val="0"/>
          <c:tx>
            <c:strRef>
              <c:f>'3'!$C$1</c:f>
              <c:strCache>
                <c:ptCount val="1"/>
                <c:pt idx="0">
                  <c:v>Budget Deficit/GDP </c:v>
                </c:pt>
              </c:strCache>
            </c:strRef>
          </c:tx>
          <c:spPr>
            <a:ln>
              <a:solidFill>
                <a:srgbClr val="008AAB"/>
              </a:solidFill>
            </a:ln>
            <a:effectLst/>
            <a:extLst/>
          </c:spPr>
          <c:marker>
            <c:symbol val="none"/>
          </c:marker>
          <c:cat>
            <c:numRef>
              <c:f>'3'!$A$2:$A$41</c:f>
              <c:numCache>
                <c:formatCode>mm/yy</c:formatCode>
                <c:ptCount val="40"/>
                <c:pt idx="0">
                  <c:v>39721</c:v>
                </c:pt>
                <c:pt idx="1">
                  <c:v>39813</c:v>
                </c:pt>
                <c:pt idx="2">
                  <c:v>39903</c:v>
                </c:pt>
                <c:pt idx="3">
                  <c:v>39994</c:v>
                </c:pt>
                <c:pt idx="4">
                  <c:v>40086</c:v>
                </c:pt>
                <c:pt idx="5">
                  <c:v>40178</c:v>
                </c:pt>
                <c:pt idx="6">
                  <c:v>40268</c:v>
                </c:pt>
                <c:pt idx="7">
                  <c:v>40359</c:v>
                </c:pt>
                <c:pt idx="8">
                  <c:v>40451</c:v>
                </c:pt>
                <c:pt idx="9">
                  <c:v>40543</c:v>
                </c:pt>
                <c:pt idx="10">
                  <c:v>40633</c:v>
                </c:pt>
                <c:pt idx="11">
                  <c:v>40724</c:v>
                </c:pt>
                <c:pt idx="12">
                  <c:v>40816</c:v>
                </c:pt>
                <c:pt idx="13">
                  <c:v>40908</c:v>
                </c:pt>
                <c:pt idx="14">
                  <c:v>40999</c:v>
                </c:pt>
                <c:pt idx="15">
                  <c:v>41090</c:v>
                </c:pt>
                <c:pt idx="16">
                  <c:v>41182</c:v>
                </c:pt>
                <c:pt idx="17">
                  <c:v>41274</c:v>
                </c:pt>
                <c:pt idx="18">
                  <c:v>41364</c:v>
                </c:pt>
                <c:pt idx="19">
                  <c:v>41455</c:v>
                </c:pt>
                <c:pt idx="20">
                  <c:v>41547</c:v>
                </c:pt>
                <c:pt idx="21">
                  <c:v>41639</c:v>
                </c:pt>
                <c:pt idx="22">
                  <c:v>41729</c:v>
                </c:pt>
                <c:pt idx="23">
                  <c:v>41820</c:v>
                </c:pt>
                <c:pt idx="24">
                  <c:v>41912</c:v>
                </c:pt>
                <c:pt idx="25">
                  <c:v>42004</c:v>
                </c:pt>
                <c:pt idx="26">
                  <c:v>42094</c:v>
                </c:pt>
                <c:pt idx="27">
                  <c:v>42185</c:v>
                </c:pt>
                <c:pt idx="28">
                  <c:v>42277</c:v>
                </c:pt>
                <c:pt idx="29">
                  <c:v>42369</c:v>
                </c:pt>
                <c:pt idx="30">
                  <c:v>42460</c:v>
                </c:pt>
                <c:pt idx="31">
                  <c:v>42551</c:v>
                </c:pt>
                <c:pt idx="32">
                  <c:v>42643</c:v>
                </c:pt>
                <c:pt idx="33">
                  <c:v>42735</c:v>
                </c:pt>
                <c:pt idx="34">
                  <c:v>42825</c:v>
                </c:pt>
                <c:pt idx="35">
                  <c:v>42916</c:v>
                </c:pt>
                <c:pt idx="36">
                  <c:v>43008</c:v>
                </c:pt>
                <c:pt idx="37">
                  <c:v>43100</c:v>
                </c:pt>
                <c:pt idx="38">
                  <c:v>43190</c:v>
                </c:pt>
                <c:pt idx="39">
                  <c:v>43281</c:v>
                </c:pt>
              </c:numCache>
            </c:numRef>
          </c:cat>
          <c:val>
            <c:numRef>
              <c:f>'3'!$C$2:$C$41</c:f>
              <c:numCache>
                <c:formatCode>General</c:formatCode>
                <c:ptCount val="40"/>
                <c:pt idx="0">
                  <c:v>0.67775802917930528</c:v>
                </c:pt>
                <c:pt idx="1">
                  <c:v>1.8339255003173203</c:v>
                </c:pt>
                <c:pt idx="2">
                  <c:v>3.4136009356248276</c:v>
                </c:pt>
                <c:pt idx="3">
                  <c:v>4.5655747108049622</c:v>
                </c:pt>
                <c:pt idx="4">
                  <c:v>5.7363194017321035</c:v>
                </c:pt>
                <c:pt idx="5">
                  <c:v>5.5388555805634851</c:v>
                </c:pt>
                <c:pt idx="6">
                  <c:v>4.5629070574787907</c:v>
                </c:pt>
                <c:pt idx="7">
                  <c:v>4.3970817357309588</c:v>
                </c:pt>
                <c:pt idx="8">
                  <c:v>3.1435920102463264</c:v>
                </c:pt>
                <c:pt idx="9">
                  <c:v>3.6477350548992158</c:v>
                </c:pt>
                <c:pt idx="10">
                  <c:v>2.8636158879117279</c:v>
                </c:pt>
                <c:pt idx="11">
                  <c:v>1.8177301134070099</c:v>
                </c:pt>
                <c:pt idx="12">
                  <c:v>1.4796170164073676</c:v>
                </c:pt>
                <c:pt idx="13">
                  <c:v>1.3703482286580493</c:v>
                </c:pt>
                <c:pt idx="14">
                  <c:v>1.3980382240435136</c:v>
                </c:pt>
                <c:pt idx="15">
                  <c:v>1.843834056137188</c:v>
                </c:pt>
                <c:pt idx="16">
                  <c:v>2.1214918664873976</c:v>
                </c:pt>
                <c:pt idx="17">
                  <c:v>1.8737538063402372</c:v>
                </c:pt>
                <c:pt idx="18">
                  <c:v>1.4717930682437506</c:v>
                </c:pt>
                <c:pt idx="19">
                  <c:v>1.1681460460655086</c:v>
                </c:pt>
                <c:pt idx="20">
                  <c:v>1.1185376694141589</c:v>
                </c:pt>
                <c:pt idx="21">
                  <c:v>1.0379428727211109</c:v>
                </c:pt>
                <c:pt idx="22">
                  <c:v>1.0347700222650236</c:v>
                </c:pt>
                <c:pt idx="23">
                  <c:v>1.313142131709319</c:v>
                </c:pt>
                <c:pt idx="24">
                  <c:v>1.3254844311324212</c:v>
                </c:pt>
                <c:pt idx="25">
                  <c:v>1.1246970307588258</c:v>
                </c:pt>
                <c:pt idx="26">
                  <c:v>1.2873101387952697</c:v>
                </c:pt>
                <c:pt idx="27">
                  <c:v>0.86871177793933718</c:v>
                </c:pt>
                <c:pt idx="28">
                  <c:v>1.0904036431358974</c:v>
                </c:pt>
                <c:pt idx="29">
                  <c:v>0.96708964521661689</c:v>
                </c:pt>
                <c:pt idx="30">
                  <c:v>0.71206280229567254</c:v>
                </c:pt>
                <c:pt idx="31">
                  <c:v>0.9014337461177484</c:v>
                </c:pt>
                <c:pt idx="32">
                  <c:v>0.84736743540997461</c:v>
                </c:pt>
                <c:pt idx="33">
                  <c:v>1.129423843383385</c:v>
                </c:pt>
                <c:pt idx="34">
                  <c:v>1.6415798094628657</c:v>
                </c:pt>
                <c:pt idx="35">
                  <c:v>1.9892383357208838</c:v>
                </c:pt>
                <c:pt idx="36">
                  <c:v>1.6482707923107933</c:v>
                </c:pt>
                <c:pt idx="37">
                  <c:v>1.7382705367006854</c:v>
                </c:pt>
                <c:pt idx="38">
                  <c:v>1.9187982206543881</c:v>
                </c:pt>
                <c:pt idx="39">
                  <c:v>2.052124017288707</c:v>
                </c:pt>
              </c:numCache>
            </c:numRef>
          </c:val>
          <c:smooth val="0"/>
          <c:extLst>
            <c:ext xmlns:c16="http://schemas.microsoft.com/office/drawing/2014/chart" uri="{C3380CC4-5D6E-409C-BE32-E72D297353CC}">
              <c16:uniqueId val="{00000000-EC24-4E76-A037-EEBFA3F17128}"/>
            </c:ext>
          </c:extLst>
        </c:ser>
        <c:dLbls>
          <c:showLegendKey val="0"/>
          <c:showVal val="0"/>
          <c:showCatName val="0"/>
          <c:showSerName val="0"/>
          <c:showPercent val="0"/>
          <c:showBubbleSize val="0"/>
        </c:dLbls>
        <c:smooth val="0"/>
        <c:axId val="112510464"/>
        <c:axId val="112512000"/>
      </c:lineChart>
      <c:dateAx>
        <c:axId val="112510464"/>
        <c:scaling>
          <c:orientation val="minMax"/>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a:lstStyle/>
          <a:p>
            <a:pPr>
              <a:defRPr/>
            </a:pPr>
            <a:endParaRPr lang="tr-TR"/>
          </a:p>
        </c:txPr>
        <c:crossAx val="112512000"/>
        <c:crosses val="autoZero"/>
        <c:auto val="1"/>
        <c:lblOffset val="100"/>
        <c:baseTimeUnit val="months"/>
        <c:majorUnit val="6"/>
        <c:majorTimeUnit val="months"/>
      </c:dateAx>
      <c:valAx>
        <c:axId val="112512000"/>
        <c:scaling>
          <c:orientation val="minMax"/>
        </c:scaling>
        <c:delete val="0"/>
        <c:axPos val="r"/>
        <c:majorGridlines>
          <c:spPr>
            <a:ln w="9525" cap="flat" cmpd="sng" algn="ctr">
              <a:solidFill>
                <a:srgbClr val="D9D9D9"/>
              </a:solidFill>
              <a:prstDash val="solid"/>
              <a:round/>
            </a:ln>
            <a:effectLst/>
          </c:spPr>
        </c:majorGridlines>
        <c:numFmt formatCode="General"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vert="horz"/>
          <a:lstStyle/>
          <a:p>
            <a:pPr>
              <a:defRPr/>
            </a:pPr>
            <a:endParaRPr lang="tr-TR"/>
          </a:p>
        </c:txPr>
        <c:crossAx val="112510464"/>
        <c:crosses val="max"/>
        <c:crossBetween val="between"/>
      </c:valAx>
      <c:spPr>
        <a:noFill/>
        <a:ln>
          <a:noFill/>
        </a:ln>
        <a:effectLst/>
      </c:spPr>
    </c:plotArea>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900">
          <a:solidFill>
            <a:srgbClr val="404040"/>
          </a:solidFill>
          <a:latin typeface="Calibri Light" panose="020F0302020204030204" pitchFamily="34" charset="0"/>
        </a:defRPr>
      </a:pPr>
      <a:endParaRPr lang="tr-T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66355140186919E-3"/>
          <c:y val="8.9190672531958018E-2"/>
          <c:w val="0.96024926043123116"/>
          <c:h val="0.79705586276321416"/>
        </c:manualLayout>
      </c:layout>
      <c:barChart>
        <c:barDir val="col"/>
        <c:grouping val="clustered"/>
        <c:varyColors val="0"/>
        <c:ser>
          <c:idx val="0"/>
          <c:order val="0"/>
          <c:tx>
            <c:strRef>
              <c:f>Grafik!$C$1</c:f>
              <c:strCache>
                <c:ptCount val="1"/>
                <c:pt idx="0">
                  <c:v>Regulatory Capital to Risk-Weighted Assets</c:v>
                </c:pt>
              </c:strCache>
            </c:strRef>
          </c:tx>
          <c:spPr>
            <a:solidFill>
              <a:srgbClr val="008AAB"/>
            </a:solidFill>
            <a:ln>
              <a:noFill/>
            </a:ln>
            <a:effectLst/>
          </c:spPr>
          <c:invertIfNegative val="0"/>
          <c:dPt>
            <c:idx val="0"/>
            <c:invertIfNegative val="0"/>
            <c:bubble3D val="0"/>
            <c:extLst>
              <c:ext xmlns:c16="http://schemas.microsoft.com/office/drawing/2014/chart" uri="{C3380CC4-5D6E-409C-BE32-E72D297353CC}">
                <c16:uniqueId val="{00000001-2759-4081-8064-EA2B35975234}"/>
              </c:ext>
            </c:extLst>
          </c:dPt>
          <c:dPt>
            <c:idx val="7"/>
            <c:invertIfNegative val="0"/>
            <c:bubble3D val="0"/>
            <c:spPr>
              <a:solidFill>
                <a:srgbClr val="AF2737"/>
              </a:solidFill>
              <a:ln>
                <a:noFill/>
              </a:ln>
              <a:effectLst/>
            </c:spPr>
            <c:extLst>
              <c:ext xmlns:c16="http://schemas.microsoft.com/office/drawing/2014/chart" uri="{C3380CC4-5D6E-409C-BE32-E72D297353CC}">
                <c16:uniqueId val="{00000002-6A71-4E8C-8AAE-99B571387405}"/>
              </c:ext>
            </c:extLst>
          </c:dPt>
          <c:dLbls>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71-4E8C-8AAE-99B57138740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Grafik!$A$2:$A$14</c:f>
              <c:strCache>
                <c:ptCount val="13"/>
                <c:pt idx="0">
                  <c:v>Endonezya</c:v>
                </c:pt>
                <c:pt idx="1">
                  <c:v>Kolombiya</c:v>
                </c:pt>
                <c:pt idx="2">
                  <c:v>Polonya</c:v>
                </c:pt>
                <c:pt idx="3">
                  <c:v>Çek Cum.</c:v>
                </c:pt>
                <c:pt idx="4">
                  <c:v>Macaristan</c:v>
                </c:pt>
                <c:pt idx="5">
                  <c:v>Brezilya</c:v>
                </c:pt>
                <c:pt idx="6">
                  <c:v>G.Afrika</c:v>
                </c:pt>
                <c:pt idx="7">
                  <c:v>Türkiye</c:v>
                </c:pt>
                <c:pt idx="8">
                  <c:v>Meksika</c:v>
                </c:pt>
                <c:pt idx="9">
                  <c:v>Arjantin</c:v>
                </c:pt>
                <c:pt idx="10">
                  <c:v>Çin</c:v>
                </c:pt>
                <c:pt idx="11">
                  <c:v>Hindistan</c:v>
                </c:pt>
                <c:pt idx="12">
                  <c:v>Rusya</c:v>
                </c:pt>
              </c:strCache>
            </c:strRef>
          </c:cat>
          <c:val>
            <c:numRef>
              <c:f>Grafik!$C$2:$C$14</c:f>
              <c:numCache>
                <c:formatCode>General</c:formatCode>
                <c:ptCount val="13"/>
                <c:pt idx="0">
                  <c:v>22.4965288249956</c:v>
                </c:pt>
                <c:pt idx="1">
                  <c:v>18.859267394784801</c:v>
                </c:pt>
                <c:pt idx="2">
                  <c:v>18.0585365883225</c:v>
                </c:pt>
                <c:pt idx="3">
                  <c:v>17.719782822422498</c:v>
                </c:pt>
                <c:pt idx="4">
                  <c:v>17.712901668629399</c:v>
                </c:pt>
                <c:pt idx="5">
                  <c:v>17.248764130178699</c:v>
                </c:pt>
                <c:pt idx="6">
                  <c:v>16.1910004626329</c:v>
                </c:pt>
                <c:pt idx="7">
                  <c:v>16.100000000000001</c:v>
                </c:pt>
                <c:pt idx="8">
                  <c:v>15.7330747088482</c:v>
                </c:pt>
                <c:pt idx="9">
                  <c:v>14.8479813335769</c:v>
                </c:pt>
                <c:pt idx="10">
                  <c:v>13.6493165092664</c:v>
                </c:pt>
                <c:pt idx="11">
                  <c:v>13.3106575108147</c:v>
                </c:pt>
                <c:pt idx="12">
                  <c:v>12.9721662640498</c:v>
                </c:pt>
              </c:numCache>
            </c:numRef>
          </c:val>
          <c:extLst>
            <c:ext xmlns:c16="http://schemas.microsoft.com/office/drawing/2014/chart" uri="{C3380CC4-5D6E-409C-BE32-E72D297353CC}">
              <c16:uniqueId val="{00000002-2759-4081-8064-EA2B35975234}"/>
            </c:ext>
          </c:extLst>
        </c:ser>
        <c:dLbls>
          <c:showLegendKey val="0"/>
          <c:showVal val="0"/>
          <c:showCatName val="0"/>
          <c:showSerName val="0"/>
          <c:showPercent val="0"/>
          <c:showBubbleSize val="0"/>
        </c:dLbls>
        <c:gapWidth val="73"/>
        <c:overlap val="-27"/>
        <c:axId val="130916736"/>
        <c:axId val="130918272"/>
      </c:barChart>
      <c:catAx>
        <c:axId val="130916736"/>
        <c:scaling>
          <c:orientation val="minMax"/>
        </c:scaling>
        <c:delete val="0"/>
        <c:axPos val="b"/>
        <c:majorGridlines>
          <c:spPr>
            <a:ln w="6350" cap="flat" cmpd="sng" algn="ctr">
              <a:solidFill>
                <a:schemeClr val="bg1">
                  <a:lumMod val="85000"/>
                </a:schemeClr>
              </a:solidFill>
              <a:round/>
            </a:ln>
            <a:effectLst/>
          </c:spPr>
        </c:majorGridlines>
        <c:numFmt formatCode="General" sourceLinked="1"/>
        <c:majorTickMark val="out"/>
        <c:minorTickMark val="none"/>
        <c:tickLblPos val="nextTo"/>
        <c:spPr>
          <a:noFill/>
          <a:ln w="3175" cap="flat" cmpd="sng" algn="ctr">
            <a:solidFill>
              <a:schemeClr val="bg1">
                <a:lumMod val="75000"/>
              </a:schemeClr>
            </a:solidFill>
            <a:round/>
          </a:ln>
          <a:effectLst/>
        </c:spPr>
        <c:txPr>
          <a:bodyPr rot="-5400000" vert="horz"/>
          <a:lstStyle/>
          <a:p>
            <a:pPr>
              <a:defRPr/>
            </a:pPr>
            <a:endParaRPr lang="tr-TR"/>
          </a:p>
        </c:txPr>
        <c:crossAx val="130918272"/>
        <c:crosses val="autoZero"/>
        <c:auto val="1"/>
        <c:lblAlgn val="ctr"/>
        <c:lblOffset val="100"/>
        <c:noMultiLvlLbl val="0"/>
      </c:catAx>
      <c:valAx>
        <c:axId val="130918272"/>
        <c:scaling>
          <c:orientation val="minMax"/>
        </c:scaling>
        <c:delete val="0"/>
        <c:axPos val="r"/>
        <c:majorGridlines>
          <c:spPr>
            <a:ln w="635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tr-TR"/>
          </a:p>
        </c:txPr>
        <c:crossAx val="130916736"/>
        <c:crosses val="max"/>
        <c:crossBetween val="between"/>
      </c:valAx>
      <c:spPr>
        <a:noFill/>
        <a:ln>
          <a:solidFill>
            <a:schemeClr val="bg1">
              <a:lumMod val="75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sz="1000" baseline="0">
          <a:solidFill>
            <a:srgbClr val="404040"/>
          </a:solidFill>
          <a:latin typeface="Calibri Light" panose="020F0302020204030204" pitchFamily="34" charset="0"/>
          <a:cs typeface="Arial" panose="020B0604020202020204" pitchFamily="34" charset="0"/>
        </a:defRPr>
      </a:pPr>
      <a:endParaRPr lang="tr-T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814872141487606E-2"/>
          <c:y val="0.19671518198243848"/>
          <c:w val="0.90132089850041008"/>
          <c:h val="0.51321834558995105"/>
        </c:manualLayout>
      </c:layout>
      <c:barChart>
        <c:barDir val="col"/>
        <c:grouping val="stacked"/>
        <c:varyColors val="0"/>
        <c:ser>
          <c:idx val="0"/>
          <c:order val="0"/>
          <c:tx>
            <c:strRef>
              <c:f>Sheet1!$A$2</c:f>
              <c:strCache>
                <c:ptCount val="1"/>
                <c:pt idx="0">
                  <c:v>A</c:v>
                </c:pt>
              </c:strCache>
            </c:strRef>
          </c:tx>
          <c:spPr>
            <a:solidFill>
              <a:srgbClr val="008AAB"/>
            </a:solidFill>
            <a:ln>
              <a:noFill/>
              <a:round/>
            </a:ln>
            <a:effectLst/>
            <a:extLst>
              <a:ext uri="{91240B29-F687-4F45-9708-019B960494DF}">
                <a14:hiddenLine xmlns:a14="http://schemas.microsoft.com/office/drawing/2010/main">
                  <a:noFill/>
                  <a:round/>
                </a14:hiddenLine>
              </a:ext>
            </a:extLst>
          </c:spPr>
          <c:invertIfNegative val="0"/>
          <c:cat>
            <c:strRef>
              <c:f>Sheet1!$B$1:$C$1</c:f>
              <c:strCache>
                <c:ptCount val="2"/>
                <c:pt idx="0">
                  <c:v>Kısa Vadeli Dış Borç</c:v>
                </c:pt>
                <c:pt idx="1">
                  <c:v>Likit Varlıklar</c:v>
                </c:pt>
              </c:strCache>
            </c:strRef>
          </c:cat>
          <c:val>
            <c:numRef>
              <c:f>Sheet1!$B$2:$C$2</c:f>
              <c:numCache>
                <c:formatCode>General</c:formatCode>
                <c:ptCount val="2"/>
                <c:pt idx="0">
                  <c:v>74.987469640745246</c:v>
                </c:pt>
              </c:numCache>
            </c:numRef>
          </c:val>
          <c:extLst>
            <c:ext xmlns:c16="http://schemas.microsoft.com/office/drawing/2014/chart" uri="{C3380CC4-5D6E-409C-BE32-E72D297353CC}">
              <c16:uniqueId val="{00000000-FAC1-4B9B-909B-FAA91E860BDF}"/>
            </c:ext>
          </c:extLst>
        </c:ser>
        <c:ser>
          <c:idx val="1"/>
          <c:order val="1"/>
          <c:tx>
            <c:strRef>
              <c:f>Sheet1!$A$3</c:f>
              <c:strCache>
                <c:ptCount val="1"/>
                <c:pt idx="0">
                  <c:v>Nakit Benzeri+Serbest Eurobondlar</c:v>
                </c:pt>
              </c:strCache>
            </c:strRef>
          </c:tx>
          <c:spPr>
            <a:solidFill>
              <a:srgbClr val="DB9231"/>
            </a:solidFill>
            <a:ln>
              <a:noFill/>
              <a:round/>
            </a:ln>
            <a:effectLst/>
            <a:extLst>
              <a:ext uri="{91240B29-F687-4F45-9708-019B960494DF}">
                <a14:hiddenLine xmlns:a14="http://schemas.microsoft.com/office/drawing/2010/main">
                  <a:noFill/>
                  <a:round/>
                </a14:hiddenLine>
              </a:ext>
            </a:extLst>
          </c:spPr>
          <c:invertIfNegative val="0"/>
          <c:cat>
            <c:strRef>
              <c:f>Sheet1!$B$1:$C$1</c:f>
              <c:strCache>
                <c:ptCount val="2"/>
                <c:pt idx="0">
                  <c:v>Kısa Vadeli Dış Borç</c:v>
                </c:pt>
                <c:pt idx="1">
                  <c:v>Likit Varlıklar</c:v>
                </c:pt>
              </c:strCache>
            </c:strRef>
          </c:cat>
          <c:val>
            <c:numRef>
              <c:f>Sheet1!$B$3:$C$3</c:f>
              <c:numCache>
                <c:formatCode>0.0</c:formatCode>
                <c:ptCount val="2"/>
                <c:pt idx="1">
                  <c:v>23.794910515924251</c:v>
                </c:pt>
              </c:numCache>
            </c:numRef>
          </c:val>
          <c:extLst>
            <c:ext xmlns:c16="http://schemas.microsoft.com/office/drawing/2014/chart" uri="{C3380CC4-5D6E-409C-BE32-E72D297353CC}">
              <c16:uniqueId val="{00000001-FAC1-4B9B-909B-FAA91E860BDF}"/>
            </c:ext>
          </c:extLst>
        </c:ser>
        <c:ser>
          <c:idx val="3"/>
          <c:order val="2"/>
          <c:tx>
            <c:strRef>
              <c:f>Sheet1!$A$5</c:f>
              <c:strCache>
                <c:ptCount val="1"/>
                <c:pt idx="0">
                  <c:v>Para Takası ile Net TL Fonlaması</c:v>
                </c:pt>
              </c:strCache>
            </c:strRef>
          </c:tx>
          <c:spPr>
            <a:solidFill>
              <a:srgbClr val="5D89B3"/>
            </a:solidFill>
            <a:ln>
              <a:noFill/>
              <a:round/>
            </a:ln>
            <a:effectLst/>
            <a:extLst>
              <a:ext uri="{91240B29-F687-4F45-9708-019B960494DF}">
                <a14:hiddenLine xmlns:a14="http://schemas.microsoft.com/office/drawing/2010/main">
                  <a:noFill/>
                  <a:round/>
                </a14:hiddenLine>
              </a:ext>
            </a:extLst>
          </c:spPr>
          <c:invertIfNegative val="0"/>
          <c:cat>
            <c:strRef>
              <c:f>Sheet1!$B$1:$C$1</c:f>
              <c:strCache>
                <c:ptCount val="2"/>
                <c:pt idx="0">
                  <c:v>Kısa Vadeli Dış Borç</c:v>
                </c:pt>
                <c:pt idx="1">
                  <c:v>Likit Varlıklar</c:v>
                </c:pt>
              </c:strCache>
            </c:strRef>
          </c:cat>
          <c:val>
            <c:numRef>
              <c:f>Sheet1!$B$5:$C$5</c:f>
              <c:numCache>
                <c:formatCode>0.0</c:formatCode>
                <c:ptCount val="2"/>
                <c:pt idx="1">
                  <c:v>18.368359491892882</c:v>
                </c:pt>
              </c:numCache>
            </c:numRef>
          </c:val>
          <c:extLst>
            <c:ext xmlns:c16="http://schemas.microsoft.com/office/drawing/2014/chart" uri="{C3380CC4-5D6E-409C-BE32-E72D297353CC}">
              <c16:uniqueId val="{00000002-FAC1-4B9B-909B-FAA91E860BDF}"/>
            </c:ext>
          </c:extLst>
        </c:ser>
        <c:ser>
          <c:idx val="4"/>
          <c:order val="3"/>
          <c:tx>
            <c:strRef>
              <c:f>Sheet1!$A$6</c:f>
              <c:strCache>
                <c:ptCount val="1"/>
                <c:pt idx="0">
                  <c:v>ROM</c:v>
                </c:pt>
              </c:strCache>
            </c:strRef>
          </c:tx>
          <c:spPr>
            <a:solidFill>
              <a:srgbClr val="D4BE9B"/>
            </a:solidFill>
            <a:ln>
              <a:noFill/>
              <a:round/>
            </a:ln>
            <a:effectLst/>
            <a:extLst>
              <a:ext uri="{91240B29-F687-4F45-9708-019B960494DF}">
                <a14:hiddenLine xmlns:a14="http://schemas.microsoft.com/office/drawing/2010/main">
                  <a:noFill/>
                  <a:round/>
                </a14:hiddenLine>
              </a:ext>
            </a:extLst>
          </c:spPr>
          <c:invertIfNegative val="0"/>
          <c:cat>
            <c:strRef>
              <c:f>Sheet1!$B$1:$C$1</c:f>
              <c:strCache>
                <c:ptCount val="2"/>
                <c:pt idx="0">
                  <c:v>Kısa Vadeli Dış Borç</c:v>
                </c:pt>
                <c:pt idx="1">
                  <c:v>Likit Varlıklar</c:v>
                </c:pt>
              </c:strCache>
            </c:strRef>
          </c:cat>
          <c:val>
            <c:numRef>
              <c:f>Sheet1!$B$6:$C$6</c:f>
              <c:numCache>
                <c:formatCode>0.0</c:formatCode>
                <c:ptCount val="2"/>
                <c:pt idx="1">
                  <c:v>16.096316698445897</c:v>
                </c:pt>
              </c:numCache>
            </c:numRef>
          </c:val>
          <c:extLst>
            <c:ext xmlns:c16="http://schemas.microsoft.com/office/drawing/2014/chart" uri="{C3380CC4-5D6E-409C-BE32-E72D297353CC}">
              <c16:uniqueId val="{00000003-FAC1-4B9B-909B-FAA91E860BDF}"/>
            </c:ext>
          </c:extLst>
        </c:ser>
        <c:ser>
          <c:idx val="2"/>
          <c:order val="4"/>
          <c:tx>
            <c:strRef>
              <c:f>Sheet1!$A$4</c:f>
              <c:strCache>
                <c:ptCount val="1"/>
                <c:pt idx="0">
                  <c:v>YP ZK</c:v>
                </c:pt>
              </c:strCache>
            </c:strRef>
          </c:tx>
          <c:spPr>
            <a:solidFill>
              <a:srgbClr val="AF2737"/>
            </a:solidFill>
            <a:ln>
              <a:noFill/>
              <a:round/>
            </a:ln>
            <a:effectLst/>
            <a:extLst>
              <a:ext uri="{91240B29-F687-4F45-9708-019B960494DF}">
                <a14:hiddenLine xmlns:a14="http://schemas.microsoft.com/office/drawing/2010/main">
                  <a:noFill/>
                  <a:round/>
                </a14:hiddenLine>
              </a:ext>
            </a:extLst>
          </c:spPr>
          <c:invertIfNegative val="0"/>
          <c:cat>
            <c:strRef>
              <c:f>Sheet1!$B$1:$C$1</c:f>
              <c:strCache>
                <c:ptCount val="2"/>
                <c:pt idx="0">
                  <c:v>Kısa Vadeli Dış Borç</c:v>
                </c:pt>
                <c:pt idx="1">
                  <c:v>Likit Varlıklar</c:v>
                </c:pt>
              </c:strCache>
            </c:strRef>
          </c:cat>
          <c:val>
            <c:numRef>
              <c:f>Sheet1!$B$4:$C$4</c:f>
              <c:numCache>
                <c:formatCode>0.0</c:formatCode>
                <c:ptCount val="2"/>
                <c:pt idx="1">
                  <c:v>37.22728930573745</c:v>
                </c:pt>
              </c:numCache>
            </c:numRef>
          </c:val>
          <c:extLst>
            <c:ext xmlns:c16="http://schemas.microsoft.com/office/drawing/2014/chart" uri="{C3380CC4-5D6E-409C-BE32-E72D297353CC}">
              <c16:uniqueId val="{00000004-FAC1-4B9B-909B-FAA91E860BDF}"/>
            </c:ext>
          </c:extLst>
        </c:ser>
        <c:dLbls>
          <c:showLegendKey val="0"/>
          <c:showVal val="0"/>
          <c:showCatName val="0"/>
          <c:showSerName val="0"/>
          <c:showPercent val="0"/>
          <c:showBubbleSize val="0"/>
        </c:dLbls>
        <c:gapWidth val="150"/>
        <c:overlap val="100"/>
        <c:axId val="131015040"/>
        <c:axId val="131016576"/>
      </c:barChart>
      <c:catAx>
        <c:axId val="131015040"/>
        <c:scaling>
          <c:orientation val="minMax"/>
        </c:scaling>
        <c:delete val="0"/>
        <c:axPos val="b"/>
        <c:majorGridlines>
          <c:spPr>
            <a:ln>
              <a:solidFill>
                <a:srgbClr val="D9D9D9"/>
              </a:solidFill>
              <a:prstDash val="solid"/>
            </a:ln>
          </c:spPr>
        </c:majorGridlines>
        <c:numFmt formatCode="mm\.yy" sourceLinked="0"/>
        <c:majorTickMark val="out"/>
        <c:minorTickMark val="none"/>
        <c:tickLblPos val="low"/>
        <c:spPr>
          <a:ln w="3175" cap="flat" cmpd="sng" algn="ctr">
            <a:solidFill>
              <a:srgbClr val="404040"/>
            </a:solidFill>
            <a:prstDash val="solid"/>
            <a:round/>
            <a:headEnd type="none" w="med" len="med"/>
            <a:tailEnd type="none" w="med" len="med"/>
          </a:ln>
        </c:spPr>
        <c:txPr>
          <a:bodyPr rot="-5400000" vert="horz"/>
          <a:lstStyle/>
          <a:p>
            <a:pPr>
              <a:defRPr/>
            </a:pPr>
            <a:endParaRPr lang="tr-TR"/>
          </a:p>
        </c:txPr>
        <c:crossAx val="131016576"/>
        <c:crosses val="autoZero"/>
        <c:auto val="1"/>
        <c:lblAlgn val="ctr"/>
        <c:lblOffset val="100"/>
        <c:noMultiLvlLbl val="0"/>
      </c:catAx>
      <c:valAx>
        <c:axId val="131016576"/>
        <c:scaling>
          <c:orientation val="minMax"/>
        </c:scaling>
        <c:delete val="0"/>
        <c:axPos val="r"/>
        <c:majorGridlines>
          <c:spPr>
            <a:ln>
              <a:solidFill>
                <a:srgbClr val="D9D9D9"/>
              </a:solidFill>
              <a:prstDash val="solid"/>
            </a:ln>
          </c:spPr>
        </c:majorGridlines>
        <c:numFmt formatCode="General" sourceLinked="1"/>
        <c:majorTickMark val="none"/>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crossAx val="131015040"/>
        <c:crosses val="max"/>
        <c:crossBetween val="between"/>
      </c:valAx>
    </c:plotArea>
    <c:legend>
      <c:legendPos val="t"/>
      <c:legendEntry>
        <c:idx val="4"/>
        <c:delete val="1"/>
      </c:legendEntry>
      <c:layout>
        <c:manualLayout>
          <c:xMode val="edge"/>
          <c:yMode val="edge"/>
          <c:x val="0.45762527699713212"/>
          <c:y val="0"/>
          <c:w val="0.53960916814830018"/>
          <c:h val="0.17555174781814423"/>
        </c:manualLayout>
      </c:layout>
      <c:overlay val="0"/>
    </c:legend>
    <c:plotVisOnly val="1"/>
    <c:dispBlanksAs val="gap"/>
    <c:showDLblsOverMax val="0"/>
  </c:chart>
  <c:spPr>
    <a:noFill/>
    <a:ln w="9525" cap="flat" cmpd="sng" algn="ctr">
      <a:noFill/>
      <a:prstDash val="solid"/>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txPr>
    <a:bodyPr/>
    <a:lstStyle/>
    <a:p>
      <a:pPr>
        <a:defRPr sz="1000">
          <a:solidFill>
            <a:srgbClr val="404040"/>
          </a:solidFill>
          <a:latin typeface="Calibri Light"/>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14814814814815E-2"/>
          <c:y val="0.1691122563955543"/>
          <c:w val="0.88955259259259256"/>
          <c:h val="0.72829325208184714"/>
        </c:manualLayout>
      </c:layout>
      <c:lineChart>
        <c:grouping val="standard"/>
        <c:varyColors val="0"/>
        <c:ser>
          <c:idx val="0"/>
          <c:order val="0"/>
          <c:tx>
            <c:strRef>
              <c:f>Sheet2!$S$5</c:f>
              <c:strCache>
                <c:ptCount val="1"/>
                <c:pt idx="0">
                  <c:v>SUE</c:v>
                </c:pt>
              </c:strCache>
            </c:strRef>
          </c:tx>
          <c:spPr>
            <a:ln w="19050" cap="rnd">
              <a:solidFill>
                <a:srgbClr val="008AAB"/>
              </a:solidFill>
              <a:round/>
            </a:ln>
            <a:effectLst/>
          </c:spPr>
          <c:marker>
            <c:symbol val="none"/>
          </c:marker>
          <c:cat>
            <c:numRef>
              <c:f>Sheet2!$R$6:$R$156</c:f>
              <c:numCache>
                <c:formatCode>m/d/yyyy</c:formatCode>
                <c:ptCount val="151"/>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numCache>
            </c:numRef>
          </c:cat>
          <c:val>
            <c:numRef>
              <c:f>Sheet2!$S$6:$S$156</c:f>
              <c:numCache>
                <c:formatCode>0.0</c:formatCode>
                <c:ptCount val="151"/>
                <c:pt idx="0">
                  <c:v>2.5412029999221346</c:v>
                </c:pt>
                <c:pt idx="1">
                  <c:v>8.9911795107974228</c:v>
                </c:pt>
                <c:pt idx="2">
                  <c:v>12.821304751382542</c:v>
                </c:pt>
                <c:pt idx="3">
                  <c:v>11.155590817511651</c:v>
                </c:pt>
                <c:pt idx="4">
                  <c:v>10.39005931091927</c:v>
                </c:pt>
                <c:pt idx="5">
                  <c:v>10.927959987512679</c:v>
                </c:pt>
                <c:pt idx="6">
                  <c:v>8.9093612009182266</c:v>
                </c:pt>
                <c:pt idx="7">
                  <c:v>6.7974183932324905</c:v>
                </c:pt>
                <c:pt idx="8">
                  <c:v>4.6931569688094328</c:v>
                </c:pt>
                <c:pt idx="9">
                  <c:v>3.3865180265472645</c:v>
                </c:pt>
                <c:pt idx="10">
                  <c:v>2.5180042753121512</c:v>
                </c:pt>
                <c:pt idx="11">
                  <c:v>6.7105910634090264</c:v>
                </c:pt>
                <c:pt idx="12">
                  <c:v>11.259639785889092</c:v>
                </c:pt>
                <c:pt idx="13">
                  <c:v>9.273836911968985</c:v>
                </c:pt>
                <c:pt idx="14">
                  <c:v>8.0525099719224613</c:v>
                </c:pt>
                <c:pt idx="15">
                  <c:v>9.322039870387826</c:v>
                </c:pt>
                <c:pt idx="16">
                  <c:v>9.7819790191428382</c:v>
                </c:pt>
                <c:pt idx="17">
                  <c:v>6.7791797423971047</c:v>
                </c:pt>
                <c:pt idx="18">
                  <c:v>6.71858110816585</c:v>
                </c:pt>
                <c:pt idx="19">
                  <c:v>8.8136287358263559</c:v>
                </c:pt>
                <c:pt idx="20">
                  <c:v>9.0620601379890502</c:v>
                </c:pt>
                <c:pt idx="21">
                  <c:v>7.3055479406219206</c:v>
                </c:pt>
                <c:pt idx="22">
                  <c:v>8.3822461462119691</c:v>
                </c:pt>
                <c:pt idx="23">
                  <c:v>7.8621596667070719</c:v>
                </c:pt>
                <c:pt idx="24">
                  <c:v>1.8207366220313475</c:v>
                </c:pt>
                <c:pt idx="25">
                  <c:v>6.7060221972011362</c:v>
                </c:pt>
                <c:pt idx="26">
                  <c:v>4.4736895344633894</c:v>
                </c:pt>
                <c:pt idx="27">
                  <c:v>3.5383849785173567</c:v>
                </c:pt>
                <c:pt idx="28">
                  <c:v>1.2121491970799099</c:v>
                </c:pt>
                <c:pt idx="29">
                  <c:v>3.9161334427495547</c:v>
                </c:pt>
                <c:pt idx="30">
                  <c:v>2.3081406620242291</c:v>
                </c:pt>
                <c:pt idx="31">
                  <c:v>-0.75479349846722243</c:v>
                </c:pt>
                <c:pt idx="32">
                  <c:v>-1.9007419692739944</c:v>
                </c:pt>
                <c:pt idx="33">
                  <c:v>-5.894829747966412</c:v>
                </c:pt>
                <c:pt idx="34">
                  <c:v>-9.0425869344770433</c:v>
                </c:pt>
                <c:pt idx="35">
                  <c:v>-13.92677708938669</c:v>
                </c:pt>
                <c:pt idx="36">
                  <c:v>-20.836767640882798</c:v>
                </c:pt>
                <c:pt idx="37">
                  <c:v>-21.178018753137025</c:v>
                </c:pt>
                <c:pt idx="38">
                  <c:v>-20.787106910457695</c:v>
                </c:pt>
                <c:pt idx="39">
                  <c:v>-18.625344438365062</c:v>
                </c:pt>
                <c:pt idx="40">
                  <c:v>-14.864544383508473</c:v>
                </c:pt>
                <c:pt idx="41">
                  <c:v>-12.616264689026309</c:v>
                </c:pt>
                <c:pt idx="42">
                  <c:v>-9.379755887171342</c:v>
                </c:pt>
                <c:pt idx="43">
                  <c:v>-9.1908442526116119</c:v>
                </c:pt>
                <c:pt idx="44">
                  <c:v>-8.2857724809103388</c:v>
                </c:pt>
                <c:pt idx="45">
                  <c:v>-1.7034051068765024</c:v>
                </c:pt>
                <c:pt idx="46">
                  <c:v>6.358893545121802</c:v>
                </c:pt>
                <c:pt idx="47">
                  <c:v>2.8702735427639254</c:v>
                </c:pt>
                <c:pt idx="48">
                  <c:v>11.660935263393583</c:v>
                </c:pt>
                <c:pt idx="49">
                  <c:v>13.531779827678264</c:v>
                </c:pt>
                <c:pt idx="50">
                  <c:v>15.859155964330938</c:v>
                </c:pt>
                <c:pt idx="51">
                  <c:v>14.758355200803777</c:v>
                </c:pt>
                <c:pt idx="52">
                  <c:v>13.528265597299367</c:v>
                </c:pt>
                <c:pt idx="53">
                  <c:v>10.50200104505754</c:v>
                </c:pt>
                <c:pt idx="54">
                  <c:v>10.079296695347622</c:v>
                </c:pt>
                <c:pt idx="55">
                  <c:v>14.28916168309587</c:v>
                </c:pt>
                <c:pt idx="56">
                  <c:v>13.224524093559324</c:v>
                </c:pt>
                <c:pt idx="57">
                  <c:v>13.69188870541835</c:v>
                </c:pt>
                <c:pt idx="58">
                  <c:v>11.448754388937246</c:v>
                </c:pt>
                <c:pt idx="59">
                  <c:v>21.865831261529195</c:v>
                </c:pt>
                <c:pt idx="60">
                  <c:v>23.845384520241183</c:v>
                </c:pt>
                <c:pt idx="61">
                  <c:v>19.204140513216572</c:v>
                </c:pt>
                <c:pt idx="62">
                  <c:v>16.103422793206846</c:v>
                </c:pt>
                <c:pt idx="63">
                  <c:v>15.192354578918682</c:v>
                </c:pt>
                <c:pt idx="64">
                  <c:v>12.866586385971047</c:v>
                </c:pt>
                <c:pt idx="65">
                  <c:v>14.912692111809662</c:v>
                </c:pt>
                <c:pt idx="66">
                  <c:v>15.776959401216899</c:v>
                </c:pt>
                <c:pt idx="67">
                  <c:v>16.562728976662484</c:v>
                </c:pt>
                <c:pt idx="68">
                  <c:v>10.391931355282622</c:v>
                </c:pt>
                <c:pt idx="69">
                  <c:v>15.768198538217177</c:v>
                </c:pt>
                <c:pt idx="70">
                  <c:v>10.95493031421735</c:v>
                </c:pt>
                <c:pt idx="71">
                  <c:v>9.0105377239600557</c:v>
                </c:pt>
                <c:pt idx="72">
                  <c:v>3.9000927854971934</c:v>
                </c:pt>
                <c:pt idx="73">
                  <c:v>3.5195614392441286</c:v>
                </c:pt>
                <c:pt idx="74">
                  <c:v>6.7869961968173271</c:v>
                </c:pt>
                <c:pt idx="75">
                  <c:v>8.4419698009318864</c:v>
                </c:pt>
                <c:pt idx="76">
                  <c:v>7.5721650617291232</c:v>
                </c:pt>
                <c:pt idx="77">
                  <c:v>4.6922844943838555</c:v>
                </c:pt>
                <c:pt idx="78">
                  <c:v>3.6333494828620729</c:v>
                </c:pt>
                <c:pt idx="79">
                  <c:v>-0.51976235268675453</c:v>
                </c:pt>
                <c:pt idx="80">
                  <c:v>7.7539354499164261</c:v>
                </c:pt>
                <c:pt idx="81">
                  <c:v>1.6813004733878785</c:v>
                </c:pt>
                <c:pt idx="82">
                  <c:v>1.4214251489427738</c:v>
                </c:pt>
                <c:pt idx="83">
                  <c:v>2.2739695931715147</c:v>
                </c:pt>
                <c:pt idx="84">
                  <c:v>3.3348436354009294</c:v>
                </c:pt>
                <c:pt idx="85">
                  <c:v>8.6036378545393859</c:v>
                </c:pt>
                <c:pt idx="86">
                  <c:v>5.4584300719576788</c:v>
                </c:pt>
                <c:pt idx="87">
                  <c:v>5.4959702316486272</c:v>
                </c:pt>
                <c:pt idx="88">
                  <c:v>4.3831842051332615</c:v>
                </c:pt>
                <c:pt idx="89">
                  <c:v>8.927108769488882</c:v>
                </c:pt>
                <c:pt idx="90">
                  <c:v>6.6742727835347608</c:v>
                </c:pt>
                <c:pt idx="91">
                  <c:v>4.6021395652288533</c:v>
                </c:pt>
                <c:pt idx="92">
                  <c:v>9.7906853136729808</c:v>
                </c:pt>
                <c:pt idx="93">
                  <c:v>8.0757619566678187</c:v>
                </c:pt>
                <c:pt idx="94">
                  <c:v>10.589064501777841</c:v>
                </c:pt>
                <c:pt idx="95">
                  <c:v>9.3098235057190522</c:v>
                </c:pt>
                <c:pt idx="96">
                  <c:v>12.018158944755797</c:v>
                </c:pt>
                <c:pt idx="97">
                  <c:v>8.2067648505728386</c:v>
                </c:pt>
                <c:pt idx="98">
                  <c:v>9.3196911866863559</c:v>
                </c:pt>
                <c:pt idx="99">
                  <c:v>6.6542061937404924</c:v>
                </c:pt>
                <c:pt idx="100">
                  <c:v>5.3329489176707483</c:v>
                </c:pt>
                <c:pt idx="101">
                  <c:v>4.1348590423034182</c:v>
                </c:pt>
                <c:pt idx="102">
                  <c:v>7.5374508969672434</c:v>
                </c:pt>
                <c:pt idx="103">
                  <c:v>5.4155866084538076</c:v>
                </c:pt>
                <c:pt idx="104">
                  <c:v>3.1965732994137142</c:v>
                </c:pt>
                <c:pt idx="105">
                  <c:v>1.9833141950677913</c:v>
                </c:pt>
                <c:pt idx="106">
                  <c:v>2.4768193000120391</c:v>
                </c:pt>
                <c:pt idx="107">
                  <c:v>4.4959246196907969</c:v>
                </c:pt>
                <c:pt idx="108">
                  <c:v>-0.28331325140857189</c:v>
                </c:pt>
                <c:pt idx="109">
                  <c:v>0.98010394385610766</c:v>
                </c:pt>
                <c:pt idx="110">
                  <c:v>5.4036928182728019</c:v>
                </c:pt>
                <c:pt idx="111">
                  <c:v>6.8371835247499178</c:v>
                </c:pt>
                <c:pt idx="112">
                  <c:v>7.823267519084709</c:v>
                </c:pt>
                <c:pt idx="113">
                  <c:v>6.0819842773557582</c:v>
                </c:pt>
                <c:pt idx="114">
                  <c:v>2.5957493341614679</c:v>
                </c:pt>
                <c:pt idx="115">
                  <c:v>12.108827787719051</c:v>
                </c:pt>
                <c:pt idx="116">
                  <c:v>6.9020920891746442</c:v>
                </c:pt>
                <c:pt idx="117">
                  <c:v>5.5216238680119858</c:v>
                </c:pt>
                <c:pt idx="118">
                  <c:v>6.6351857621403099</c:v>
                </c:pt>
                <c:pt idx="119">
                  <c:v>7.8698328802976363</c:v>
                </c:pt>
                <c:pt idx="120">
                  <c:v>8.2550371929543758</c:v>
                </c:pt>
                <c:pt idx="121">
                  <c:v>9.8854469125242446</c:v>
                </c:pt>
                <c:pt idx="122">
                  <c:v>3.7189619221097843</c:v>
                </c:pt>
                <c:pt idx="123">
                  <c:v>3.6570900081600826</c:v>
                </c:pt>
                <c:pt idx="124">
                  <c:v>5.502225085582154</c:v>
                </c:pt>
                <c:pt idx="125">
                  <c:v>2.7662806481916249</c:v>
                </c:pt>
                <c:pt idx="126">
                  <c:v>-1.8218410725068281</c:v>
                </c:pt>
                <c:pt idx="127">
                  <c:v>2.2289597300017903</c:v>
                </c:pt>
                <c:pt idx="128">
                  <c:v>-1.4678926794244944</c:v>
                </c:pt>
                <c:pt idx="129">
                  <c:v>6.3407355846561302</c:v>
                </c:pt>
                <c:pt idx="130">
                  <c:v>2.8937948484842622</c:v>
                </c:pt>
                <c:pt idx="131">
                  <c:v>1.3430832920370932</c:v>
                </c:pt>
                <c:pt idx="132">
                  <c:v>3.2672843954069606</c:v>
                </c:pt>
                <c:pt idx="133">
                  <c:v>3.8666469055115016</c:v>
                </c:pt>
                <c:pt idx="134">
                  <c:v>6.5243855645408644</c:v>
                </c:pt>
                <c:pt idx="135">
                  <c:v>8.7818824922037919</c:v>
                </c:pt>
                <c:pt idx="136">
                  <c:v>5.0799874808163992</c:v>
                </c:pt>
                <c:pt idx="137">
                  <c:v>6.85287062128846</c:v>
                </c:pt>
                <c:pt idx="138">
                  <c:v>14.528974015336075</c:v>
                </c:pt>
                <c:pt idx="139">
                  <c:v>9.6212722907203556</c:v>
                </c:pt>
                <c:pt idx="140">
                  <c:v>14.326366971821059</c:v>
                </c:pt>
                <c:pt idx="141">
                  <c:v>8.6828079387441619</c:v>
                </c:pt>
                <c:pt idx="142">
                  <c:v>9.7115225032885917</c:v>
                </c:pt>
                <c:pt idx="143">
                  <c:v>13.724271812671333</c:v>
                </c:pt>
                <c:pt idx="144">
                  <c:v>12.021872220700985</c:v>
                </c:pt>
                <c:pt idx="145">
                  <c:v>10.224308173225992</c:v>
                </c:pt>
                <c:pt idx="146">
                  <c:v>7.7620903648219439</c:v>
                </c:pt>
                <c:pt idx="147">
                  <c:v>6.3018850269651523</c:v>
                </c:pt>
                <c:pt idx="148">
                  <c:v>6.4349380395058802</c:v>
                </c:pt>
                <c:pt idx="149">
                  <c:v>2.8317941460837659</c:v>
                </c:pt>
                <c:pt idx="150">
                  <c:v>5.6079652835275198</c:v>
                </c:pt>
              </c:numCache>
            </c:numRef>
          </c:val>
          <c:smooth val="0"/>
          <c:extLst>
            <c:ext xmlns:c16="http://schemas.microsoft.com/office/drawing/2014/chart" uri="{C3380CC4-5D6E-409C-BE32-E72D297353CC}">
              <c16:uniqueId val="{00000000-1CDA-4A8E-942B-CDF61DEE8973}"/>
            </c:ext>
          </c:extLst>
        </c:ser>
        <c:dLbls>
          <c:showLegendKey val="0"/>
          <c:showVal val="0"/>
          <c:showCatName val="0"/>
          <c:showSerName val="0"/>
          <c:showPercent val="0"/>
          <c:showBubbleSize val="0"/>
        </c:dLbls>
        <c:smooth val="0"/>
        <c:axId val="834668656"/>
        <c:axId val="834672920"/>
      </c:lineChart>
      <c:dateAx>
        <c:axId val="834668656"/>
        <c:scaling>
          <c:orientation val="minMax"/>
          <c:max val="43344"/>
          <c:min val="40057"/>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834672920"/>
        <c:crosses val="autoZero"/>
        <c:auto val="1"/>
        <c:lblOffset val="100"/>
        <c:baseTimeUnit val="months"/>
        <c:majorUnit val="6"/>
        <c:majorTimeUnit val="months"/>
      </c:dateAx>
      <c:valAx>
        <c:axId val="834672920"/>
        <c:scaling>
          <c:orientation val="minMax"/>
          <c:max val="30"/>
          <c:min val="-20"/>
        </c:scaling>
        <c:delete val="0"/>
        <c:axPos val="r"/>
        <c:majorGridlines>
          <c:spPr>
            <a:ln w="9525" cap="flat" cmpd="sng" algn="ctr">
              <a:solidFill>
                <a:srgbClr val="D9D9D9"/>
              </a:solidFill>
              <a:prstDash val="solid"/>
              <a:round/>
            </a:ln>
            <a:effectLst/>
          </c:spPr>
        </c:majorGridlines>
        <c:numFmt formatCode="0"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834668656"/>
        <c:crosses val="max"/>
        <c:crossBetween val="between"/>
      </c:valAx>
      <c:spPr>
        <a:noFill/>
        <a:ln>
          <a:noFill/>
        </a:ln>
        <a:effectLst/>
      </c:spPr>
    </c:plotArea>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800">
          <a:solidFill>
            <a:srgbClr val="404040"/>
          </a:solidFill>
          <a:latin typeface="Calibri Light" panose="020F0302020204030204" pitchFamily="34" charset="0"/>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14814814814815E-2"/>
          <c:y val="0.1171914899291272"/>
          <c:w val="0.87916212241340685"/>
          <c:h val="0.74850993752791906"/>
        </c:manualLayout>
      </c:layout>
      <c:lineChart>
        <c:grouping val="standard"/>
        <c:varyColors val="0"/>
        <c:ser>
          <c:idx val="0"/>
          <c:order val="0"/>
          <c:spPr>
            <a:ln w="19050" cap="rnd">
              <a:solidFill>
                <a:srgbClr val="008AAB"/>
              </a:solidFill>
              <a:round/>
            </a:ln>
            <a:effectLst/>
          </c:spPr>
          <c:marker>
            <c:symbol val="none"/>
          </c:marker>
          <c:cat>
            <c:numRef>
              <c:f>Reer!$B$3:$B$191</c:f>
              <c:numCache>
                <c:formatCode>mm/yy</c:formatCode>
                <c:ptCount val="18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numCache>
            </c:numRef>
          </c:cat>
          <c:val>
            <c:numRef>
              <c:f>Reer!$C$3:$C$191</c:f>
              <c:numCache>
                <c:formatCode>0.00</c:formatCode>
                <c:ptCount val="189"/>
                <c:pt idx="0">
                  <c:v>89.58</c:v>
                </c:pt>
                <c:pt idx="1">
                  <c:v>91.78</c:v>
                </c:pt>
                <c:pt idx="2">
                  <c:v>91.63</c:v>
                </c:pt>
                <c:pt idx="3">
                  <c:v>93.97</c:v>
                </c:pt>
                <c:pt idx="4">
                  <c:v>99.39</c:v>
                </c:pt>
                <c:pt idx="5">
                  <c:v>103.24</c:v>
                </c:pt>
                <c:pt idx="6">
                  <c:v>106.16</c:v>
                </c:pt>
                <c:pt idx="7">
                  <c:v>107.48</c:v>
                </c:pt>
                <c:pt idx="8">
                  <c:v>110.25</c:v>
                </c:pt>
                <c:pt idx="9">
                  <c:v>103.9</c:v>
                </c:pt>
                <c:pt idx="10">
                  <c:v>101.39</c:v>
                </c:pt>
                <c:pt idx="11">
                  <c:v>101.22</c:v>
                </c:pt>
                <c:pt idx="12">
                  <c:v>105.87</c:v>
                </c:pt>
                <c:pt idx="13">
                  <c:v>107.48</c:v>
                </c:pt>
                <c:pt idx="14">
                  <c:v>111.04</c:v>
                </c:pt>
                <c:pt idx="15">
                  <c:v>109.73</c:v>
                </c:pt>
                <c:pt idx="16">
                  <c:v>99.21</c:v>
                </c:pt>
                <c:pt idx="17">
                  <c:v>98.69</c:v>
                </c:pt>
                <c:pt idx="18">
                  <c:v>100.92</c:v>
                </c:pt>
                <c:pt idx="19">
                  <c:v>100.61</c:v>
                </c:pt>
                <c:pt idx="20">
                  <c:v>99.14</c:v>
                </c:pt>
                <c:pt idx="21">
                  <c:v>100.41</c:v>
                </c:pt>
                <c:pt idx="22">
                  <c:v>101.08</c:v>
                </c:pt>
                <c:pt idx="23">
                  <c:v>102.29</c:v>
                </c:pt>
                <c:pt idx="24">
                  <c:v>107.05</c:v>
                </c:pt>
                <c:pt idx="25">
                  <c:v>110.6</c:v>
                </c:pt>
                <c:pt idx="26">
                  <c:v>109.75</c:v>
                </c:pt>
                <c:pt idx="27">
                  <c:v>107.67</c:v>
                </c:pt>
                <c:pt idx="28">
                  <c:v>108.73</c:v>
                </c:pt>
                <c:pt idx="29">
                  <c:v>112.72</c:v>
                </c:pt>
                <c:pt idx="30">
                  <c:v>114.74</c:v>
                </c:pt>
                <c:pt idx="31">
                  <c:v>113.07</c:v>
                </c:pt>
                <c:pt idx="32">
                  <c:v>114</c:v>
                </c:pt>
                <c:pt idx="33">
                  <c:v>116.12</c:v>
                </c:pt>
                <c:pt idx="34">
                  <c:v>119.19</c:v>
                </c:pt>
                <c:pt idx="35">
                  <c:v>119.47</c:v>
                </c:pt>
                <c:pt idx="36">
                  <c:v>119.77</c:v>
                </c:pt>
                <c:pt idx="37">
                  <c:v>120.98</c:v>
                </c:pt>
                <c:pt idx="38">
                  <c:v>119.97</c:v>
                </c:pt>
                <c:pt idx="39">
                  <c:v>119.31</c:v>
                </c:pt>
                <c:pt idx="40">
                  <c:v>110.7</c:v>
                </c:pt>
                <c:pt idx="41">
                  <c:v>99.18</c:v>
                </c:pt>
                <c:pt idx="42">
                  <c:v>102.25</c:v>
                </c:pt>
                <c:pt idx="43">
                  <c:v>106.83</c:v>
                </c:pt>
                <c:pt idx="44">
                  <c:v>107.59</c:v>
                </c:pt>
                <c:pt idx="45">
                  <c:v>108.99</c:v>
                </c:pt>
                <c:pt idx="46">
                  <c:v>110.31</c:v>
                </c:pt>
                <c:pt idx="47">
                  <c:v>109.85</c:v>
                </c:pt>
                <c:pt idx="48">
                  <c:v>112.28</c:v>
                </c:pt>
                <c:pt idx="49">
                  <c:v>114.4</c:v>
                </c:pt>
                <c:pt idx="50">
                  <c:v>113.12</c:v>
                </c:pt>
                <c:pt idx="51">
                  <c:v>116.35</c:v>
                </c:pt>
                <c:pt idx="52">
                  <c:v>118.31</c:v>
                </c:pt>
                <c:pt idx="53">
                  <c:v>119.56</c:v>
                </c:pt>
                <c:pt idx="54">
                  <c:v>119.78</c:v>
                </c:pt>
                <c:pt idx="55">
                  <c:v>116.82</c:v>
                </c:pt>
                <c:pt idx="56">
                  <c:v>120.37</c:v>
                </c:pt>
                <c:pt idx="57">
                  <c:v>126.13</c:v>
                </c:pt>
                <c:pt idx="58">
                  <c:v>126.13</c:v>
                </c:pt>
                <c:pt idx="59">
                  <c:v>127.71</c:v>
                </c:pt>
                <c:pt idx="60">
                  <c:v>127.42</c:v>
                </c:pt>
                <c:pt idx="61">
                  <c:v>125.84</c:v>
                </c:pt>
                <c:pt idx="62">
                  <c:v>117.75</c:v>
                </c:pt>
                <c:pt idx="63">
                  <c:v>111.91</c:v>
                </c:pt>
                <c:pt idx="64">
                  <c:v>118.3</c:v>
                </c:pt>
                <c:pt idx="65">
                  <c:v>118.83</c:v>
                </c:pt>
                <c:pt idx="66">
                  <c:v>119.1</c:v>
                </c:pt>
                <c:pt idx="67">
                  <c:v>126.65</c:v>
                </c:pt>
                <c:pt idx="68">
                  <c:v>124.9</c:v>
                </c:pt>
                <c:pt idx="69">
                  <c:v>113.14</c:v>
                </c:pt>
                <c:pt idx="70">
                  <c:v>110.46</c:v>
                </c:pt>
                <c:pt idx="71">
                  <c:v>111.12</c:v>
                </c:pt>
                <c:pt idx="72">
                  <c:v>109.62</c:v>
                </c:pt>
                <c:pt idx="73">
                  <c:v>107.89</c:v>
                </c:pt>
                <c:pt idx="74">
                  <c:v>105.33</c:v>
                </c:pt>
                <c:pt idx="75">
                  <c:v>110.24</c:v>
                </c:pt>
                <c:pt idx="76">
                  <c:v>111.58</c:v>
                </c:pt>
                <c:pt idx="77">
                  <c:v>110.26</c:v>
                </c:pt>
                <c:pt idx="78">
                  <c:v>111.84</c:v>
                </c:pt>
                <c:pt idx="79">
                  <c:v>112.69</c:v>
                </c:pt>
                <c:pt idx="80">
                  <c:v>111.45</c:v>
                </c:pt>
                <c:pt idx="81">
                  <c:v>114</c:v>
                </c:pt>
                <c:pt idx="82">
                  <c:v>113.03</c:v>
                </c:pt>
                <c:pt idx="83">
                  <c:v>113.14</c:v>
                </c:pt>
                <c:pt idx="84">
                  <c:v>118.59</c:v>
                </c:pt>
                <c:pt idx="85">
                  <c:v>119.5</c:v>
                </c:pt>
                <c:pt idx="86">
                  <c:v>118.32</c:v>
                </c:pt>
                <c:pt idx="87">
                  <c:v>122.59</c:v>
                </c:pt>
                <c:pt idx="88">
                  <c:v>122.37</c:v>
                </c:pt>
                <c:pt idx="89">
                  <c:v>121.04</c:v>
                </c:pt>
                <c:pt idx="90">
                  <c:v>119.88</c:v>
                </c:pt>
                <c:pt idx="91">
                  <c:v>121.3</c:v>
                </c:pt>
                <c:pt idx="92">
                  <c:v>122.62</c:v>
                </c:pt>
                <c:pt idx="93">
                  <c:v>125.9</c:v>
                </c:pt>
                <c:pt idx="94">
                  <c:v>125.05</c:v>
                </c:pt>
                <c:pt idx="95">
                  <c:v>119.67</c:v>
                </c:pt>
                <c:pt idx="96">
                  <c:v>115.34</c:v>
                </c:pt>
                <c:pt idx="97">
                  <c:v>112.22</c:v>
                </c:pt>
                <c:pt idx="98">
                  <c:v>111.18</c:v>
                </c:pt>
                <c:pt idx="99">
                  <c:v>113.76</c:v>
                </c:pt>
                <c:pt idx="100">
                  <c:v>112.53</c:v>
                </c:pt>
                <c:pt idx="101">
                  <c:v>108.63</c:v>
                </c:pt>
                <c:pt idx="102">
                  <c:v>104.51</c:v>
                </c:pt>
                <c:pt idx="103">
                  <c:v>98.75</c:v>
                </c:pt>
                <c:pt idx="104">
                  <c:v>99.41</c:v>
                </c:pt>
                <c:pt idx="105">
                  <c:v>100.89</c:v>
                </c:pt>
                <c:pt idx="106">
                  <c:v>104.23</c:v>
                </c:pt>
                <c:pt idx="107">
                  <c:v>103.06</c:v>
                </c:pt>
                <c:pt idx="108">
                  <c:v>105.45</c:v>
                </c:pt>
                <c:pt idx="109">
                  <c:v>109.38</c:v>
                </c:pt>
                <c:pt idx="110">
                  <c:v>107.83</c:v>
                </c:pt>
                <c:pt idx="111">
                  <c:v>109.42</c:v>
                </c:pt>
                <c:pt idx="112">
                  <c:v>109.9</c:v>
                </c:pt>
                <c:pt idx="113">
                  <c:v>109.58</c:v>
                </c:pt>
                <c:pt idx="114">
                  <c:v>110.46</c:v>
                </c:pt>
                <c:pt idx="115">
                  <c:v>111.16</c:v>
                </c:pt>
                <c:pt idx="116">
                  <c:v>109.2</c:v>
                </c:pt>
                <c:pt idx="117">
                  <c:v>110.26</c:v>
                </c:pt>
                <c:pt idx="118">
                  <c:v>111.64</c:v>
                </c:pt>
                <c:pt idx="119">
                  <c:v>110.62</c:v>
                </c:pt>
                <c:pt idx="120">
                  <c:v>112.8</c:v>
                </c:pt>
                <c:pt idx="121">
                  <c:v>112.22</c:v>
                </c:pt>
                <c:pt idx="122">
                  <c:v>112.36</c:v>
                </c:pt>
                <c:pt idx="123">
                  <c:v>113.3</c:v>
                </c:pt>
                <c:pt idx="124">
                  <c:v>111.68</c:v>
                </c:pt>
                <c:pt idx="125">
                  <c:v>107.54</c:v>
                </c:pt>
                <c:pt idx="126">
                  <c:v>107.24</c:v>
                </c:pt>
                <c:pt idx="127">
                  <c:v>105.23</c:v>
                </c:pt>
                <c:pt idx="128">
                  <c:v>102.34</c:v>
                </c:pt>
                <c:pt idx="129">
                  <c:v>104.02</c:v>
                </c:pt>
                <c:pt idx="130">
                  <c:v>102.8</c:v>
                </c:pt>
                <c:pt idx="131">
                  <c:v>100.6</c:v>
                </c:pt>
                <c:pt idx="132">
                  <c:v>95.5</c:v>
                </c:pt>
                <c:pt idx="133">
                  <c:v>96.38</c:v>
                </c:pt>
                <c:pt idx="134">
                  <c:v>96.99</c:v>
                </c:pt>
                <c:pt idx="135">
                  <c:v>102.68</c:v>
                </c:pt>
                <c:pt idx="136">
                  <c:v>104.77</c:v>
                </c:pt>
                <c:pt idx="137">
                  <c:v>104.08</c:v>
                </c:pt>
                <c:pt idx="138">
                  <c:v>104.16</c:v>
                </c:pt>
                <c:pt idx="139">
                  <c:v>103.47</c:v>
                </c:pt>
                <c:pt idx="140">
                  <c:v>103.05</c:v>
                </c:pt>
                <c:pt idx="141">
                  <c:v>103.7</c:v>
                </c:pt>
                <c:pt idx="142">
                  <c:v>106.69</c:v>
                </c:pt>
                <c:pt idx="143">
                  <c:v>105.35</c:v>
                </c:pt>
                <c:pt idx="144">
                  <c:v>108.13</c:v>
                </c:pt>
                <c:pt idx="145">
                  <c:v>105.37</c:v>
                </c:pt>
                <c:pt idx="146">
                  <c:v>103.81</c:v>
                </c:pt>
                <c:pt idx="147">
                  <c:v>102.27</c:v>
                </c:pt>
                <c:pt idx="148">
                  <c:v>100.68</c:v>
                </c:pt>
                <c:pt idx="149">
                  <c:v>98.24</c:v>
                </c:pt>
                <c:pt idx="150">
                  <c:v>99.54</c:v>
                </c:pt>
                <c:pt idx="151">
                  <c:v>95.11</c:v>
                </c:pt>
                <c:pt idx="152">
                  <c:v>91.08</c:v>
                </c:pt>
                <c:pt idx="153">
                  <c:v>94.29</c:v>
                </c:pt>
                <c:pt idx="154">
                  <c:v>99.14</c:v>
                </c:pt>
                <c:pt idx="155">
                  <c:v>98.12</c:v>
                </c:pt>
                <c:pt idx="156">
                  <c:v>98.92</c:v>
                </c:pt>
                <c:pt idx="157">
                  <c:v>100.3</c:v>
                </c:pt>
                <c:pt idx="158">
                  <c:v>101.3</c:v>
                </c:pt>
                <c:pt idx="159">
                  <c:v>102.23</c:v>
                </c:pt>
                <c:pt idx="160">
                  <c:v>99.51</c:v>
                </c:pt>
                <c:pt idx="161">
                  <c:v>100.63</c:v>
                </c:pt>
                <c:pt idx="162">
                  <c:v>101.3</c:v>
                </c:pt>
                <c:pt idx="163">
                  <c:v>99.99</c:v>
                </c:pt>
                <c:pt idx="164">
                  <c:v>100.19</c:v>
                </c:pt>
                <c:pt idx="165">
                  <c:v>98.73</c:v>
                </c:pt>
                <c:pt idx="166">
                  <c:v>95.4</c:v>
                </c:pt>
                <c:pt idx="167">
                  <c:v>92.3</c:v>
                </c:pt>
                <c:pt idx="168">
                  <c:v>87.71</c:v>
                </c:pt>
                <c:pt idx="169">
                  <c:v>89.08</c:v>
                </c:pt>
                <c:pt idx="170">
                  <c:v>89.72</c:v>
                </c:pt>
                <c:pt idx="171">
                  <c:v>90.57</c:v>
                </c:pt>
                <c:pt idx="172">
                  <c:v>91.86</c:v>
                </c:pt>
                <c:pt idx="173">
                  <c:v>91.77</c:v>
                </c:pt>
                <c:pt idx="174">
                  <c:v>89.59</c:v>
                </c:pt>
                <c:pt idx="175">
                  <c:v>89.73</c:v>
                </c:pt>
                <c:pt idx="176">
                  <c:v>90.51</c:v>
                </c:pt>
                <c:pt idx="177">
                  <c:v>88.19</c:v>
                </c:pt>
                <c:pt idx="178">
                  <c:v>84.43</c:v>
                </c:pt>
                <c:pt idx="179">
                  <c:v>85.19</c:v>
                </c:pt>
                <c:pt idx="180">
                  <c:v>85.87</c:v>
                </c:pt>
                <c:pt idx="181">
                  <c:v>85.15</c:v>
                </c:pt>
                <c:pt idx="182">
                  <c:v>83.81</c:v>
                </c:pt>
                <c:pt idx="183">
                  <c:v>81.93</c:v>
                </c:pt>
                <c:pt idx="184">
                  <c:v>78.17</c:v>
                </c:pt>
                <c:pt idx="185">
                  <c:v>77.010000000000005</c:v>
                </c:pt>
                <c:pt idx="186">
                  <c:v>75.94</c:v>
                </c:pt>
                <c:pt idx="187">
                  <c:v>64.88</c:v>
                </c:pt>
                <c:pt idx="188">
                  <c:v>61.62</c:v>
                </c:pt>
              </c:numCache>
            </c:numRef>
          </c:val>
          <c:smooth val="0"/>
          <c:extLst>
            <c:ext xmlns:c16="http://schemas.microsoft.com/office/drawing/2014/chart" uri="{C3380CC4-5D6E-409C-BE32-E72D297353CC}">
              <c16:uniqueId val="{00000000-AC45-49D1-B090-52FA2F97BF87}"/>
            </c:ext>
          </c:extLst>
        </c:ser>
        <c:dLbls>
          <c:showLegendKey val="0"/>
          <c:showVal val="0"/>
          <c:showCatName val="0"/>
          <c:showSerName val="0"/>
          <c:showPercent val="0"/>
          <c:showBubbleSize val="0"/>
        </c:dLbls>
        <c:smooth val="0"/>
        <c:axId val="834718184"/>
        <c:axId val="834719168"/>
      </c:lineChart>
      <c:dateAx>
        <c:axId val="834718184"/>
        <c:scaling>
          <c:orientation val="minMax"/>
          <c:min val="41699"/>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834719168"/>
        <c:crosses val="autoZero"/>
        <c:auto val="1"/>
        <c:lblOffset val="100"/>
        <c:baseTimeUnit val="months"/>
      </c:dateAx>
      <c:valAx>
        <c:axId val="834719168"/>
        <c:scaling>
          <c:orientation val="minMax"/>
          <c:max val="120"/>
          <c:min val="50"/>
        </c:scaling>
        <c:delete val="0"/>
        <c:axPos val="r"/>
        <c:majorGridlines>
          <c:spPr>
            <a:ln w="9525" cap="flat" cmpd="sng" algn="ctr">
              <a:solidFill>
                <a:srgbClr val="D9D9D9"/>
              </a:solidFill>
              <a:prstDash val="solid"/>
              <a:round/>
            </a:ln>
            <a:effectLst/>
          </c:spPr>
        </c:majorGridlines>
        <c:numFmt formatCode="0"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834718184"/>
        <c:crosses val="max"/>
        <c:crossBetween val="between"/>
      </c:valAx>
      <c:spPr>
        <a:noFill/>
        <a:ln>
          <a:noFill/>
        </a:ln>
        <a:effectLst/>
      </c:spPr>
    </c:plotArea>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062538377626895E-2"/>
          <c:y val="0.10976392236735537"/>
          <c:w val="0.87903759258734848"/>
          <c:h val="0.71541848831610699"/>
        </c:manualLayout>
      </c:layout>
      <c:lineChart>
        <c:grouping val="standard"/>
        <c:varyColors val="0"/>
        <c:ser>
          <c:idx val="0"/>
          <c:order val="0"/>
          <c:tx>
            <c:strRef>
              <c:f>SAVeri_Quar!$G$2</c:f>
              <c:strCache>
                <c:ptCount val="1"/>
                <c:pt idx="0">
                  <c:v>Yurt Dışı Satışlar</c:v>
                </c:pt>
              </c:strCache>
            </c:strRef>
          </c:tx>
          <c:spPr>
            <a:ln w="19050" cap="rnd" cmpd="sng" algn="ctr">
              <a:solidFill>
                <a:srgbClr val="008AAB"/>
              </a:solidFill>
              <a:prstDash val="solid"/>
              <a:round/>
            </a:ln>
            <a:effectLst/>
          </c:spPr>
          <c:marker>
            <c:symbol val="none"/>
          </c:marker>
          <c:dPt>
            <c:idx val="16"/>
            <c:bubble3D val="0"/>
            <c:extLst>
              <c:ext xmlns:c16="http://schemas.microsoft.com/office/drawing/2014/chart" uri="{C3380CC4-5D6E-409C-BE32-E72D297353CC}">
                <c16:uniqueId val="{00000000-66FC-486D-8EA0-72ED3DE76086}"/>
              </c:ext>
            </c:extLst>
          </c:dPt>
          <c:cat>
            <c:multiLvlStrRef>
              <c:f>SAVeri_Quar!$A$19:$B$37</c:f>
              <c:multiLvlStrCache>
                <c:ptCount val="1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lvl>
                <c:lvl>
                  <c:pt idx="0">
                    <c:v>2014</c:v>
                  </c:pt>
                  <c:pt idx="4">
                    <c:v>2015</c:v>
                  </c:pt>
                  <c:pt idx="8">
                    <c:v>2016</c:v>
                  </c:pt>
                  <c:pt idx="12">
                    <c:v>2017</c:v>
                  </c:pt>
                  <c:pt idx="16">
                    <c:v>2018</c:v>
                  </c:pt>
                </c:lvl>
              </c:multiLvlStrCache>
            </c:multiLvlStrRef>
          </c:cat>
          <c:val>
            <c:numRef>
              <c:f>SAVeri_Quar!$G$19:$G$37</c:f>
              <c:numCache>
                <c:formatCode>0.0</c:formatCode>
                <c:ptCount val="19"/>
                <c:pt idx="0">
                  <c:v>98.43966054590372</c:v>
                </c:pt>
                <c:pt idx="1">
                  <c:v>103.00404796503115</c:v>
                </c:pt>
                <c:pt idx="2">
                  <c:v>99.804300218274292</c:v>
                </c:pt>
                <c:pt idx="3">
                  <c:v>98.392990989775015</c:v>
                </c:pt>
                <c:pt idx="4">
                  <c:v>94.969690555043044</c:v>
                </c:pt>
                <c:pt idx="5">
                  <c:v>100.01073897721945</c:v>
                </c:pt>
                <c:pt idx="6">
                  <c:v>103.53208638512068</c:v>
                </c:pt>
                <c:pt idx="7">
                  <c:v>100.9171778170152</c:v>
                </c:pt>
                <c:pt idx="8">
                  <c:v>98.626666417592745</c:v>
                </c:pt>
                <c:pt idx="9">
                  <c:v>100.85972189651488</c:v>
                </c:pt>
                <c:pt idx="10">
                  <c:v>101.29741149238508</c:v>
                </c:pt>
                <c:pt idx="11">
                  <c:v>107.76617360299269</c:v>
                </c:pt>
                <c:pt idx="12">
                  <c:v>111.68377422036322</c:v>
                </c:pt>
                <c:pt idx="13">
                  <c:v>115.13641314653916</c:v>
                </c:pt>
                <c:pt idx="14">
                  <c:v>109.86807964179228</c:v>
                </c:pt>
                <c:pt idx="15">
                  <c:v>114.21454558357955</c:v>
                </c:pt>
                <c:pt idx="16">
                  <c:v>114.99115566958282</c:v>
                </c:pt>
                <c:pt idx="17">
                  <c:v>119.89570085861351</c:v>
                </c:pt>
                <c:pt idx="18">
                  <c:v>125.72958068955221</c:v>
                </c:pt>
              </c:numCache>
            </c:numRef>
          </c:val>
          <c:smooth val="0"/>
          <c:extLst>
            <c:ext xmlns:c16="http://schemas.microsoft.com/office/drawing/2014/chart" uri="{C3380CC4-5D6E-409C-BE32-E72D297353CC}">
              <c16:uniqueId val="{00000001-66FC-486D-8EA0-72ED3DE76086}"/>
            </c:ext>
          </c:extLst>
        </c:ser>
        <c:ser>
          <c:idx val="1"/>
          <c:order val="1"/>
          <c:tx>
            <c:strRef>
              <c:f>SAVeri_Quar!$F$2</c:f>
              <c:strCache>
                <c:ptCount val="1"/>
                <c:pt idx="0">
                  <c:v>Yurt İçi Satışlar</c:v>
                </c:pt>
              </c:strCache>
            </c:strRef>
          </c:tx>
          <c:spPr>
            <a:ln w="19050" cap="rnd" cmpd="sng" algn="ctr">
              <a:solidFill>
                <a:srgbClr val="DB9231"/>
              </a:solidFill>
              <a:prstDash val="solid"/>
              <a:round/>
            </a:ln>
            <a:effectLst/>
          </c:spPr>
          <c:marker>
            <c:symbol val="none"/>
          </c:marker>
          <c:cat>
            <c:multiLvlStrRef>
              <c:f>SAVeri_Quar!$A$19:$B$37</c:f>
              <c:multiLvlStrCache>
                <c:ptCount val="1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lvl>
                <c:lvl>
                  <c:pt idx="0">
                    <c:v>2014</c:v>
                  </c:pt>
                  <c:pt idx="4">
                    <c:v>2015</c:v>
                  </c:pt>
                  <c:pt idx="8">
                    <c:v>2016</c:v>
                  </c:pt>
                  <c:pt idx="12">
                    <c:v>2017</c:v>
                  </c:pt>
                  <c:pt idx="16">
                    <c:v>2018</c:v>
                  </c:pt>
                </c:lvl>
              </c:multiLvlStrCache>
            </c:multiLvlStrRef>
          </c:cat>
          <c:val>
            <c:numRef>
              <c:f>SAVeri_Quar!$F$19:$F$37</c:f>
              <c:numCache>
                <c:formatCode>0.0</c:formatCode>
                <c:ptCount val="19"/>
                <c:pt idx="0">
                  <c:v>94.664532480576668</c:v>
                </c:pt>
                <c:pt idx="1">
                  <c:v>91.807999878562555</c:v>
                </c:pt>
                <c:pt idx="2">
                  <c:v>94.291485547543857</c:v>
                </c:pt>
                <c:pt idx="3">
                  <c:v>95.420638492521633</c:v>
                </c:pt>
                <c:pt idx="4">
                  <c:v>96.600238414441932</c:v>
                </c:pt>
                <c:pt idx="5">
                  <c:v>98.987880378830027</c:v>
                </c:pt>
                <c:pt idx="6">
                  <c:v>101.43224611116608</c:v>
                </c:pt>
                <c:pt idx="7">
                  <c:v>102.79985430743353</c:v>
                </c:pt>
                <c:pt idx="8">
                  <c:v>103.88655978404745</c:v>
                </c:pt>
                <c:pt idx="9">
                  <c:v>104.73240725118154</c:v>
                </c:pt>
                <c:pt idx="10">
                  <c:v>102.41057525727517</c:v>
                </c:pt>
                <c:pt idx="11">
                  <c:v>107.25130516960247</c:v>
                </c:pt>
                <c:pt idx="12">
                  <c:v>107.67007924014381</c:v>
                </c:pt>
                <c:pt idx="13">
                  <c:v>111.45527621519618</c:v>
                </c:pt>
                <c:pt idx="14">
                  <c:v>117.12318129798416</c:v>
                </c:pt>
                <c:pt idx="15">
                  <c:v>120.54487671121706</c:v>
                </c:pt>
                <c:pt idx="16">
                  <c:v>121.49445543245054</c:v>
                </c:pt>
                <c:pt idx="17">
                  <c:v>118.19566774959173</c:v>
                </c:pt>
                <c:pt idx="18">
                  <c:v>117.5744465845557</c:v>
                </c:pt>
              </c:numCache>
            </c:numRef>
          </c:val>
          <c:smooth val="0"/>
          <c:extLst>
            <c:ext xmlns:c16="http://schemas.microsoft.com/office/drawing/2014/chart" uri="{C3380CC4-5D6E-409C-BE32-E72D297353CC}">
              <c16:uniqueId val="{00000002-66FC-486D-8EA0-72ED3DE76086}"/>
            </c:ext>
          </c:extLst>
        </c:ser>
        <c:dLbls>
          <c:showLegendKey val="0"/>
          <c:showVal val="0"/>
          <c:showCatName val="0"/>
          <c:showSerName val="0"/>
          <c:showPercent val="0"/>
          <c:showBubbleSize val="0"/>
        </c:dLbls>
        <c:smooth val="0"/>
        <c:axId val="204023296"/>
        <c:axId val="204024832"/>
      </c:lineChart>
      <c:catAx>
        <c:axId val="204023296"/>
        <c:scaling>
          <c:orientation val="minMax"/>
        </c:scaling>
        <c:delete val="0"/>
        <c:axPos val="b"/>
        <c:majorGridlines>
          <c:spPr>
            <a:ln w="6350" cap="flat" cmpd="sng" algn="ctr">
              <a:solidFill>
                <a:srgbClr val="E7E6E6">
                  <a:lumMod val="90000"/>
                </a:srgbClr>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ln>
          <a:effectLst/>
        </c:spPr>
        <c:txPr>
          <a:bodyPr rot="0" vert="horz"/>
          <a:lstStyle/>
          <a:p>
            <a:pPr>
              <a:defRPr/>
            </a:pPr>
            <a:endParaRPr lang="tr-TR"/>
          </a:p>
        </c:txPr>
        <c:crossAx val="204024832"/>
        <c:crosses val="autoZero"/>
        <c:auto val="1"/>
        <c:lblAlgn val="ctr"/>
        <c:lblOffset val="100"/>
        <c:tickLblSkip val="6"/>
        <c:tickMarkSkip val="1"/>
        <c:noMultiLvlLbl val="0"/>
      </c:catAx>
      <c:valAx>
        <c:axId val="204024832"/>
        <c:scaling>
          <c:orientation val="minMax"/>
          <c:min val="80"/>
        </c:scaling>
        <c:delete val="0"/>
        <c:axPos val="r"/>
        <c:majorGridlines>
          <c:spPr>
            <a:ln w="6350" cap="flat" cmpd="sng" algn="ctr">
              <a:solidFill>
                <a:srgbClr val="E7E6E6">
                  <a:lumMod val="90000"/>
                </a:srgbClr>
              </a:solidFill>
              <a:prstDash val="solid"/>
              <a:round/>
            </a:ln>
            <a:effectLst/>
          </c:spPr>
        </c:majorGridlines>
        <c:numFmt formatCode="0" sourceLinked="0"/>
        <c:majorTickMark val="out"/>
        <c:minorTickMark val="none"/>
        <c:tickLblPos val="nextTo"/>
        <c:spPr>
          <a:noFill/>
          <a:ln w="3175" cap="flat" cmpd="sng" algn="ctr">
            <a:noFill/>
            <a:prstDash val="solid"/>
            <a:round/>
          </a:ln>
          <a:effectLst/>
        </c:spPr>
        <c:txPr>
          <a:bodyPr rot="0"/>
          <a:lstStyle/>
          <a:p>
            <a:pPr>
              <a:defRPr/>
            </a:pPr>
            <a:endParaRPr lang="tr-TR"/>
          </a:p>
        </c:txPr>
        <c:crossAx val="204023296"/>
        <c:crosses val="max"/>
        <c:crossBetween val="between"/>
      </c:valAx>
      <c:spPr>
        <a:noFill/>
        <a:ln w="25400">
          <a:noFill/>
        </a:ln>
        <a:effectLst/>
      </c:spPr>
    </c:plotArea>
    <c:legend>
      <c:legendPos val="t"/>
      <c:layout>
        <c:manualLayout>
          <c:xMode val="edge"/>
          <c:yMode val="edge"/>
          <c:x val="4.1180555555555554E-2"/>
          <c:y val="1.4111111111111111E-2"/>
          <c:w val="0.9"/>
          <c:h val="0.11054166666666666"/>
        </c:manualLayout>
      </c:layout>
      <c:overlay val="0"/>
      <c:spPr>
        <a:noFill/>
        <a:ln w="25400">
          <a:noFill/>
        </a:ln>
        <a:effectLst/>
      </c:spPr>
      <c:txPr>
        <a:bodyPr rot="0" vert="horz"/>
        <a:lstStyle/>
        <a:p>
          <a:pPr>
            <a:defRPr/>
          </a:pPr>
          <a:endParaRPr lang="tr-TR"/>
        </a:p>
      </c:txPr>
    </c:legend>
    <c:plotVisOnly val="1"/>
    <c:dispBlanksAs val="gap"/>
    <c:showDLblsOverMax val="0"/>
  </c:chart>
  <c:spPr>
    <a:noFill/>
    <a:ln w="9525" cap="flat" cmpd="sng" algn="ctr">
      <a:noFill/>
      <a:prstDash val="solid"/>
      <a:round/>
    </a:ln>
    <a:effectLst/>
  </c:spPr>
  <c:txPr>
    <a:bodyPr/>
    <a:lstStyle/>
    <a:p>
      <a:pPr>
        <a:defRPr sz="1000" b="0" i="0" u="none" strike="noStrike" baseline="0">
          <a:solidFill>
            <a:schemeClr val="tx1"/>
          </a:solidFill>
          <a:latin typeface="Calibri Light" panose="020F0302020204030204" pitchFamily="34" charset="0"/>
          <a:ea typeface="Arial"/>
          <a:cs typeface="Arial"/>
        </a:defRPr>
      </a:pPr>
      <a:endParaRPr lang="tr-TR"/>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xMode val="edge"/>
          <c:yMode val="edge"/>
          <c:x val="1.8814814814814815E-2"/>
          <c:y val="0.14895061728395062"/>
          <c:w val="0.98118518518518516"/>
          <c:h val="0.85104938271604935"/>
        </c:manualLayout>
      </c:layout>
      <c:lineChart>
        <c:grouping val="standard"/>
        <c:varyColors val="0"/>
        <c:ser>
          <c:idx val="0"/>
          <c:order val="0"/>
          <c:tx>
            <c:strRef>
              <c:f>'12AyBirikimli'!$H$2</c:f>
              <c:strCache>
                <c:ptCount val="1"/>
                <c:pt idx="0">
                  <c:v>CİD/GSYİH</c:v>
                </c:pt>
              </c:strCache>
            </c:strRef>
          </c:tx>
          <c:spPr>
            <a:ln w="19050" cap="rnd">
              <a:solidFill>
                <a:srgbClr val="008AAB"/>
              </a:solidFill>
              <a:round/>
            </a:ln>
            <a:effectLst/>
          </c:spPr>
          <c:marker>
            <c:symbol val="none"/>
          </c:marker>
          <c:cat>
            <c:numRef>
              <c:f>'12AyBirikimli'!$A$3:$A$189</c:f>
              <c:numCache>
                <c:formatCode>mmm\-yy</c:formatCode>
                <c:ptCount val="187"/>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numCache>
            </c:numRef>
          </c:cat>
          <c:val>
            <c:numRef>
              <c:f>'12AyBirikimli'!$H$3:$H$189</c:f>
              <c:numCache>
                <c:formatCode>General</c:formatCode>
                <c:ptCount val="187"/>
                <c:pt idx="11" formatCode="0.000">
                  <c:v>-2.3847419011628075</c:v>
                </c:pt>
                <c:pt idx="12" formatCode="0.000">
                  <c:v>-2.5242716499064382</c:v>
                </c:pt>
                <c:pt idx="13" formatCode="0.000">
                  <c:v>-2.7125849789223979</c:v>
                </c:pt>
                <c:pt idx="14" formatCode="0.000">
                  <c:v>-2.8565332810642419</c:v>
                </c:pt>
                <c:pt idx="15" formatCode="0.000">
                  <c:v>-2.9749040036624912</c:v>
                </c:pt>
                <c:pt idx="16" formatCode="0.000">
                  <c:v>-3.0593958922774762</c:v>
                </c:pt>
                <c:pt idx="17" formatCode="0.000">
                  <c:v>-3.1646031344959162</c:v>
                </c:pt>
                <c:pt idx="18" formatCode="0.000">
                  <c:v>-3.1752388809020973</c:v>
                </c:pt>
                <c:pt idx="19" formatCode="0.000">
                  <c:v>-3.3153689030476157</c:v>
                </c:pt>
                <c:pt idx="20" formatCode="0.000">
                  <c:v>-3.3919749338896974</c:v>
                </c:pt>
                <c:pt idx="21" formatCode="0.000">
                  <c:v>-3.3561614025875439</c:v>
                </c:pt>
                <c:pt idx="22" formatCode="0.000">
                  <c:v>-3.6386431705839883</c:v>
                </c:pt>
                <c:pt idx="23" formatCode="0.000">
                  <c:v>-3.5070726916541228</c:v>
                </c:pt>
                <c:pt idx="24" formatCode="0.000">
                  <c:v>-3.5988410161885449</c:v>
                </c:pt>
                <c:pt idx="25" formatCode="0.000">
                  <c:v>-3.5468115363696153</c:v>
                </c:pt>
                <c:pt idx="26" formatCode="0.000">
                  <c:v>-3.508998652670603</c:v>
                </c:pt>
                <c:pt idx="27" formatCode="0.000">
                  <c:v>-3.6278922498553752</c:v>
                </c:pt>
                <c:pt idx="28" formatCode="0.000">
                  <c:v>-3.7670405014475503</c:v>
                </c:pt>
                <c:pt idx="29" formatCode="0.000">
                  <c:v>-3.8309038476904465</c:v>
                </c:pt>
                <c:pt idx="30" formatCode="0.000">
                  <c:v>-3.8264751065367362</c:v>
                </c:pt>
                <c:pt idx="31" formatCode="0.000">
                  <c:v>-3.9875474117814829</c:v>
                </c:pt>
                <c:pt idx="32" formatCode="0.000">
                  <c:v>-3.9639979056233323</c:v>
                </c:pt>
                <c:pt idx="33" formatCode="0.000">
                  <c:v>-4.0331055952779113</c:v>
                </c:pt>
                <c:pt idx="34" formatCode="0.000">
                  <c:v>-4.1252890693536344</c:v>
                </c:pt>
                <c:pt idx="35" formatCode="0.000">
                  <c:v>-4.2707860331025227</c:v>
                </c:pt>
                <c:pt idx="36" formatCode="0.000">
                  <c:v>-4.4376081552453375</c:v>
                </c:pt>
                <c:pt idx="37" formatCode="0.000">
                  <c:v>-4.566471018008059</c:v>
                </c:pt>
                <c:pt idx="38" formatCode="0.000">
                  <c:v>-4.6582356843315731</c:v>
                </c:pt>
                <c:pt idx="39" formatCode="0.000">
                  <c:v>-4.8487462444915028</c:v>
                </c:pt>
                <c:pt idx="40" formatCode="0.000">
                  <c:v>-5.1531143108624553</c:v>
                </c:pt>
                <c:pt idx="41" formatCode="0.000">
                  <c:v>-5.2840198590567464</c:v>
                </c:pt>
                <c:pt idx="42" formatCode="0.000">
                  <c:v>-5.4227806821947047</c:v>
                </c:pt>
                <c:pt idx="43" formatCode="0.000">
                  <c:v>-5.4768925413399572</c:v>
                </c:pt>
                <c:pt idx="44" formatCode="0.000">
                  <c:v>-5.6873238702860522</c:v>
                </c:pt>
                <c:pt idx="45" formatCode="0.000">
                  <c:v>-5.9376952890523524</c:v>
                </c:pt>
                <c:pt idx="46" formatCode="0.000">
                  <c:v>-5.8922828091827482</c:v>
                </c:pt>
                <c:pt idx="47" formatCode="0.000">
                  <c:v>-5.6568099921685588</c:v>
                </c:pt>
                <c:pt idx="48" formatCode="0.000">
                  <c:v>-5.7123814093358831</c:v>
                </c:pt>
                <c:pt idx="49" formatCode="0.000">
                  <c:v>-5.6470948319006915</c:v>
                </c:pt>
                <c:pt idx="50" formatCode="0.000">
                  <c:v>-5.6045066828447094</c:v>
                </c:pt>
                <c:pt idx="51" formatCode="0.000">
                  <c:v>-5.4737315061214753</c:v>
                </c:pt>
                <c:pt idx="52" formatCode="0.000">
                  <c:v>-5.2994774110193301</c:v>
                </c:pt>
                <c:pt idx="53" formatCode="0.000">
                  <c:v>-5.2281592780227299</c:v>
                </c:pt>
                <c:pt idx="54" formatCode="0.000">
                  <c:v>-5.2713645475438407</c:v>
                </c:pt>
                <c:pt idx="55" formatCode="0.000">
                  <c:v>-5.1898749566188469</c:v>
                </c:pt>
                <c:pt idx="56" formatCode="0.000">
                  <c:v>-5.203470627209521</c:v>
                </c:pt>
                <c:pt idx="57" formatCode="0.000">
                  <c:v>-5.2240973242468458</c:v>
                </c:pt>
                <c:pt idx="58" formatCode="0.000">
                  <c:v>-5.1478088621372518</c:v>
                </c:pt>
                <c:pt idx="59" formatCode="0.000">
                  <c:v>-5.4095208619891961</c:v>
                </c:pt>
                <c:pt idx="60" formatCode="0.000">
                  <c:v>-5.3936132435556079</c:v>
                </c:pt>
                <c:pt idx="61" formatCode="0.000">
                  <c:v>-5.3683668855022004</c:v>
                </c:pt>
                <c:pt idx="62" formatCode="0.000">
                  <c:v>-5.4361761144555691</c:v>
                </c:pt>
                <c:pt idx="63" formatCode="0.000">
                  <c:v>-5.5857962903456562</c:v>
                </c:pt>
                <c:pt idx="64" formatCode="0.000">
                  <c:v>-5.632506091023104</c:v>
                </c:pt>
                <c:pt idx="65" formatCode="0.000">
                  <c:v>-5.8293447805899445</c:v>
                </c:pt>
                <c:pt idx="66" formatCode="0.000">
                  <c:v>-5.853135124537503</c:v>
                </c:pt>
                <c:pt idx="67" formatCode="0.000">
                  <c:v>-5.8942928545373707</c:v>
                </c:pt>
                <c:pt idx="68" formatCode="0.000">
                  <c:v>-5.6425343889460926</c:v>
                </c:pt>
                <c:pt idx="69" formatCode="0.000">
                  <c:v>-5.5680891824636571</c:v>
                </c:pt>
                <c:pt idx="70" formatCode="0.000">
                  <c:v>-5.291908106313203</c:v>
                </c:pt>
                <c:pt idx="71" formatCode="0.000">
                  <c:v>-5.1013272152603797</c:v>
                </c:pt>
                <c:pt idx="72" formatCode="0.000">
                  <c:v>-4.7288469395945905</c:v>
                </c:pt>
                <c:pt idx="73" formatCode="0.000">
                  <c:v>-4.3599982656014298</c:v>
                </c:pt>
                <c:pt idx="74" formatCode="0.000">
                  <c:v>-4.0421849108183814</c:v>
                </c:pt>
                <c:pt idx="75" formatCode="0.000">
                  <c:v>-3.6152839014023517</c:v>
                </c:pt>
                <c:pt idx="76" formatCode="0.000">
                  <c:v>-3.2328153838555846</c:v>
                </c:pt>
                <c:pt idx="77" formatCode="0.000">
                  <c:v>-2.7986235905741137</c:v>
                </c:pt>
                <c:pt idx="78" formatCode="0.000">
                  <c:v>-2.3244711793582566</c:v>
                </c:pt>
                <c:pt idx="79" formatCode="0.000">
                  <c:v>-1.9889335295692585</c:v>
                </c:pt>
                <c:pt idx="80" formatCode="0.000">
                  <c:v>-2.0314549797889399</c:v>
                </c:pt>
                <c:pt idx="81" formatCode="0.000">
                  <c:v>-1.5522683614855803</c:v>
                </c:pt>
                <c:pt idx="82" formatCode="0.000">
                  <c:v>-1.7517512896361616</c:v>
                </c:pt>
                <c:pt idx="83" formatCode="0.000">
                  <c:v>-1.7463422385426857</c:v>
                </c:pt>
                <c:pt idx="84" formatCode="0.000">
                  <c:v>-2.1181854706789278</c:v>
                </c:pt>
                <c:pt idx="85" formatCode="0.000">
                  <c:v>-2.366485670734384</c:v>
                </c:pt>
                <c:pt idx="86" formatCode="0.000">
                  <c:v>-2.7559576488331348</c:v>
                </c:pt>
                <c:pt idx="87" formatCode="0.000">
                  <c:v>-3.1046517264621274</c:v>
                </c:pt>
                <c:pt idx="88" formatCode="0.000">
                  <c:v>-3.2503804932715257</c:v>
                </c:pt>
                <c:pt idx="89" formatCode="0.000">
                  <c:v>-3.3829548415668333</c:v>
                </c:pt>
                <c:pt idx="90" formatCode="0.000">
                  <c:v>-3.7644365563841062</c:v>
                </c:pt>
                <c:pt idx="91" formatCode="0.000">
                  <c:v>-4.0504714130635753</c:v>
                </c:pt>
                <c:pt idx="92" formatCode="0.000">
                  <c:v>-4.3798578325283417</c:v>
                </c:pt>
                <c:pt idx="93" formatCode="0.000">
                  <c:v>-4.8049400405698588</c:v>
                </c:pt>
                <c:pt idx="94" formatCode="0.000">
                  <c:v>-5.2907419023422104</c:v>
                </c:pt>
                <c:pt idx="95" formatCode="0.000">
                  <c:v>-5.7569075745528862</c:v>
                </c:pt>
                <c:pt idx="96" formatCode="0.000">
                  <c:v>-6.0680540807925114</c:v>
                </c:pt>
                <c:pt idx="97" formatCode="0.000">
                  <c:v>-6.5046186852990919</c:v>
                </c:pt>
                <c:pt idx="98" formatCode="0.000">
                  <c:v>-7.0999492584812698</c:v>
                </c:pt>
                <c:pt idx="99" formatCode="0.000">
                  <c:v>-7.4257559811573266</c:v>
                </c:pt>
                <c:pt idx="100" formatCode="0.000">
                  <c:v>-7.9304513108373413</c:v>
                </c:pt>
                <c:pt idx="101" formatCode="0.000">
                  <c:v>-8.3496040856131089</c:v>
                </c:pt>
                <c:pt idx="102" formatCode="0.000">
                  <c:v>-8.4999502879826849</c:v>
                </c:pt>
                <c:pt idx="103" formatCode="0.000">
                  <c:v>-8.6102868225348885</c:v>
                </c:pt>
                <c:pt idx="104" formatCode="0.000">
                  <c:v>-8.8984541065898899</c:v>
                </c:pt>
                <c:pt idx="105" formatCode="0.000">
                  <c:v>-9.0645544566555554</c:v>
                </c:pt>
                <c:pt idx="106" formatCode="0.000">
                  <c:v>-9.0150736925754096</c:v>
                </c:pt>
                <c:pt idx="107" formatCode="0.000">
                  <c:v>-8.9321255949804588</c:v>
                </c:pt>
                <c:pt idx="108" formatCode="0.000">
                  <c:v>-8.9422505781656483</c:v>
                </c:pt>
                <c:pt idx="109" formatCode="0.000">
                  <c:v>-8.7116893024079989</c:v>
                </c:pt>
                <c:pt idx="110" formatCode="0.000">
                  <c:v>-8.3231579540145297</c:v>
                </c:pt>
                <c:pt idx="111" formatCode="0.000">
                  <c:v>-7.9939954957052475</c:v>
                </c:pt>
                <c:pt idx="112" formatCode="0.000">
                  <c:v>-7.7066526224683667</c:v>
                </c:pt>
                <c:pt idx="113" formatCode="0.000">
                  <c:v>-7.2875235251946195</c:v>
                </c:pt>
                <c:pt idx="114" formatCode="0.000">
                  <c:v>-7.1541153837884144</c:v>
                </c:pt>
                <c:pt idx="115" formatCode="0.000">
                  <c:v>-6.8407468186947966</c:v>
                </c:pt>
                <c:pt idx="116" formatCode="0.000">
                  <c:v>-6.3473268249171415</c:v>
                </c:pt>
                <c:pt idx="117" formatCode="0.000">
                  <c:v>-5.9663387743475989</c:v>
                </c:pt>
                <c:pt idx="118" formatCode="0.000">
                  <c:v>-5.7300516048097059</c:v>
                </c:pt>
                <c:pt idx="119" formatCode="0.000">
                  <c:v>-5.4766684576764808</c:v>
                </c:pt>
                <c:pt idx="120" formatCode="0.000">
                  <c:v>-5.3916494643874193</c:v>
                </c:pt>
                <c:pt idx="121" formatCode="0.000">
                  <c:v>-5.4215055063893551</c:v>
                </c:pt>
                <c:pt idx="122" formatCode="0.000">
                  <c:v>-5.2987441749222874</c:v>
                </c:pt>
                <c:pt idx="123" formatCode="0.000">
                  <c:v>-5.6093167929063981</c:v>
                </c:pt>
                <c:pt idx="124" formatCode="0.000">
                  <c:v>-5.7878199454304884</c:v>
                </c:pt>
                <c:pt idx="125" formatCode="0.000">
                  <c:v>-5.8209217476595478</c:v>
                </c:pt>
                <c:pt idx="126" formatCode="0.000">
                  <c:v>-5.9871568823391126</c:v>
                </c:pt>
                <c:pt idx="127" formatCode="0.000">
                  <c:v>-6.0825163881380275</c:v>
                </c:pt>
                <c:pt idx="128" formatCode="0.000">
                  <c:v>-6.1274821327408455</c:v>
                </c:pt>
                <c:pt idx="129" formatCode="0.000">
                  <c:v>-6.3422546502587025</c:v>
                </c:pt>
                <c:pt idx="130" formatCode="0.000">
                  <c:v>-6.3387723505199558</c:v>
                </c:pt>
                <c:pt idx="131" formatCode="0.000">
                  <c:v>-6.7029484725054447</c:v>
                </c:pt>
                <c:pt idx="132" formatCode="0.000">
                  <c:v>-6.6400661362929885</c:v>
                </c:pt>
                <c:pt idx="133" formatCode="0.000">
                  <c:v>-6.478627555686578</c:v>
                </c:pt>
                <c:pt idx="134" formatCode="0.000">
                  <c:v>-6.2334624308970374</c:v>
                </c:pt>
                <c:pt idx="135" formatCode="0.000">
                  <c:v>-5.9099560814537924</c:v>
                </c:pt>
                <c:pt idx="136" formatCode="0.000">
                  <c:v>-5.5053455960688318</c:v>
                </c:pt>
                <c:pt idx="137" formatCode="0.000">
                  <c:v>-5.4324135282197243</c:v>
                </c:pt>
                <c:pt idx="138" formatCode="0.000">
                  <c:v>-5.0290184480859406</c:v>
                </c:pt>
                <c:pt idx="139" formatCode="0.000">
                  <c:v>-4.9666203589160585</c:v>
                </c:pt>
                <c:pt idx="140" formatCode="0.000">
                  <c:v>-4.8169424710896793</c:v>
                </c:pt>
                <c:pt idx="141" formatCode="0.000">
                  <c:v>-4.7039958219677729</c:v>
                </c:pt>
                <c:pt idx="142" formatCode="0.000">
                  <c:v>-4.8579806970595998</c:v>
                </c:pt>
                <c:pt idx="143" formatCode="0.000">
                  <c:v>-4.6632364804550637</c:v>
                </c:pt>
                <c:pt idx="144" formatCode="0.000">
                  <c:v>-4.399925939509421</c:v>
                </c:pt>
                <c:pt idx="145" formatCode="0.000">
                  <c:v>-4.4261979757219532</c:v>
                </c:pt>
                <c:pt idx="146" formatCode="0.000">
                  <c:v>-4.6227601878067857</c:v>
                </c:pt>
                <c:pt idx="147" formatCode="0.000">
                  <c:v>-4.556935734656764</c:v>
                </c:pt>
                <c:pt idx="148" formatCode="0.000">
                  <c:v>-4.6801179077796933</c:v>
                </c:pt>
                <c:pt idx="149" formatCode="0.000">
                  <c:v>-4.6323324446638896</c:v>
                </c:pt>
                <c:pt idx="150" formatCode="0.000">
                  <c:v>-4.7750358850333772</c:v>
                </c:pt>
                <c:pt idx="151" formatCode="0.000">
                  <c:v>-4.5563362219648456</c:v>
                </c:pt>
                <c:pt idx="152" formatCode="0.000">
                  <c:v>-4.4037928077465187</c:v>
                </c:pt>
                <c:pt idx="153" formatCode="0.000">
                  <c:v>-4.2196028015906561</c:v>
                </c:pt>
                <c:pt idx="154" formatCode="0.000">
                  <c:v>-3.8850638640977424</c:v>
                </c:pt>
                <c:pt idx="155" formatCode="0.000">
                  <c:v>-3.7417491794525346</c:v>
                </c:pt>
                <c:pt idx="156" formatCode="0.000">
                  <c:v>-3.764596398113107</c:v>
                </c:pt>
                <c:pt idx="157" formatCode="0.000">
                  <c:v>-3.6131819911152814</c:v>
                </c:pt>
                <c:pt idx="158" formatCode="0.000">
                  <c:v>-3.4938924366475068</c:v>
                </c:pt>
                <c:pt idx="159" formatCode="0.000">
                  <c:v>-3.3982276001896858</c:v>
                </c:pt>
                <c:pt idx="160" formatCode="0.000">
                  <c:v>-3.2595396701844699</c:v>
                </c:pt>
                <c:pt idx="161" formatCode="0.000">
                  <c:v>-3.4605682732542173</c:v>
                </c:pt>
                <c:pt idx="162" formatCode="0.000">
                  <c:v>-3.408606315354771</c:v>
                </c:pt>
                <c:pt idx="163" formatCode="0.000">
                  <c:v>-3.5951487151835355</c:v>
                </c:pt>
                <c:pt idx="164" formatCode="0.000">
                  <c:v>-3.7898219860124733</c:v>
                </c:pt>
                <c:pt idx="165" formatCode="0.000">
                  <c:v>-3.904160865364501</c:v>
                </c:pt>
                <c:pt idx="166" formatCode="0.000">
                  <c:v>-3.8972380058160936</c:v>
                </c:pt>
                <c:pt idx="167" formatCode="0.000">
                  <c:v>-3.836591212990903</c:v>
                </c:pt>
                <c:pt idx="168" formatCode="0.000">
                  <c:v>-3.9066776608792888</c:v>
                </c:pt>
                <c:pt idx="169" formatCode="0.000">
                  <c:v>-4.0028016990623509</c:v>
                </c:pt>
                <c:pt idx="170" formatCode="0.000">
                  <c:v>-3.9474876284338802</c:v>
                </c:pt>
                <c:pt idx="171" formatCode="0.000">
                  <c:v>-4.0406431175159714</c:v>
                </c:pt>
                <c:pt idx="172" formatCode="0.000">
                  <c:v>-4.3114543911647916</c:v>
                </c:pt>
                <c:pt idx="173" formatCode="0.000">
                  <c:v>-4.2013958367764195</c:v>
                </c:pt>
                <c:pt idx="174" formatCode="0.000">
                  <c:v>-4.4240821608938719</c:v>
                </c:pt>
                <c:pt idx="175" formatCode="0.000">
                  <c:v>-4.3654092732128476</c:v>
                </c:pt>
                <c:pt idx="176" formatCode="0.000">
                  <c:v>-4.6758996181593613</c:v>
                </c:pt>
                <c:pt idx="177" formatCode="0.000">
                  <c:v>-4.9395264390275546</c:v>
                </c:pt>
                <c:pt idx="178" formatCode="0.000">
                  <c:v>-5.2008689411529812</c:v>
                </c:pt>
                <c:pt idx="179" formatCode="0.000">
                  <c:v>-5.5611486058351378</c:v>
                </c:pt>
                <c:pt idx="180" formatCode="0.000">
                  <c:v>-5.9817892885643102</c:v>
                </c:pt>
                <c:pt idx="181" formatCode="0.000">
                  <c:v>-6.1385078393110675</c:v>
                </c:pt>
                <c:pt idx="182" formatCode="0.000">
                  <c:v>-6.2735803736397688</c:v>
                </c:pt>
                <c:pt idx="183" formatCode="0.000">
                  <c:v>-6.4672853956832377</c:v>
                </c:pt>
                <c:pt idx="184" formatCode="0.000">
                  <c:v>-6.5818906028051067</c:v>
                </c:pt>
                <c:pt idx="185" formatCode="0.000">
                  <c:v>-6.5532551227387463</c:v>
                </c:pt>
                <c:pt idx="186" formatCode="0.000">
                  <c:v>-6.2585000852636465</c:v>
                </c:pt>
              </c:numCache>
            </c:numRef>
          </c:val>
          <c:smooth val="0"/>
          <c:extLst>
            <c:ext xmlns:c16="http://schemas.microsoft.com/office/drawing/2014/chart" uri="{C3380CC4-5D6E-409C-BE32-E72D297353CC}">
              <c16:uniqueId val="{00000000-ED78-4F80-AE18-DD55E4120F38}"/>
            </c:ext>
          </c:extLst>
        </c:ser>
        <c:ser>
          <c:idx val="1"/>
          <c:order val="1"/>
          <c:tx>
            <c:strRef>
              <c:f>'12AyBirikimli'!$I$2</c:f>
              <c:strCache>
                <c:ptCount val="1"/>
                <c:pt idx="0">
                  <c:v>CİD-enerji hariç/GSYİH</c:v>
                </c:pt>
              </c:strCache>
            </c:strRef>
          </c:tx>
          <c:spPr>
            <a:ln w="19050" cap="rnd">
              <a:solidFill>
                <a:srgbClr val="DB9231"/>
              </a:solidFill>
              <a:round/>
            </a:ln>
            <a:effectLst/>
          </c:spPr>
          <c:marker>
            <c:symbol val="none"/>
          </c:marker>
          <c:cat>
            <c:numRef>
              <c:f>'12AyBirikimli'!$A$3:$A$189</c:f>
              <c:numCache>
                <c:formatCode>mmm\-yy</c:formatCode>
                <c:ptCount val="187"/>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numCache>
            </c:numRef>
          </c:cat>
          <c:val>
            <c:numRef>
              <c:f>'12AyBirikimli'!$I$3:$I$189</c:f>
              <c:numCache>
                <c:formatCode>General</c:formatCode>
                <c:ptCount val="187"/>
                <c:pt idx="11" formatCode="0.000">
                  <c:v>0.96000850899308365</c:v>
                </c:pt>
                <c:pt idx="12" formatCode="0.000">
                  <c:v>0.76459961982047708</c:v>
                </c:pt>
                <c:pt idx="13" formatCode="0.000">
                  <c:v>0.52736964084628513</c:v>
                </c:pt>
                <c:pt idx="14" formatCode="0.000">
                  <c:v>0.24000804895485311</c:v>
                </c:pt>
                <c:pt idx="15" formatCode="0.000">
                  <c:v>4.0937776270822415E-2</c:v>
                </c:pt>
                <c:pt idx="16" formatCode="0.000">
                  <c:v>-4.4097624558578706E-2</c:v>
                </c:pt>
                <c:pt idx="17" formatCode="0.000">
                  <c:v>-0.15269782977421331</c:v>
                </c:pt>
                <c:pt idx="18" formatCode="0.000">
                  <c:v>-0.14570010355521176</c:v>
                </c:pt>
                <c:pt idx="19" formatCode="0.000">
                  <c:v>-0.2546750767684266</c:v>
                </c:pt>
                <c:pt idx="20" formatCode="0.000">
                  <c:v>-0.30644094735923721</c:v>
                </c:pt>
                <c:pt idx="21" formatCode="0.000">
                  <c:v>-0.22837255269930251</c:v>
                </c:pt>
                <c:pt idx="22" formatCode="0.000">
                  <c:v>-0.49322469891020887</c:v>
                </c:pt>
                <c:pt idx="23" formatCode="0.000">
                  <c:v>-0.30128570841602909</c:v>
                </c:pt>
                <c:pt idx="24" formatCode="0.000">
                  <c:v>-0.41466303888087302</c:v>
                </c:pt>
                <c:pt idx="25" formatCode="0.000">
                  <c:v>-0.37764188874973648</c:v>
                </c:pt>
                <c:pt idx="26" formatCode="0.000">
                  <c:v>-0.25877815088809042</c:v>
                </c:pt>
                <c:pt idx="27" formatCode="0.000">
                  <c:v>-0.30020122654965553</c:v>
                </c:pt>
                <c:pt idx="28" formatCode="0.000">
                  <c:v>-0.38268911993295607</c:v>
                </c:pt>
                <c:pt idx="29" formatCode="0.000">
                  <c:v>-0.39958463653770881</c:v>
                </c:pt>
                <c:pt idx="30" formatCode="0.000">
                  <c:v>-0.32976500397408776</c:v>
                </c:pt>
                <c:pt idx="31" formatCode="0.000">
                  <c:v>-0.44881799012987977</c:v>
                </c:pt>
                <c:pt idx="32" formatCode="0.000">
                  <c:v>-0.40544094841363398</c:v>
                </c:pt>
                <c:pt idx="33" formatCode="0.000">
                  <c:v>-0.42893716510145619</c:v>
                </c:pt>
                <c:pt idx="34" formatCode="0.000">
                  <c:v>-0.44943210486367402</c:v>
                </c:pt>
                <c:pt idx="35" formatCode="0.000">
                  <c:v>-0.56448086041831103</c:v>
                </c:pt>
                <c:pt idx="36" formatCode="0.000">
                  <c:v>-0.65194080259428888</c:v>
                </c:pt>
                <c:pt idx="37" formatCode="0.000">
                  <c:v>-0.6703941367898395</c:v>
                </c:pt>
                <c:pt idx="38" formatCode="0.000">
                  <c:v>-0.70600671884262745</c:v>
                </c:pt>
                <c:pt idx="39" formatCode="0.000">
                  <c:v>-0.78474182926949132</c:v>
                </c:pt>
                <c:pt idx="40" formatCode="0.000">
                  <c:v>-1.0426880293062626</c:v>
                </c:pt>
                <c:pt idx="41" formatCode="0.000">
                  <c:v>-1.0282698522042748</c:v>
                </c:pt>
                <c:pt idx="42" formatCode="0.000">
                  <c:v>-1.074741245516792</c:v>
                </c:pt>
                <c:pt idx="43" formatCode="0.000">
                  <c:v>-1.0535597521070232</c:v>
                </c:pt>
                <c:pt idx="44" formatCode="0.000">
                  <c:v>-1.1918726499895773</c:v>
                </c:pt>
                <c:pt idx="45" formatCode="0.000">
                  <c:v>-1.3979639291885277</c:v>
                </c:pt>
                <c:pt idx="46" formatCode="0.000">
                  <c:v>-1.3297856349186519</c:v>
                </c:pt>
                <c:pt idx="47" formatCode="0.000">
                  <c:v>-1.0664312039599844</c:v>
                </c:pt>
                <c:pt idx="48" formatCode="0.000">
                  <c:v>-1.1162884022239163</c:v>
                </c:pt>
                <c:pt idx="49" formatCode="0.000">
                  <c:v>-1.0519529666946046</c:v>
                </c:pt>
                <c:pt idx="50" formatCode="0.000">
                  <c:v>-0.99688214178994505</c:v>
                </c:pt>
                <c:pt idx="51" formatCode="0.000">
                  <c:v>-0.93052734191664388</c:v>
                </c:pt>
                <c:pt idx="52" formatCode="0.000">
                  <c:v>-0.77516367245318252</c:v>
                </c:pt>
                <c:pt idx="53" formatCode="0.000">
                  <c:v>-0.79979015955528121</c:v>
                </c:pt>
                <c:pt idx="54" formatCode="0.000">
                  <c:v>-0.91749521291894387</c:v>
                </c:pt>
                <c:pt idx="55" formatCode="0.000">
                  <c:v>-0.8995420100929632</c:v>
                </c:pt>
                <c:pt idx="56" formatCode="0.000">
                  <c:v>-0.91943189209513776</c:v>
                </c:pt>
                <c:pt idx="57" formatCode="0.000">
                  <c:v>-0.98639650016078517</c:v>
                </c:pt>
                <c:pt idx="58" formatCode="0.000">
                  <c:v>-0.93476602942415088</c:v>
                </c:pt>
                <c:pt idx="59" formatCode="0.000">
                  <c:v>-1.2025762433816409</c:v>
                </c:pt>
                <c:pt idx="60" formatCode="0.000">
                  <c:v>-1.118046644830387</c:v>
                </c:pt>
                <c:pt idx="61" formatCode="0.000">
                  <c:v>-1.0465887592238405</c:v>
                </c:pt>
                <c:pt idx="62" formatCode="0.000">
                  <c:v>-1.0635436702573173</c:v>
                </c:pt>
                <c:pt idx="63" formatCode="0.000">
                  <c:v>-1.0809512828002921</c:v>
                </c:pt>
                <c:pt idx="64" formatCode="0.000">
                  <c:v>-1.0110202721903652</c:v>
                </c:pt>
                <c:pt idx="65" formatCode="0.000">
                  <c:v>-1.057800404916275</c:v>
                </c:pt>
                <c:pt idx="66" formatCode="0.000">
                  <c:v>-0.94751583897865299</c:v>
                </c:pt>
                <c:pt idx="67" formatCode="0.000">
                  <c:v>-0.88571588620820507</c:v>
                </c:pt>
                <c:pt idx="68" formatCode="0.000">
                  <c:v>-0.57160716684861801</c:v>
                </c:pt>
                <c:pt idx="69" formatCode="0.000">
                  <c:v>-0.39665008253197859</c:v>
                </c:pt>
                <c:pt idx="70" formatCode="0.000">
                  <c:v>-8.5879729277158479E-2</c:v>
                </c:pt>
                <c:pt idx="71" formatCode="0.000">
                  <c:v>0.17132268219825891</c:v>
                </c:pt>
                <c:pt idx="72" formatCode="0.000">
                  <c:v>0.54732777217483641</c:v>
                </c:pt>
                <c:pt idx="73" formatCode="0.000">
                  <c:v>0.89524820802563665</c:v>
                </c:pt>
                <c:pt idx="74" formatCode="0.000">
                  <c:v>1.220940654817867</c:v>
                </c:pt>
                <c:pt idx="75" formatCode="0.000">
                  <c:v>1.4914975018352052</c:v>
                </c:pt>
                <c:pt idx="76" formatCode="0.000">
                  <c:v>1.7307323382059383</c:v>
                </c:pt>
                <c:pt idx="77" formatCode="0.000">
                  <c:v>1.9858826602467776</c:v>
                </c:pt>
                <c:pt idx="78" formatCode="0.000">
                  <c:v>2.2746664598218738</c:v>
                </c:pt>
                <c:pt idx="79" formatCode="0.000">
                  <c:v>2.4673960177341572</c:v>
                </c:pt>
                <c:pt idx="80" formatCode="0.000">
                  <c:v>2.2645767242769108</c:v>
                </c:pt>
                <c:pt idx="81" formatCode="0.000">
                  <c:v>2.5429131932804769</c:v>
                </c:pt>
                <c:pt idx="82" formatCode="0.000">
                  <c:v>2.3319581157384039</c:v>
                </c:pt>
                <c:pt idx="83" formatCode="0.000">
                  <c:v>2.2488742681315612</c:v>
                </c:pt>
                <c:pt idx="84" formatCode="0.000">
                  <c:v>1.8643636332041091</c:v>
                </c:pt>
                <c:pt idx="85" formatCode="0.000">
                  <c:v>1.5984774674306674</c:v>
                </c:pt>
                <c:pt idx="86" formatCode="0.000">
                  <c:v>1.1860717574566788</c:v>
                </c:pt>
                <c:pt idx="87" formatCode="0.000">
                  <c:v>0.96243214073964756</c:v>
                </c:pt>
                <c:pt idx="88" formatCode="0.000">
                  <c:v>0.86280524507738909</c:v>
                </c:pt>
                <c:pt idx="89" formatCode="0.000">
                  <c:v>0.75709402913271728</c:v>
                </c:pt>
                <c:pt idx="90" formatCode="0.000">
                  <c:v>0.40472697952378817</c:v>
                </c:pt>
                <c:pt idx="91" formatCode="0.000">
                  <c:v>0.10189835170298736</c:v>
                </c:pt>
                <c:pt idx="92" formatCode="0.000">
                  <c:v>-0.16735203394265524</c:v>
                </c:pt>
                <c:pt idx="93" formatCode="0.000">
                  <c:v>-0.51780116370338647</c:v>
                </c:pt>
                <c:pt idx="94" formatCode="0.000">
                  <c:v>-0.96049292029285893</c:v>
                </c:pt>
                <c:pt idx="95" formatCode="0.000">
                  <c:v>-1.3662640768384784</c:v>
                </c:pt>
                <c:pt idx="96" formatCode="0.000">
                  <c:v>-1.6419827272655791</c:v>
                </c:pt>
                <c:pt idx="97" formatCode="0.000">
                  <c:v>-1.9693714717704764</c:v>
                </c:pt>
                <c:pt idx="98" formatCode="0.000">
                  <c:v>-2.4784486590145689</c:v>
                </c:pt>
                <c:pt idx="99" formatCode="0.000">
                  <c:v>-2.764538960062612</c:v>
                </c:pt>
                <c:pt idx="100" formatCode="0.000">
                  <c:v>-3.1737475975920972</c:v>
                </c:pt>
                <c:pt idx="101" formatCode="0.000">
                  <c:v>-3.5320079471987613</c:v>
                </c:pt>
                <c:pt idx="102" formatCode="0.000">
                  <c:v>-3.5382197056447096</c:v>
                </c:pt>
                <c:pt idx="103" formatCode="0.000">
                  <c:v>-3.5149765985952723</c:v>
                </c:pt>
                <c:pt idx="104" formatCode="0.000">
                  <c:v>-3.6433937083465713</c:v>
                </c:pt>
                <c:pt idx="105" formatCode="0.000">
                  <c:v>-3.6432150438706823</c:v>
                </c:pt>
                <c:pt idx="106" formatCode="0.000">
                  <c:v>-3.4456160940801528</c:v>
                </c:pt>
                <c:pt idx="107" formatCode="0.000">
                  <c:v>-3.2204342146220304</c:v>
                </c:pt>
                <c:pt idx="108" formatCode="0.000">
                  <c:v>-3.1026865821896163</c:v>
                </c:pt>
                <c:pt idx="109" formatCode="0.000">
                  <c:v>-2.8114244102465973</c:v>
                </c:pt>
                <c:pt idx="110" formatCode="0.000">
                  <c:v>-2.3099157279571734</c:v>
                </c:pt>
                <c:pt idx="111" formatCode="0.000">
                  <c:v>-1.9026368897590931</c:v>
                </c:pt>
                <c:pt idx="112" formatCode="0.000">
                  <c:v>-1.5810899880172005</c:v>
                </c:pt>
                <c:pt idx="113" formatCode="0.000">
                  <c:v>-1.069134855318856</c:v>
                </c:pt>
                <c:pt idx="114" formatCode="0.000">
                  <c:v>-0.98957721639972573</c:v>
                </c:pt>
                <c:pt idx="115" formatCode="0.000">
                  <c:v>-0.59779089956579035</c:v>
                </c:pt>
                <c:pt idx="116" formatCode="0.000">
                  <c:v>-0.16761018675114236</c:v>
                </c:pt>
                <c:pt idx="117" formatCode="0.000">
                  <c:v>0.15013370210214821</c:v>
                </c:pt>
                <c:pt idx="118" formatCode="0.000">
                  <c:v>0.31040882449598711</c:v>
                </c:pt>
                <c:pt idx="119" formatCode="0.000">
                  <c:v>0.50750294076514313</c:v>
                </c:pt>
                <c:pt idx="120" formatCode="0.000">
                  <c:v>0.50024817971572255</c:v>
                </c:pt>
                <c:pt idx="121" formatCode="0.000">
                  <c:v>0.39986759690102558</c:v>
                </c:pt>
                <c:pt idx="122" formatCode="0.000">
                  <c:v>0.37087042656763225</c:v>
                </c:pt>
                <c:pt idx="123" formatCode="0.000">
                  <c:v>-3.4164977025513382E-2</c:v>
                </c:pt>
                <c:pt idx="124" formatCode="0.000">
                  <c:v>-0.25531356130561839</c:v>
                </c:pt>
                <c:pt idx="125" formatCode="0.000">
                  <c:v>-0.40556449610248246</c:v>
                </c:pt>
                <c:pt idx="126" formatCode="0.000">
                  <c:v>-0.60289891240538684</c:v>
                </c:pt>
                <c:pt idx="127" formatCode="0.000">
                  <c:v>-0.78619432456755911</c:v>
                </c:pt>
                <c:pt idx="128" formatCode="0.000">
                  <c:v>-0.86591029025290467</c:v>
                </c:pt>
                <c:pt idx="129" formatCode="0.000">
                  <c:v>-1.0998992800922174</c:v>
                </c:pt>
                <c:pt idx="130" formatCode="0.000">
                  <c:v>-1.1528103730137196</c:v>
                </c:pt>
                <c:pt idx="131" formatCode="0.000">
                  <c:v>-1.5202552118100578</c:v>
                </c:pt>
                <c:pt idx="132" formatCode="0.000">
                  <c:v>-1.3999240392090448</c:v>
                </c:pt>
                <c:pt idx="133" formatCode="0.000">
                  <c:v>-1.1991365613534355</c:v>
                </c:pt>
                <c:pt idx="134" formatCode="0.000">
                  <c:v>-0.89934725831947382</c:v>
                </c:pt>
                <c:pt idx="135" formatCode="0.000">
                  <c:v>-0.5596610716593251</c:v>
                </c:pt>
                <c:pt idx="136" formatCode="0.000">
                  <c:v>-0.17575335514394808</c:v>
                </c:pt>
                <c:pt idx="137" formatCode="0.000">
                  <c:v>-6.5234560644762796E-2</c:v>
                </c:pt>
                <c:pt idx="138" formatCode="0.000">
                  <c:v>0.38649493598772561</c:v>
                </c:pt>
                <c:pt idx="139" formatCode="0.000">
                  <c:v>0.43722661254488393</c:v>
                </c:pt>
                <c:pt idx="140" formatCode="0.000">
                  <c:v>0.54729701600683078</c:v>
                </c:pt>
                <c:pt idx="141" formatCode="0.000">
                  <c:v>0.63525014627313892</c:v>
                </c:pt>
                <c:pt idx="142" formatCode="0.000">
                  <c:v>0.44401504012537019</c:v>
                </c:pt>
                <c:pt idx="143" formatCode="0.000">
                  <c:v>0.55432070611864093</c:v>
                </c:pt>
                <c:pt idx="144" formatCode="0.000">
                  <c:v>0.69080264879437525</c:v>
                </c:pt>
                <c:pt idx="145" formatCode="0.000">
                  <c:v>0.58112019515152546</c:v>
                </c:pt>
                <c:pt idx="146" formatCode="0.000">
                  <c:v>0.30754711248600697</c:v>
                </c:pt>
                <c:pt idx="147" formatCode="0.000">
                  <c:v>0.25042677808586511</c:v>
                </c:pt>
                <c:pt idx="148" formatCode="0.000">
                  <c:v>6.3654585422246654E-2</c:v>
                </c:pt>
                <c:pt idx="149" formatCode="0.000">
                  <c:v>2.0044334174767364E-2</c:v>
                </c:pt>
                <c:pt idx="150" formatCode="0.000">
                  <c:v>-0.27510266404760558</c:v>
                </c:pt>
                <c:pt idx="151" formatCode="0.000">
                  <c:v>-0.22097605509489637</c:v>
                </c:pt>
                <c:pt idx="152" formatCode="0.000">
                  <c:v>-0.15090994215962714</c:v>
                </c:pt>
                <c:pt idx="153" formatCode="0.000">
                  <c:v>-8.7985294217973714E-2</c:v>
                </c:pt>
                <c:pt idx="154" formatCode="0.000">
                  <c:v>0.11029855344267933</c:v>
                </c:pt>
                <c:pt idx="155" formatCode="0.000">
                  <c:v>0.14044594283260126</c:v>
                </c:pt>
                <c:pt idx="156" formatCode="0.000">
                  <c:v>8.5227472233446663E-3</c:v>
                </c:pt>
                <c:pt idx="157" formatCode="0.000">
                  <c:v>-3.8043009039529958E-3</c:v>
                </c:pt>
                <c:pt idx="158" formatCode="0.000">
                  <c:v>-4.0987795318383251E-2</c:v>
                </c:pt>
                <c:pt idx="159" formatCode="0.000">
                  <c:v>-5.5296872711386641E-2</c:v>
                </c:pt>
                <c:pt idx="160" formatCode="0.000">
                  <c:v>-5.4247943317442732E-2</c:v>
                </c:pt>
                <c:pt idx="161" formatCode="0.000">
                  <c:v>-0.35675753296572066</c:v>
                </c:pt>
                <c:pt idx="162" formatCode="0.000">
                  <c:v>-0.37852905530191161</c:v>
                </c:pt>
                <c:pt idx="163" formatCode="0.000">
                  <c:v>-0.61720620339248566</c:v>
                </c:pt>
                <c:pt idx="164" formatCode="0.000">
                  <c:v>-0.91320455391830868</c:v>
                </c:pt>
                <c:pt idx="165" formatCode="0.000">
                  <c:v>-1.1059416914125659</c:v>
                </c:pt>
                <c:pt idx="166" formatCode="0.000">
                  <c:v>-1.1170668619965616</c:v>
                </c:pt>
                <c:pt idx="167" formatCode="0.000">
                  <c:v>-1.0629162267126981</c:v>
                </c:pt>
                <c:pt idx="168" formatCode="0.000">
                  <c:v>-1.0305784537659988</c:v>
                </c:pt>
                <c:pt idx="169" formatCode="0.000">
                  <c:v>-1.0249426505571275</c:v>
                </c:pt>
                <c:pt idx="170" formatCode="0.000">
                  <c:v>-0.89509622316716919</c:v>
                </c:pt>
                <c:pt idx="171" formatCode="0.000">
                  <c:v>-0.89714817601923691</c:v>
                </c:pt>
                <c:pt idx="172" formatCode="0.000">
                  <c:v>-1.0815770733276826</c:v>
                </c:pt>
                <c:pt idx="173" formatCode="0.000">
                  <c:v>-0.92767981982036041</c:v>
                </c:pt>
                <c:pt idx="174" formatCode="0.000">
                  <c:v>-1.0882811680773838</c:v>
                </c:pt>
                <c:pt idx="175" formatCode="0.000">
                  <c:v>-0.93361346876313456</c:v>
                </c:pt>
                <c:pt idx="176" formatCode="0.000">
                  <c:v>-1.1451014780955469</c:v>
                </c:pt>
                <c:pt idx="177" formatCode="0.000">
                  <c:v>-1.3093532947641269</c:v>
                </c:pt>
                <c:pt idx="178" formatCode="0.000">
                  <c:v>-1.4456747004995594</c:v>
                </c:pt>
                <c:pt idx="179" formatCode="0.000">
                  <c:v>-1.706857881912258</c:v>
                </c:pt>
                <c:pt idx="180" formatCode="0.000">
                  <c:v>-2.1270383565350066</c:v>
                </c:pt>
                <c:pt idx="181" formatCode="0.000">
                  <c:v>-2.2523098105593617</c:v>
                </c:pt>
                <c:pt idx="182" formatCode="0.000">
                  <c:v>-2.3646453352725429</c:v>
                </c:pt>
                <c:pt idx="183" formatCode="0.000">
                  <c:v>-2.518267281968686</c:v>
                </c:pt>
                <c:pt idx="184" formatCode="0.000">
                  <c:v>-2.5306250640556969</c:v>
                </c:pt>
                <c:pt idx="185" formatCode="0.000">
                  <c:v>-2.3669311483665316</c:v>
                </c:pt>
                <c:pt idx="186" formatCode="0.000">
                  <c:v>-1.919110292393942</c:v>
                </c:pt>
              </c:numCache>
            </c:numRef>
          </c:val>
          <c:smooth val="0"/>
          <c:extLst>
            <c:ext xmlns:c16="http://schemas.microsoft.com/office/drawing/2014/chart" uri="{C3380CC4-5D6E-409C-BE32-E72D297353CC}">
              <c16:uniqueId val="{00000001-ED78-4F80-AE18-DD55E4120F38}"/>
            </c:ext>
          </c:extLst>
        </c:ser>
        <c:ser>
          <c:idx val="2"/>
          <c:order val="2"/>
          <c:tx>
            <c:strRef>
              <c:f>'12AyBirikimli'!$K$2</c:f>
              <c:strCache>
                <c:ptCount val="1"/>
                <c:pt idx="0">
                  <c:v>CİD-enerji ve altın hariç/GSYİH</c:v>
                </c:pt>
              </c:strCache>
            </c:strRef>
          </c:tx>
          <c:spPr>
            <a:ln w="19050" cap="rnd">
              <a:solidFill>
                <a:srgbClr val="AF2737"/>
              </a:solidFill>
              <a:round/>
            </a:ln>
            <a:effectLst/>
          </c:spPr>
          <c:marker>
            <c:symbol val="none"/>
          </c:marker>
          <c:cat>
            <c:numRef>
              <c:f>'12AyBirikimli'!$A$3:$A$189</c:f>
              <c:numCache>
                <c:formatCode>mmm\-yy</c:formatCode>
                <c:ptCount val="187"/>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numCache>
            </c:numRef>
          </c:cat>
          <c:val>
            <c:numRef>
              <c:f>'12AyBirikimli'!$K$3:$K$189</c:f>
              <c:numCache>
                <c:formatCode>General</c:formatCode>
                <c:ptCount val="187"/>
                <c:pt idx="11" formatCode="0.000">
                  <c:v>1.7561702879249088</c:v>
                </c:pt>
                <c:pt idx="12" formatCode="0.000">
                  <c:v>1.571022175695868</c:v>
                </c:pt>
                <c:pt idx="13" formatCode="0.000">
                  <c:v>1.3368948362167499</c:v>
                </c:pt>
                <c:pt idx="14" formatCode="0.000">
                  <c:v>1.030584605852606</c:v>
                </c:pt>
                <c:pt idx="15" formatCode="0.000">
                  <c:v>0.86388949665327297</c:v>
                </c:pt>
                <c:pt idx="16" formatCode="0.000">
                  <c:v>0.77998817703080026</c:v>
                </c:pt>
                <c:pt idx="17" formatCode="0.000">
                  <c:v>0.64935276597052305</c:v>
                </c:pt>
                <c:pt idx="18" formatCode="0.000">
                  <c:v>0.66671595044258947</c:v>
                </c:pt>
                <c:pt idx="19" formatCode="0.000">
                  <c:v>0.5392068305116664</c:v>
                </c:pt>
                <c:pt idx="20" formatCode="0.000">
                  <c:v>0.495814857367743</c:v>
                </c:pt>
                <c:pt idx="21" formatCode="0.000">
                  <c:v>0.55259232433832317</c:v>
                </c:pt>
                <c:pt idx="22" formatCode="0.000">
                  <c:v>0.30821959545635397</c:v>
                </c:pt>
                <c:pt idx="23" formatCode="0.000">
                  <c:v>0.5400861248675759</c:v>
                </c:pt>
                <c:pt idx="24" formatCode="0.000">
                  <c:v>0.45471259894608307</c:v>
                </c:pt>
                <c:pt idx="25" formatCode="0.000">
                  <c:v>0.505482295193042</c:v>
                </c:pt>
                <c:pt idx="26" formatCode="0.000">
                  <c:v>0.63899100837349676</c:v>
                </c:pt>
                <c:pt idx="27" formatCode="0.000">
                  <c:v>0.57602391851535406</c:v>
                </c:pt>
                <c:pt idx="28" formatCode="0.000">
                  <c:v>0.49893956427452707</c:v>
                </c:pt>
                <c:pt idx="29" formatCode="0.000">
                  <c:v>0.48399441701106777</c:v>
                </c:pt>
                <c:pt idx="30" formatCode="0.000">
                  <c:v>0.54384302456624178</c:v>
                </c:pt>
                <c:pt idx="31" formatCode="0.000">
                  <c:v>0.42555806449263878</c:v>
                </c:pt>
                <c:pt idx="32" formatCode="0.000">
                  <c:v>0.44092755129370259</c:v>
                </c:pt>
                <c:pt idx="33" formatCode="0.000">
                  <c:v>0.38606104014680187</c:v>
                </c:pt>
                <c:pt idx="34" formatCode="0.000">
                  <c:v>0.34450868301335086</c:v>
                </c:pt>
                <c:pt idx="35" formatCode="0.000">
                  <c:v>0.18384539794472948</c:v>
                </c:pt>
                <c:pt idx="36" formatCode="0.000">
                  <c:v>5.5145370348015352E-2</c:v>
                </c:pt>
                <c:pt idx="37" formatCode="0.000">
                  <c:v>-1.7508016317387558E-2</c:v>
                </c:pt>
                <c:pt idx="38" formatCode="0.000">
                  <c:v>-9.8345134703351905E-2</c:v>
                </c:pt>
                <c:pt idx="39" formatCode="0.000">
                  <c:v>-0.1935879297729515</c:v>
                </c:pt>
                <c:pt idx="40" formatCode="0.000">
                  <c:v>-0.38447383312244759</c:v>
                </c:pt>
                <c:pt idx="41" formatCode="0.000">
                  <c:v>-0.41717216136484714</c:v>
                </c:pt>
                <c:pt idx="42" formatCode="0.000">
                  <c:v>-0.53718871536916146</c:v>
                </c:pt>
                <c:pt idx="43" formatCode="0.000">
                  <c:v>-0.50987813444912633</c:v>
                </c:pt>
                <c:pt idx="44" formatCode="0.000">
                  <c:v>-0.60445575357054293</c:v>
                </c:pt>
                <c:pt idx="45" formatCode="0.000">
                  <c:v>-0.80006968671717615</c:v>
                </c:pt>
                <c:pt idx="46" formatCode="0.000">
                  <c:v>-0.71760816053597631</c:v>
                </c:pt>
                <c:pt idx="47" formatCode="0.000">
                  <c:v>-0.45419532816039127</c:v>
                </c:pt>
                <c:pt idx="48" formatCode="0.000">
                  <c:v>-0.48699564006309642</c:v>
                </c:pt>
                <c:pt idx="49" formatCode="0.000">
                  <c:v>-0.44446065391512163</c:v>
                </c:pt>
                <c:pt idx="50" formatCode="0.000">
                  <c:v>-0.38727359483381302</c:v>
                </c:pt>
                <c:pt idx="51" formatCode="0.000">
                  <c:v>-0.33107848504066895</c:v>
                </c:pt>
                <c:pt idx="52" formatCode="0.000">
                  <c:v>-0.22009799043383291</c:v>
                </c:pt>
                <c:pt idx="53" formatCode="0.000">
                  <c:v>-0.15758594178835561</c:v>
                </c:pt>
                <c:pt idx="54" formatCode="0.000">
                  <c:v>-0.14143557231599099</c:v>
                </c:pt>
                <c:pt idx="55" formatCode="0.000">
                  <c:v>-0.11255546933135428</c:v>
                </c:pt>
                <c:pt idx="56" formatCode="0.000">
                  <c:v>-0.20656915424544015</c:v>
                </c:pt>
                <c:pt idx="57" formatCode="0.000">
                  <c:v>-0.28297308004448773</c:v>
                </c:pt>
                <c:pt idx="58" formatCode="0.000">
                  <c:v>-0.26944891261887077</c:v>
                </c:pt>
                <c:pt idx="59" formatCode="0.000">
                  <c:v>-0.56629943299271657</c:v>
                </c:pt>
                <c:pt idx="60" formatCode="0.000">
                  <c:v>-0.6074926193675334</c:v>
                </c:pt>
                <c:pt idx="61" formatCode="0.000">
                  <c:v>-0.60912518467608223</c:v>
                </c:pt>
                <c:pt idx="62" formatCode="0.000">
                  <c:v>-0.71568915377483022</c:v>
                </c:pt>
                <c:pt idx="63" formatCode="0.000">
                  <c:v>-0.77800841682539623</c:v>
                </c:pt>
                <c:pt idx="64" formatCode="0.000">
                  <c:v>-0.71121377253786677</c:v>
                </c:pt>
                <c:pt idx="65" formatCode="0.000">
                  <c:v>-0.76296781263764879</c:v>
                </c:pt>
                <c:pt idx="66" formatCode="0.000">
                  <c:v>-0.74452835089073399</c:v>
                </c:pt>
                <c:pt idx="67" formatCode="0.000">
                  <c:v>-0.57928523496721251</c:v>
                </c:pt>
                <c:pt idx="68" formatCode="0.000">
                  <c:v>-0.1943681993041525</c:v>
                </c:pt>
                <c:pt idx="69" formatCode="0.000">
                  <c:v>-7.9354756389909312E-2</c:v>
                </c:pt>
                <c:pt idx="70" formatCode="0.000">
                  <c:v>0.16242516170274007</c:v>
                </c:pt>
                <c:pt idx="71" formatCode="0.000">
                  <c:v>0.34728645416153792</c:v>
                </c:pt>
                <c:pt idx="72" formatCode="0.000">
                  <c:v>0.66206687805627507</c:v>
                </c:pt>
                <c:pt idx="73" formatCode="0.000">
                  <c:v>0.84185177986681825</c:v>
                </c:pt>
                <c:pt idx="74" formatCode="0.000">
                  <c:v>1.093213066883806</c:v>
                </c:pt>
                <c:pt idx="75" formatCode="0.000">
                  <c:v>1.3538402229788562</c:v>
                </c:pt>
                <c:pt idx="76" formatCode="0.000">
                  <c:v>1.5026422775937638</c:v>
                </c:pt>
                <c:pt idx="77" formatCode="0.000">
                  <c:v>1.6656693592965388</c:v>
                </c:pt>
                <c:pt idx="78" formatCode="0.000">
                  <c:v>1.9678616585484994</c:v>
                </c:pt>
                <c:pt idx="79" formatCode="0.000">
                  <c:v>1.9980774237489229</c:v>
                </c:pt>
                <c:pt idx="80" formatCode="0.000">
                  <c:v>1.6651242925056104</c:v>
                </c:pt>
                <c:pt idx="81" formatCode="0.000">
                  <c:v>2.0070884337784944</c:v>
                </c:pt>
                <c:pt idx="82" formatCode="0.000">
                  <c:v>1.8600642183270493</c:v>
                </c:pt>
                <c:pt idx="83" formatCode="0.000">
                  <c:v>1.7861987985186887</c:v>
                </c:pt>
                <c:pt idx="84" formatCode="0.000">
                  <c:v>1.5322356536283497</c:v>
                </c:pt>
                <c:pt idx="85" formatCode="0.000">
                  <c:v>1.501532724317979</c:v>
                </c:pt>
                <c:pt idx="86" formatCode="0.000">
                  <c:v>1.189478342084608</c:v>
                </c:pt>
                <c:pt idx="87" formatCode="0.000">
                  <c:v>0.98048960257508622</c:v>
                </c:pt>
                <c:pt idx="88" formatCode="0.000">
                  <c:v>0.7756985471925657</c:v>
                </c:pt>
                <c:pt idx="89" formatCode="0.000">
                  <c:v>0.63875425207661773</c:v>
                </c:pt>
                <c:pt idx="90" formatCode="0.000">
                  <c:v>0.33712511865964889</c:v>
                </c:pt>
                <c:pt idx="91" formatCode="0.000">
                  <c:v>1.8424903727900482E-2</c:v>
                </c:pt>
                <c:pt idx="92" formatCode="0.000">
                  <c:v>-0.22227617297648902</c:v>
                </c:pt>
                <c:pt idx="93" formatCode="0.000">
                  <c:v>-0.54374408068085023</c:v>
                </c:pt>
                <c:pt idx="94" formatCode="0.000">
                  <c:v>-0.9632962709684435</c:v>
                </c:pt>
                <c:pt idx="95" formatCode="0.000">
                  <c:v>-1.3081211670995372</c:v>
                </c:pt>
                <c:pt idx="96" formatCode="0.000">
                  <c:v>-1.4971329066482415</c:v>
                </c:pt>
                <c:pt idx="97" formatCode="0.000">
                  <c:v>-1.7875649963735183</c:v>
                </c:pt>
                <c:pt idx="98" formatCode="0.000">
                  <c:v>-2.2705900470455775</c:v>
                </c:pt>
                <c:pt idx="99" formatCode="0.000">
                  <c:v>-2.5374000034738162</c:v>
                </c:pt>
                <c:pt idx="100" formatCode="0.000">
                  <c:v>-2.8479116134116942</c:v>
                </c:pt>
                <c:pt idx="101" formatCode="0.000">
                  <c:v>-3.1501379398644502</c:v>
                </c:pt>
                <c:pt idx="102" formatCode="0.000">
                  <c:v>-3.178219647834462</c:v>
                </c:pt>
                <c:pt idx="103" formatCode="0.000">
                  <c:v>-3.0594406849575759</c:v>
                </c:pt>
                <c:pt idx="104" formatCode="0.000">
                  <c:v>-3.0512784274848395</c:v>
                </c:pt>
                <c:pt idx="105" formatCode="0.000">
                  <c:v>-3.024462258399554</c:v>
                </c:pt>
                <c:pt idx="106" formatCode="0.000">
                  <c:v>-2.8696128625954285</c:v>
                </c:pt>
                <c:pt idx="107" formatCode="0.000">
                  <c:v>-2.646720031929215</c:v>
                </c:pt>
                <c:pt idx="108" formatCode="0.000">
                  <c:v>-2.5947003512279836</c:v>
                </c:pt>
                <c:pt idx="109" formatCode="0.000">
                  <c:v>-2.3659988877503531</c:v>
                </c:pt>
                <c:pt idx="110" formatCode="0.000">
                  <c:v>-1.9039518361901375</c:v>
                </c:pt>
                <c:pt idx="111" formatCode="0.000">
                  <c:v>-1.6017379725940337</c:v>
                </c:pt>
                <c:pt idx="112" formatCode="0.000">
                  <c:v>-1.3264679122911454</c:v>
                </c:pt>
                <c:pt idx="113" formatCode="0.000">
                  <c:v>-0.85825254052125599</c:v>
                </c:pt>
                <c:pt idx="114" formatCode="0.000">
                  <c:v>-0.84700675920700674</c:v>
                </c:pt>
                <c:pt idx="115" formatCode="0.000">
                  <c:v>-0.76292903938593259</c:v>
                </c:pt>
                <c:pt idx="116" formatCode="0.000">
                  <c:v>-0.60444550606433056</c:v>
                </c:pt>
                <c:pt idx="117" formatCode="0.000">
                  <c:v>-0.4651942135909401</c:v>
                </c:pt>
                <c:pt idx="118" formatCode="0.000">
                  <c:v>-0.31936288670098695</c:v>
                </c:pt>
                <c:pt idx="119" formatCode="0.000">
                  <c:v>-0.1437602562178838</c:v>
                </c:pt>
                <c:pt idx="120" formatCode="0.000">
                  <c:v>-0.11663253538650836</c:v>
                </c:pt>
                <c:pt idx="121" formatCode="0.000">
                  <c:v>-0.12263278975967586</c:v>
                </c:pt>
                <c:pt idx="122" formatCode="0.000">
                  <c:v>-4.7195209343391713E-2</c:v>
                </c:pt>
                <c:pt idx="123" formatCode="0.000">
                  <c:v>-0.13780036181176411</c:v>
                </c:pt>
                <c:pt idx="124" formatCode="0.000">
                  <c:v>-0.12735297182504374</c:v>
                </c:pt>
                <c:pt idx="125" formatCode="0.000">
                  <c:v>-8.7605516334023609E-2</c:v>
                </c:pt>
                <c:pt idx="126" formatCode="0.000">
                  <c:v>-0.14373272754962049</c:v>
                </c:pt>
                <c:pt idx="127" formatCode="0.000">
                  <c:v>-0.12207870741666135</c:v>
                </c:pt>
                <c:pt idx="128" formatCode="0.000">
                  <c:v>-9.5483639808458975E-2</c:v>
                </c:pt>
                <c:pt idx="129" formatCode="0.000">
                  <c:v>-0.15499350708292378</c:v>
                </c:pt>
                <c:pt idx="130" formatCode="0.000">
                  <c:v>-8.237730610215506E-2</c:v>
                </c:pt>
                <c:pt idx="131" formatCode="0.000">
                  <c:v>-0.27935177065025146</c:v>
                </c:pt>
                <c:pt idx="132" formatCode="0.000">
                  <c:v>-0.15997969347513635</c:v>
                </c:pt>
                <c:pt idx="133" formatCode="0.000">
                  <c:v>-6.5944861112445755E-2</c:v>
                </c:pt>
                <c:pt idx="134" formatCode="0.000">
                  <c:v>4.2938774919239905E-2</c:v>
                </c:pt>
                <c:pt idx="135" formatCode="0.000">
                  <c:v>0.19056835846857786</c:v>
                </c:pt>
                <c:pt idx="136" formatCode="0.000">
                  <c:v>0.4532069311321803</c:v>
                </c:pt>
                <c:pt idx="137" formatCode="0.000">
                  <c:v>0.49055693948839019</c:v>
                </c:pt>
                <c:pt idx="138" formatCode="0.000">
                  <c:v>0.77421425716465009</c:v>
                </c:pt>
                <c:pt idx="139" formatCode="0.000">
                  <c:v>0.78469149895261259</c:v>
                </c:pt>
                <c:pt idx="140" formatCode="0.000">
                  <c:v>0.95474189383801755</c:v>
                </c:pt>
                <c:pt idx="141" formatCode="0.000">
                  <c:v>1.0077303477136268</c:v>
                </c:pt>
                <c:pt idx="142" formatCode="0.000">
                  <c:v>0.94635764777444653</c:v>
                </c:pt>
                <c:pt idx="143" formatCode="0.000">
                  <c:v>0.97135236302351569</c:v>
                </c:pt>
                <c:pt idx="144" formatCode="0.000">
                  <c:v>0.97350821035453627</c:v>
                </c:pt>
                <c:pt idx="145" formatCode="0.000">
                  <c:v>0.76447947001603145</c:v>
                </c:pt>
                <c:pt idx="146" formatCode="0.000">
                  <c:v>0.53703945139156706</c:v>
                </c:pt>
                <c:pt idx="147" formatCode="0.000">
                  <c:v>0.32065611400530608</c:v>
                </c:pt>
                <c:pt idx="148" formatCode="0.000">
                  <c:v>7.8774781275636169E-2</c:v>
                </c:pt>
                <c:pt idx="149" formatCode="0.000">
                  <c:v>-6.0813986882609784E-2</c:v>
                </c:pt>
                <c:pt idx="150" formatCode="0.000">
                  <c:v>-0.27038463371621302</c:v>
                </c:pt>
                <c:pt idx="151" formatCode="0.000">
                  <c:v>-0.20341542833918411</c:v>
                </c:pt>
                <c:pt idx="152" formatCode="0.000">
                  <c:v>-0.26525661656376615</c:v>
                </c:pt>
                <c:pt idx="153" formatCode="0.000">
                  <c:v>-0.29781353707134367</c:v>
                </c:pt>
                <c:pt idx="154" formatCode="0.000">
                  <c:v>-0.3135859524240226</c:v>
                </c:pt>
                <c:pt idx="155" formatCode="0.000">
                  <c:v>-0.32032013965880635</c:v>
                </c:pt>
                <c:pt idx="156" formatCode="0.000">
                  <c:v>-0.33623786722878229</c:v>
                </c:pt>
                <c:pt idx="157" formatCode="0.000">
                  <c:v>-0.31467662217635306</c:v>
                </c:pt>
                <c:pt idx="158" formatCode="0.000">
                  <c:v>-0.34596683848621468</c:v>
                </c:pt>
                <c:pt idx="159" formatCode="0.000">
                  <c:v>-0.21305166801989106</c:v>
                </c:pt>
                <c:pt idx="160" formatCode="0.000">
                  <c:v>-0.2835018415445883</c:v>
                </c:pt>
                <c:pt idx="161" formatCode="0.000">
                  <c:v>-0.64085800667297999</c:v>
                </c:pt>
                <c:pt idx="162" formatCode="0.000">
                  <c:v>-0.79213979887817199</c:v>
                </c:pt>
                <c:pt idx="163" formatCode="0.000">
                  <c:v>-1.0695317975015022</c:v>
                </c:pt>
                <c:pt idx="164" formatCode="0.000">
                  <c:v>-1.2838421121526329</c:v>
                </c:pt>
                <c:pt idx="165" formatCode="0.000">
                  <c:v>-1.3937169699783254</c:v>
                </c:pt>
                <c:pt idx="166" formatCode="0.000">
                  <c:v>-1.4353806799753972</c:v>
                </c:pt>
                <c:pt idx="167" formatCode="0.000">
                  <c:v>-1.2700977216335916</c:v>
                </c:pt>
                <c:pt idx="168" formatCode="0.000">
                  <c:v>-1.2408899310561186</c:v>
                </c:pt>
                <c:pt idx="169" formatCode="0.000">
                  <c:v>-1.0677541911136992</c:v>
                </c:pt>
                <c:pt idx="170" formatCode="0.000">
                  <c:v>-0.77028819017051309</c:v>
                </c:pt>
                <c:pt idx="171" formatCode="0.000">
                  <c:v>-0.73100525220204371</c:v>
                </c:pt>
                <c:pt idx="172" formatCode="0.000">
                  <c:v>-0.67052419837550747</c:v>
                </c:pt>
                <c:pt idx="173" formatCode="0.000">
                  <c:v>-0.31943171555019501</c:v>
                </c:pt>
                <c:pt idx="174" formatCode="0.000">
                  <c:v>-0.22419429442297498</c:v>
                </c:pt>
                <c:pt idx="175" formatCode="0.000">
                  <c:v>-7.6787432795417292E-4</c:v>
                </c:pt>
                <c:pt idx="176" formatCode="0.000">
                  <c:v>-0.11913020190739645</c:v>
                </c:pt>
                <c:pt idx="177" formatCode="0.000">
                  <c:v>-0.24854324752409335</c:v>
                </c:pt>
                <c:pt idx="178" formatCode="0.000">
                  <c:v>-0.32501973456984512</c:v>
                </c:pt>
                <c:pt idx="179" formatCode="0.000">
                  <c:v>-0.53790750637862872</c:v>
                </c:pt>
                <c:pt idx="180" formatCode="0.000">
                  <c:v>-0.70687154234541583</c:v>
                </c:pt>
                <c:pt idx="181" formatCode="0.000">
                  <c:v>-0.76840580006113435</c:v>
                </c:pt>
                <c:pt idx="182" formatCode="0.000">
                  <c:v>-0.83492079867528524</c:v>
                </c:pt>
                <c:pt idx="183" formatCode="0.000">
                  <c:v>-0.91300284810288457</c:v>
                </c:pt>
                <c:pt idx="184" formatCode="0.000">
                  <c:v>-0.91932132122083854</c:v>
                </c:pt>
                <c:pt idx="185" formatCode="0.000">
                  <c:v>-0.8366919999284822</c:v>
                </c:pt>
                <c:pt idx="186" formatCode="0.000">
                  <c:v>-0.51159139266346909</c:v>
                </c:pt>
              </c:numCache>
            </c:numRef>
          </c:val>
          <c:smooth val="0"/>
          <c:extLst>
            <c:ext xmlns:c16="http://schemas.microsoft.com/office/drawing/2014/chart" uri="{C3380CC4-5D6E-409C-BE32-E72D297353CC}">
              <c16:uniqueId val="{00000002-ED78-4F80-AE18-DD55E4120F38}"/>
            </c:ext>
          </c:extLst>
        </c:ser>
        <c:dLbls>
          <c:showLegendKey val="0"/>
          <c:showVal val="0"/>
          <c:showCatName val="0"/>
          <c:showSerName val="0"/>
          <c:showPercent val="0"/>
          <c:showBubbleSize val="0"/>
        </c:dLbls>
        <c:smooth val="0"/>
        <c:axId val="336635184"/>
        <c:axId val="336639120"/>
      </c:lineChart>
      <c:dateAx>
        <c:axId val="336635184"/>
        <c:scaling>
          <c:orientation val="minMax"/>
          <c:min val="39448"/>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336639120"/>
        <c:crosses val="autoZero"/>
        <c:auto val="1"/>
        <c:lblOffset val="100"/>
        <c:baseTimeUnit val="months"/>
      </c:dateAx>
      <c:valAx>
        <c:axId val="336639120"/>
        <c:scaling>
          <c:orientation val="minMax"/>
        </c:scaling>
        <c:delete val="0"/>
        <c:axPos val="r"/>
        <c:majorGridlines>
          <c:spPr>
            <a:ln w="9525" cap="flat" cmpd="sng" algn="ctr">
              <a:solidFill>
                <a:srgbClr val="D9D9D9"/>
              </a:solidFill>
              <a:prstDash val="solid"/>
              <a:round/>
            </a:ln>
            <a:effectLst/>
          </c:spPr>
        </c:majorGridlines>
        <c:numFmt formatCode="General"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336635184"/>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xMode val="edge"/>
          <c:yMode val="edge"/>
          <c:x val="1.8814814814814815E-2"/>
          <c:y val="0.12505623125193052"/>
          <c:w val="0.98118518518518516"/>
          <c:h val="0.87494376874806945"/>
        </c:manualLayout>
      </c:layout>
      <c:lineChart>
        <c:grouping val="standard"/>
        <c:varyColors val="0"/>
        <c:ser>
          <c:idx val="0"/>
          <c:order val="0"/>
          <c:tx>
            <c:strRef>
              <c:f>Aylık!$B$2</c:f>
              <c:strCache>
                <c:ptCount val="1"/>
                <c:pt idx="0">
                  <c:v>CİD/GSYİH</c:v>
                </c:pt>
              </c:strCache>
            </c:strRef>
          </c:tx>
          <c:spPr>
            <a:ln w="19050" cap="rnd">
              <a:solidFill>
                <a:srgbClr val="008AAB"/>
              </a:solidFill>
              <a:round/>
            </a:ln>
            <a:effectLst/>
          </c:spPr>
          <c:marker>
            <c:symbol val="none"/>
          </c:marker>
          <c:cat>
            <c:numRef>
              <c:f>Aylık!$A$171:$A$189</c:f>
              <c:numCache>
                <c:formatCode>mmm\-yy</c:formatCode>
                <c:ptCount val="1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numCache>
            </c:numRef>
          </c:cat>
          <c:val>
            <c:numRef>
              <c:f>Aylık!$F$171:$F$189</c:f>
              <c:numCache>
                <c:formatCode>#,##0</c:formatCode>
                <c:ptCount val="19"/>
                <c:pt idx="0">
                  <c:v>-9.3262519769999983</c:v>
                </c:pt>
                <c:pt idx="1">
                  <c:v>-9.6507451339999974</c:v>
                </c:pt>
                <c:pt idx="2">
                  <c:v>-8.3967379659999981</c:v>
                </c:pt>
                <c:pt idx="3">
                  <c:v>-9.4185586870000044</c:v>
                </c:pt>
                <c:pt idx="4">
                  <c:v>-12.224835823000005</c:v>
                </c:pt>
                <c:pt idx="5">
                  <c:v>-12.900559748000001</c:v>
                </c:pt>
                <c:pt idx="6">
                  <c:v>-13.876532773999999</c:v>
                </c:pt>
                <c:pt idx="7">
                  <c:v>-9.4224178860000016</c:v>
                </c:pt>
                <c:pt idx="8">
                  <c:v>-10.081301177000007</c:v>
                </c:pt>
                <c:pt idx="9">
                  <c:v>-9.2181257099999989</c:v>
                </c:pt>
                <c:pt idx="10">
                  <c:v>-12.750534391000002</c:v>
                </c:pt>
                <c:pt idx="11">
                  <c:v>-16.057111929000001</c:v>
                </c:pt>
                <c:pt idx="12">
                  <c:v>-19.26187723200001</c:v>
                </c:pt>
                <c:pt idx="13">
                  <c:v>-19.351905590000001</c:v>
                </c:pt>
                <c:pt idx="14">
                  <c:v>-16.401930416000003</c:v>
                </c:pt>
                <c:pt idx="15">
                  <c:v>-15.042623248000002</c:v>
                </c:pt>
                <c:pt idx="16">
                  <c:v>-16.749883521000005</c:v>
                </c:pt>
                <c:pt idx="17">
                  <c:v>-14.990799547</c:v>
                </c:pt>
                <c:pt idx="18">
                  <c:v>-11.061287141999999</c:v>
                </c:pt>
              </c:numCache>
            </c:numRef>
          </c:val>
          <c:smooth val="0"/>
          <c:extLst>
            <c:ext xmlns:c16="http://schemas.microsoft.com/office/drawing/2014/chart" uri="{C3380CC4-5D6E-409C-BE32-E72D297353CC}">
              <c16:uniqueId val="{00000000-4D66-4736-A69E-1657AA79294C}"/>
            </c:ext>
          </c:extLst>
        </c:ser>
        <c:ser>
          <c:idx val="1"/>
          <c:order val="1"/>
          <c:tx>
            <c:strRef>
              <c:f>Aylık!$C$2</c:f>
              <c:strCache>
                <c:ptCount val="1"/>
                <c:pt idx="0">
                  <c:v>CİD-enerji hariç/GSYİH</c:v>
                </c:pt>
              </c:strCache>
            </c:strRef>
          </c:tx>
          <c:spPr>
            <a:ln w="19050" cap="rnd">
              <a:solidFill>
                <a:srgbClr val="DB9231"/>
              </a:solidFill>
              <a:round/>
            </a:ln>
            <a:effectLst/>
          </c:spPr>
          <c:marker>
            <c:symbol val="none"/>
          </c:marker>
          <c:cat>
            <c:numRef>
              <c:f>Aylık!$A$171:$A$189</c:f>
              <c:numCache>
                <c:formatCode>mmm\-yy</c:formatCode>
                <c:ptCount val="1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numCache>
            </c:numRef>
          </c:cat>
          <c:val>
            <c:numRef>
              <c:f>Aylık!$G$171:$G$189</c:f>
              <c:numCache>
                <c:formatCode>#,##0</c:formatCode>
                <c:ptCount val="19"/>
                <c:pt idx="0">
                  <c:v>-1.8992096089999981</c:v>
                </c:pt>
                <c:pt idx="1">
                  <c:v>-1.9370963239999979</c:v>
                </c:pt>
                <c:pt idx="2">
                  <c:v>-0.69527787599999924</c:v>
                </c:pt>
                <c:pt idx="3">
                  <c:v>-2.1284145890000046</c:v>
                </c:pt>
                <c:pt idx="4">
                  <c:v>-4.8103102140000047</c:v>
                </c:pt>
                <c:pt idx="5">
                  <c:v>-5.738496565000001</c:v>
                </c:pt>
                <c:pt idx="6">
                  <c:v>-6.452404979999999</c:v>
                </c:pt>
                <c:pt idx="7">
                  <c:v>-1.6933167580000006</c:v>
                </c:pt>
                <c:pt idx="8">
                  <c:v>-1.707075852000006</c:v>
                </c:pt>
                <c:pt idx="9">
                  <c:v>-0.61063861299999711</c:v>
                </c:pt>
                <c:pt idx="10">
                  <c:v>-3.8033556860000011</c:v>
                </c:pt>
                <c:pt idx="11">
                  <c:v>-6.4183752620000014</c:v>
                </c:pt>
                <c:pt idx="12">
                  <c:v>-9.2190217590000092</c:v>
                </c:pt>
                <c:pt idx="13">
                  <c:v>-9.414579256000005</c:v>
                </c:pt>
                <c:pt idx="14">
                  <c:v>-7.0329031610000028</c:v>
                </c:pt>
                <c:pt idx="15">
                  <c:v>-6.068335966000002</c:v>
                </c:pt>
                <c:pt idx="16">
                  <c:v>-7.4943958650000022</c:v>
                </c:pt>
                <c:pt idx="17">
                  <c:v>-5.6209762990000014</c:v>
                </c:pt>
                <c:pt idx="18">
                  <c:v>-0.83964821699999947</c:v>
                </c:pt>
              </c:numCache>
            </c:numRef>
          </c:val>
          <c:smooth val="0"/>
          <c:extLst>
            <c:ext xmlns:c16="http://schemas.microsoft.com/office/drawing/2014/chart" uri="{C3380CC4-5D6E-409C-BE32-E72D297353CC}">
              <c16:uniqueId val="{00000001-4D66-4736-A69E-1657AA79294C}"/>
            </c:ext>
          </c:extLst>
        </c:ser>
        <c:ser>
          <c:idx val="3"/>
          <c:order val="2"/>
          <c:tx>
            <c:strRef>
              <c:f>Aylık!$E$2</c:f>
              <c:strCache>
                <c:ptCount val="1"/>
                <c:pt idx="0">
                  <c:v>CİD-enerji ve altın hariç/GSYİH</c:v>
                </c:pt>
              </c:strCache>
            </c:strRef>
          </c:tx>
          <c:spPr>
            <a:ln w="19050" cap="rnd">
              <a:solidFill>
                <a:srgbClr val="AF2737"/>
              </a:solidFill>
              <a:round/>
            </a:ln>
            <a:effectLst/>
          </c:spPr>
          <c:marker>
            <c:symbol val="none"/>
          </c:marker>
          <c:cat>
            <c:numRef>
              <c:f>Aylık!$A$171:$A$189</c:f>
              <c:numCache>
                <c:formatCode>mmm\-yy</c:formatCode>
                <c:ptCount val="1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numCache>
            </c:numRef>
          </c:cat>
          <c:val>
            <c:numRef>
              <c:f>Aylık!$I$171:$I$189</c:f>
              <c:numCache>
                <c:formatCode>#,##0</c:formatCode>
                <c:ptCount val="19"/>
                <c:pt idx="0">
                  <c:v>-0.83870221999999783</c:v>
                </c:pt>
                <c:pt idx="1">
                  <c:v>-0.50535143399999694</c:v>
                </c:pt>
                <c:pt idx="2">
                  <c:v>0.12259791000000086</c:v>
                </c:pt>
                <c:pt idx="3">
                  <c:v>-0.84309890500000395</c:v>
                </c:pt>
                <c:pt idx="4">
                  <c:v>-2.2016598390000039</c:v>
                </c:pt>
                <c:pt idx="5">
                  <c:v>-2.4379631140000004</c:v>
                </c:pt>
                <c:pt idx="6">
                  <c:v>-1.7897359199999991</c:v>
                </c:pt>
                <c:pt idx="7">
                  <c:v>1.8970020789999991</c:v>
                </c:pt>
                <c:pt idx="8">
                  <c:v>1.5317023029999941</c:v>
                </c:pt>
                <c:pt idx="9">
                  <c:v>1.3662911950000025</c:v>
                </c:pt>
                <c:pt idx="10">
                  <c:v>-1.9427313080000013</c:v>
                </c:pt>
                <c:pt idx="11">
                  <c:v>-3.8046023530000017</c:v>
                </c:pt>
                <c:pt idx="12">
                  <c:v>-4.8517495880000086</c:v>
                </c:pt>
                <c:pt idx="13">
                  <c:v>-4.4808871620000037</c:v>
                </c:pt>
                <c:pt idx="14">
                  <c:v>-2.6675014190000024</c:v>
                </c:pt>
                <c:pt idx="15">
                  <c:v>-2.8279884610000017</c:v>
                </c:pt>
                <c:pt idx="16">
                  <c:v>-3.6128704950000028</c:v>
                </c:pt>
                <c:pt idx="17">
                  <c:v>-2.4049324530000016</c:v>
                </c:pt>
                <c:pt idx="18">
                  <c:v>1.8515694300000001</c:v>
                </c:pt>
              </c:numCache>
            </c:numRef>
          </c:val>
          <c:smooth val="0"/>
          <c:extLst>
            <c:ext xmlns:c16="http://schemas.microsoft.com/office/drawing/2014/chart" uri="{C3380CC4-5D6E-409C-BE32-E72D297353CC}">
              <c16:uniqueId val="{00000002-4D66-4736-A69E-1657AA79294C}"/>
            </c:ext>
          </c:extLst>
        </c:ser>
        <c:dLbls>
          <c:showLegendKey val="0"/>
          <c:showVal val="0"/>
          <c:showCatName val="0"/>
          <c:showSerName val="0"/>
          <c:showPercent val="0"/>
          <c:showBubbleSize val="0"/>
        </c:dLbls>
        <c:smooth val="0"/>
        <c:axId val="705984680"/>
        <c:axId val="705983696"/>
      </c:lineChart>
      <c:dateAx>
        <c:axId val="705984680"/>
        <c:scaling>
          <c:orientation val="minMax"/>
          <c:min val="42856"/>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705983696"/>
        <c:crosses val="autoZero"/>
        <c:auto val="1"/>
        <c:lblOffset val="100"/>
        <c:baseTimeUnit val="months"/>
      </c:dateAx>
      <c:valAx>
        <c:axId val="705983696"/>
        <c:scaling>
          <c:orientation val="minMax"/>
        </c:scaling>
        <c:delete val="0"/>
        <c:axPos val="r"/>
        <c:majorGridlines>
          <c:spPr>
            <a:ln w="9525" cap="flat" cmpd="sng" algn="ctr">
              <a:solidFill>
                <a:srgbClr val="D9D9D9"/>
              </a:solidFill>
              <a:prstDash val="solid"/>
              <a:round/>
            </a:ln>
            <a:effectLst/>
          </c:spPr>
        </c:majorGridlines>
        <c:numFmt formatCode="#,##0" sourceLinked="1"/>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705984680"/>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739324316756272E-2"/>
          <c:y val="8.3193179408732817E-2"/>
          <c:w val="0.91724573497703854"/>
          <c:h val="0.83736475409525346"/>
        </c:manualLayout>
      </c:layout>
      <c:lineChart>
        <c:grouping val="standard"/>
        <c:varyColors val="0"/>
        <c:ser>
          <c:idx val="0"/>
          <c:order val="0"/>
          <c:tx>
            <c:strRef>
              <c:f>'5a_NFC debt curr breakdown'!$DH$5</c:f>
              <c:strCache>
                <c:ptCount val="1"/>
                <c:pt idx="0">
                  <c:v>Turkey FX</c:v>
                </c:pt>
              </c:strCache>
            </c:strRef>
          </c:tx>
          <c:spPr>
            <a:ln w="19050" cap="rnd">
              <a:solidFill>
                <a:srgbClr val="008AAB"/>
              </a:solidFill>
              <a:round/>
            </a:ln>
            <a:effectLst/>
          </c:spPr>
          <c:marker>
            <c:symbol val="none"/>
          </c:marker>
          <c:cat>
            <c:numRef>
              <c:f>'5a_NFC debt curr breakdown'!$A$6:$A$58</c:f>
              <c:numCache>
                <c:formatCode>m/d/yyyy</c:formatCode>
                <c:ptCount val="53"/>
                <c:pt idx="0">
                  <c:v>38412</c:v>
                </c:pt>
                <c:pt idx="1">
                  <c:v>38504</c:v>
                </c:pt>
                <c:pt idx="2">
                  <c:v>38596</c:v>
                </c:pt>
                <c:pt idx="3">
                  <c:v>38687</c:v>
                </c:pt>
                <c:pt idx="4">
                  <c:v>38777</c:v>
                </c:pt>
                <c:pt idx="5">
                  <c:v>38869</c:v>
                </c:pt>
                <c:pt idx="6">
                  <c:v>38961</c:v>
                </c:pt>
                <c:pt idx="7">
                  <c:v>39052</c:v>
                </c:pt>
                <c:pt idx="8">
                  <c:v>39142</c:v>
                </c:pt>
                <c:pt idx="9">
                  <c:v>39234</c:v>
                </c:pt>
                <c:pt idx="10">
                  <c:v>39326</c:v>
                </c:pt>
                <c:pt idx="11">
                  <c:v>39417</c:v>
                </c:pt>
                <c:pt idx="12">
                  <c:v>39508</c:v>
                </c:pt>
                <c:pt idx="13">
                  <c:v>39600</c:v>
                </c:pt>
                <c:pt idx="14">
                  <c:v>39692</c:v>
                </c:pt>
                <c:pt idx="15">
                  <c:v>39783</c:v>
                </c:pt>
                <c:pt idx="16">
                  <c:v>39873</c:v>
                </c:pt>
                <c:pt idx="17">
                  <c:v>39965</c:v>
                </c:pt>
                <c:pt idx="18">
                  <c:v>40057</c:v>
                </c:pt>
                <c:pt idx="19">
                  <c:v>40148</c:v>
                </c:pt>
                <c:pt idx="20">
                  <c:v>40238</c:v>
                </c:pt>
                <c:pt idx="21">
                  <c:v>40330</c:v>
                </c:pt>
                <c:pt idx="22">
                  <c:v>40422</c:v>
                </c:pt>
                <c:pt idx="23">
                  <c:v>40513</c:v>
                </c:pt>
                <c:pt idx="24">
                  <c:v>40603</c:v>
                </c:pt>
                <c:pt idx="25">
                  <c:v>40695</c:v>
                </c:pt>
                <c:pt idx="26">
                  <c:v>40787</c:v>
                </c:pt>
                <c:pt idx="27">
                  <c:v>40878</c:v>
                </c:pt>
                <c:pt idx="28">
                  <c:v>40969</c:v>
                </c:pt>
                <c:pt idx="29">
                  <c:v>41061</c:v>
                </c:pt>
                <c:pt idx="30">
                  <c:v>41153</c:v>
                </c:pt>
                <c:pt idx="31">
                  <c:v>41244</c:v>
                </c:pt>
                <c:pt idx="32">
                  <c:v>41334</c:v>
                </c:pt>
                <c:pt idx="33">
                  <c:v>41426</c:v>
                </c:pt>
                <c:pt idx="34">
                  <c:v>41518</c:v>
                </c:pt>
                <c:pt idx="35">
                  <c:v>41609</c:v>
                </c:pt>
                <c:pt idx="36">
                  <c:v>41699</c:v>
                </c:pt>
                <c:pt idx="37">
                  <c:v>41791</c:v>
                </c:pt>
                <c:pt idx="38">
                  <c:v>41883</c:v>
                </c:pt>
                <c:pt idx="39">
                  <c:v>41974</c:v>
                </c:pt>
                <c:pt idx="40">
                  <c:v>42064</c:v>
                </c:pt>
                <c:pt idx="41">
                  <c:v>42156</c:v>
                </c:pt>
                <c:pt idx="42">
                  <c:v>42248</c:v>
                </c:pt>
                <c:pt idx="43">
                  <c:v>42339</c:v>
                </c:pt>
                <c:pt idx="44">
                  <c:v>42430</c:v>
                </c:pt>
                <c:pt idx="45">
                  <c:v>42522</c:v>
                </c:pt>
                <c:pt idx="46">
                  <c:v>42614</c:v>
                </c:pt>
                <c:pt idx="47">
                  <c:v>42705</c:v>
                </c:pt>
                <c:pt idx="48">
                  <c:v>42795</c:v>
                </c:pt>
                <c:pt idx="49">
                  <c:v>42887</c:v>
                </c:pt>
                <c:pt idx="50">
                  <c:v>42979</c:v>
                </c:pt>
                <c:pt idx="51">
                  <c:v>43070</c:v>
                </c:pt>
                <c:pt idx="52">
                  <c:v>43160</c:v>
                </c:pt>
              </c:numCache>
            </c:numRef>
          </c:cat>
          <c:val>
            <c:numRef>
              <c:f>'5a_NFC debt curr breakdown'!$DH$6:$DH$58</c:f>
              <c:numCache>
                <c:formatCode>0.0</c:formatCode>
                <c:ptCount val="53"/>
                <c:pt idx="0">
                  <c:v>9.1288411470432127</c:v>
                </c:pt>
                <c:pt idx="1">
                  <c:v>9.3032682820125494</c:v>
                </c:pt>
                <c:pt idx="2">
                  <c:v>9.6870292626777861</c:v>
                </c:pt>
                <c:pt idx="3">
                  <c:v>11.523229964423734</c:v>
                </c:pt>
                <c:pt idx="4">
                  <c:v>12.10517513781109</c:v>
                </c:pt>
                <c:pt idx="5">
                  <c:v>14.023735045836839</c:v>
                </c:pt>
                <c:pt idx="6">
                  <c:v>13.593963683443247</c:v>
                </c:pt>
                <c:pt idx="7">
                  <c:v>14.200246044372712</c:v>
                </c:pt>
                <c:pt idx="8">
                  <c:v>13.324599817055615</c:v>
                </c:pt>
                <c:pt idx="9">
                  <c:v>13.584925808192466</c:v>
                </c:pt>
                <c:pt idx="10">
                  <c:v>13.854012574052891</c:v>
                </c:pt>
                <c:pt idx="11">
                  <c:v>14.317016707654092</c:v>
                </c:pt>
                <c:pt idx="12">
                  <c:v>17.079168775997093</c:v>
                </c:pt>
                <c:pt idx="13">
                  <c:v>17.016181172055482</c:v>
                </c:pt>
                <c:pt idx="14">
                  <c:v>17.444229158325143</c:v>
                </c:pt>
                <c:pt idx="15">
                  <c:v>19.192503651425728</c:v>
                </c:pt>
                <c:pt idx="16">
                  <c:v>19.277444953667434</c:v>
                </c:pt>
                <c:pt idx="17">
                  <c:v>18.35557254776613</c:v>
                </c:pt>
                <c:pt idx="18">
                  <c:v>17.712131258284135</c:v>
                </c:pt>
                <c:pt idx="19">
                  <c:v>17.912851787281415</c:v>
                </c:pt>
                <c:pt idx="20">
                  <c:v>18.285291530189852</c:v>
                </c:pt>
                <c:pt idx="21">
                  <c:v>19.468058620577985</c:v>
                </c:pt>
                <c:pt idx="22">
                  <c:v>19.453932031683138</c:v>
                </c:pt>
                <c:pt idx="23">
                  <c:v>20.784415016886346</c:v>
                </c:pt>
                <c:pt idx="24">
                  <c:v>21.912950454912277</c:v>
                </c:pt>
                <c:pt idx="25">
                  <c:v>23.518597870496091</c:v>
                </c:pt>
                <c:pt idx="26">
                  <c:v>24.871396083631488</c:v>
                </c:pt>
                <c:pt idx="27">
                  <c:v>24.968976225617286</c:v>
                </c:pt>
                <c:pt idx="28">
                  <c:v>24.385174960073297</c:v>
                </c:pt>
                <c:pt idx="29">
                  <c:v>24.234465945812605</c:v>
                </c:pt>
                <c:pt idx="30">
                  <c:v>23.655301432405754</c:v>
                </c:pt>
                <c:pt idx="31">
                  <c:v>23.501215645071674</c:v>
                </c:pt>
                <c:pt idx="32">
                  <c:v>24.305469316313484</c:v>
                </c:pt>
                <c:pt idx="33">
                  <c:v>26.648037203108316</c:v>
                </c:pt>
                <c:pt idx="34">
                  <c:v>28.335471505119997</c:v>
                </c:pt>
                <c:pt idx="35">
                  <c:v>29.773029623137141</c:v>
                </c:pt>
                <c:pt idx="36">
                  <c:v>28.419986746582811</c:v>
                </c:pt>
                <c:pt idx="37">
                  <c:v>28.209010689975315</c:v>
                </c:pt>
                <c:pt idx="38">
                  <c:v>29.907281047792701</c:v>
                </c:pt>
                <c:pt idx="39">
                  <c:v>30.510929553887902</c:v>
                </c:pt>
                <c:pt idx="40">
                  <c:v>32.875296296235902</c:v>
                </c:pt>
                <c:pt idx="41">
                  <c:v>33.929304609084731</c:v>
                </c:pt>
                <c:pt idx="42">
                  <c:v>37.133229800409289</c:v>
                </c:pt>
                <c:pt idx="43">
                  <c:v>35.311751746278418</c:v>
                </c:pt>
                <c:pt idx="44">
                  <c:v>34.230764077622972</c:v>
                </c:pt>
                <c:pt idx="45">
                  <c:v>34.377642694267394</c:v>
                </c:pt>
                <c:pt idx="46">
                  <c:v>35.550462464477441</c:v>
                </c:pt>
                <c:pt idx="47">
                  <c:v>39.435619295117888</c:v>
                </c:pt>
                <c:pt idx="48">
                  <c:v>38.493947736011762</c:v>
                </c:pt>
                <c:pt idx="49">
                  <c:v>36.528805879233175</c:v>
                </c:pt>
                <c:pt idx="50">
                  <c:v>35.791611601687208</c:v>
                </c:pt>
                <c:pt idx="51">
                  <c:v>36.670966352227495</c:v>
                </c:pt>
                <c:pt idx="52">
                  <c:v>36.781100001190808</c:v>
                </c:pt>
              </c:numCache>
            </c:numRef>
          </c:val>
          <c:smooth val="0"/>
          <c:extLst>
            <c:ext xmlns:c16="http://schemas.microsoft.com/office/drawing/2014/chart" uri="{C3380CC4-5D6E-409C-BE32-E72D297353CC}">
              <c16:uniqueId val="{00000000-D148-41E5-B0DA-68F9B3A1B094}"/>
            </c:ext>
          </c:extLst>
        </c:ser>
        <c:dLbls>
          <c:showLegendKey val="0"/>
          <c:showVal val="0"/>
          <c:showCatName val="0"/>
          <c:showSerName val="0"/>
          <c:showPercent val="0"/>
          <c:showBubbleSize val="0"/>
        </c:dLbls>
        <c:smooth val="0"/>
        <c:axId val="705976808"/>
        <c:axId val="705978448"/>
      </c:lineChart>
      <c:dateAx>
        <c:axId val="705976808"/>
        <c:scaling>
          <c:orientation val="minMax"/>
          <c:min val="39508"/>
        </c:scaling>
        <c:delete val="0"/>
        <c:axPos val="b"/>
        <c:majorGridlines>
          <c:spPr>
            <a:ln w="9525" cap="flat" cmpd="sng" algn="ctr">
              <a:solidFill>
                <a:srgbClr val="D9D9D9"/>
              </a:solidFill>
              <a:prstDash val="solid"/>
              <a:round/>
            </a:ln>
            <a:effectLst/>
          </c:spPr>
        </c:majorGridlines>
        <c:numFmt formatCode="yy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705978448"/>
        <c:crosses val="autoZero"/>
        <c:auto val="1"/>
        <c:lblOffset val="100"/>
        <c:baseTimeUnit val="months"/>
        <c:majorUnit val="6"/>
        <c:majorTimeUnit val="months"/>
      </c:dateAx>
      <c:valAx>
        <c:axId val="705978448"/>
        <c:scaling>
          <c:orientation val="minMax"/>
          <c:min val="10"/>
        </c:scaling>
        <c:delete val="0"/>
        <c:axPos val="r"/>
        <c:majorGridlines>
          <c:spPr>
            <a:ln w="9525" cap="flat" cmpd="sng" algn="ctr">
              <a:solidFill>
                <a:srgbClr val="D9D9D9"/>
              </a:solidFill>
              <a:prstDash val="solid"/>
              <a:round/>
            </a:ln>
            <a:effectLst/>
          </c:spPr>
        </c:majorGridlines>
        <c:numFmt formatCode="0"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705976808"/>
        <c:crosses val="max"/>
        <c:crossBetween val="between"/>
      </c:valAx>
      <c:spPr>
        <a:noFill/>
        <a:ln>
          <a:noFill/>
        </a:ln>
        <a:effectLst/>
      </c:spPr>
    </c:plotArea>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871882718200045E-2"/>
          <c:y val="8.2614626778978059E-2"/>
          <c:w val="0.9077960595080482"/>
          <c:h val="0.82986948104832425"/>
        </c:manualLayout>
      </c:layout>
      <c:lineChart>
        <c:grouping val="standard"/>
        <c:varyColors val="0"/>
        <c:ser>
          <c:idx val="0"/>
          <c:order val="0"/>
          <c:tx>
            <c:strRef>
              <c:f>'12'!$B$1</c:f>
              <c:strCache>
                <c:ptCount val="1"/>
                <c:pt idx="0">
                  <c:v>Net YP Pozisyon</c:v>
                </c:pt>
              </c:strCache>
            </c:strRef>
          </c:tx>
          <c:spPr>
            <a:ln w="19050" cap="rnd">
              <a:solidFill>
                <a:srgbClr val="008AAB"/>
              </a:solidFill>
              <a:round/>
            </a:ln>
            <a:effectLst/>
          </c:spPr>
          <c:marker>
            <c:symbol val="none"/>
          </c:marker>
          <c:cat>
            <c:numRef>
              <c:f>'12'!$A$2:$A$116</c:f>
              <c:numCache>
                <c:formatCode>mm/yy</c:formatCode>
                <c:ptCount val="115"/>
                <c:pt idx="0">
                  <c:v>39813</c:v>
                </c:pt>
                <c:pt idx="1">
                  <c:v>39844</c:v>
                </c:pt>
                <c:pt idx="2">
                  <c:v>39872</c:v>
                </c:pt>
                <c:pt idx="3">
                  <c:v>39903</c:v>
                </c:pt>
                <c:pt idx="4">
                  <c:v>39933</c:v>
                </c:pt>
                <c:pt idx="5">
                  <c:v>39964</c:v>
                </c:pt>
                <c:pt idx="6">
                  <c:v>39994</c:v>
                </c:pt>
                <c:pt idx="7">
                  <c:v>40025</c:v>
                </c:pt>
                <c:pt idx="8">
                  <c:v>40056</c:v>
                </c:pt>
                <c:pt idx="9">
                  <c:v>40086</c:v>
                </c:pt>
                <c:pt idx="10">
                  <c:v>40117</c:v>
                </c:pt>
                <c:pt idx="11">
                  <c:v>40147</c:v>
                </c:pt>
                <c:pt idx="12">
                  <c:v>40178</c:v>
                </c:pt>
                <c:pt idx="13">
                  <c:v>40209</c:v>
                </c:pt>
                <c:pt idx="14">
                  <c:v>40237</c:v>
                </c:pt>
                <c:pt idx="15">
                  <c:v>40268</c:v>
                </c:pt>
                <c:pt idx="16">
                  <c:v>40298</c:v>
                </c:pt>
                <c:pt idx="17">
                  <c:v>40329</c:v>
                </c:pt>
                <c:pt idx="18">
                  <c:v>40359</c:v>
                </c:pt>
                <c:pt idx="19">
                  <c:v>40390</c:v>
                </c:pt>
                <c:pt idx="20">
                  <c:v>40421</c:v>
                </c:pt>
                <c:pt idx="21">
                  <c:v>40451</c:v>
                </c:pt>
                <c:pt idx="22">
                  <c:v>40482</c:v>
                </c:pt>
                <c:pt idx="23">
                  <c:v>40512</c:v>
                </c:pt>
                <c:pt idx="24">
                  <c:v>40543</c:v>
                </c:pt>
                <c:pt idx="25">
                  <c:v>40574</c:v>
                </c:pt>
                <c:pt idx="26">
                  <c:v>40602</c:v>
                </c:pt>
                <c:pt idx="27">
                  <c:v>40633</c:v>
                </c:pt>
                <c:pt idx="28">
                  <c:v>40663</c:v>
                </c:pt>
                <c:pt idx="29">
                  <c:v>40694</c:v>
                </c:pt>
                <c:pt idx="30">
                  <c:v>40724</c:v>
                </c:pt>
                <c:pt idx="31">
                  <c:v>40755</c:v>
                </c:pt>
                <c:pt idx="32">
                  <c:v>40786</c:v>
                </c:pt>
                <c:pt idx="33">
                  <c:v>40816</c:v>
                </c:pt>
                <c:pt idx="34">
                  <c:v>40847</c:v>
                </c:pt>
                <c:pt idx="35">
                  <c:v>40877</c:v>
                </c:pt>
                <c:pt idx="36">
                  <c:v>40908</c:v>
                </c:pt>
                <c:pt idx="37">
                  <c:v>40939</c:v>
                </c:pt>
                <c:pt idx="38">
                  <c:v>40968</c:v>
                </c:pt>
                <c:pt idx="39">
                  <c:v>40999</c:v>
                </c:pt>
                <c:pt idx="40">
                  <c:v>41029</c:v>
                </c:pt>
                <c:pt idx="41">
                  <c:v>41060</c:v>
                </c:pt>
                <c:pt idx="42">
                  <c:v>41090</c:v>
                </c:pt>
                <c:pt idx="43">
                  <c:v>41121</c:v>
                </c:pt>
                <c:pt idx="44">
                  <c:v>41152</c:v>
                </c:pt>
                <c:pt idx="45">
                  <c:v>41182</c:v>
                </c:pt>
                <c:pt idx="46">
                  <c:v>41213</c:v>
                </c:pt>
                <c:pt idx="47">
                  <c:v>41243</c:v>
                </c:pt>
                <c:pt idx="48">
                  <c:v>41274</c:v>
                </c:pt>
                <c:pt idx="49">
                  <c:v>41305</c:v>
                </c:pt>
                <c:pt idx="50">
                  <c:v>41333</c:v>
                </c:pt>
                <c:pt idx="51">
                  <c:v>41364</c:v>
                </c:pt>
                <c:pt idx="52">
                  <c:v>41394</c:v>
                </c:pt>
                <c:pt idx="53">
                  <c:v>41425</c:v>
                </c:pt>
                <c:pt idx="54">
                  <c:v>41455</c:v>
                </c:pt>
                <c:pt idx="55">
                  <c:v>41486</c:v>
                </c:pt>
                <c:pt idx="56">
                  <c:v>41517</c:v>
                </c:pt>
                <c:pt idx="57">
                  <c:v>41547</c:v>
                </c:pt>
                <c:pt idx="58">
                  <c:v>41578</c:v>
                </c:pt>
                <c:pt idx="59">
                  <c:v>41608</c:v>
                </c:pt>
                <c:pt idx="60">
                  <c:v>41639</c:v>
                </c:pt>
                <c:pt idx="61">
                  <c:v>41670</c:v>
                </c:pt>
                <c:pt idx="62">
                  <c:v>41698</c:v>
                </c:pt>
                <c:pt idx="63">
                  <c:v>41729</c:v>
                </c:pt>
                <c:pt idx="64">
                  <c:v>41759</c:v>
                </c:pt>
                <c:pt idx="65">
                  <c:v>41790</c:v>
                </c:pt>
                <c:pt idx="66">
                  <c:v>41820</c:v>
                </c:pt>
                <c:pt idx="67">
                  <c:v>41851</c:v>
                </c:pt>
                <c:pt idx="68">
                  <c:v>41882</c:v>
                </c:pt>
                <c:pt idx="69">
                  <c:v>41912</c:v>
                </c:pt>
                <c:pt idx="70">
                  <c:v>41943</c:v>
                </c:pt>
                <c:pt idx="71">
                  <c:v>41973</c:v>
                </c:pt>
                <c:pt idx="72">
                  <c:v>42004</c:v>
                </c:pt>
                <c:pt idx="73">
                  <c:v>42035</c:v>
                </c:pt>
                <c:pt idx="74">
                  <c:v>42063</c:v>
                </c:pt>
                <c:pt idx="75">
                  <c:v>42094</c:v>
                </c:pt>
                <c:pt idx="76">
                  <c:v>42124</c:v>
                </c:pt>
                <c:pt idx="77">
                  <c:v>42155</c:v>
                </c:pt>
                <c:pt idx="78">
                  <c:v>42185</c:v>
                </c:pt>
                <c:pt idx="79">
                  <c:v>42216</c:v>
                </c:pt>
                <c:pt idx="80">
                  <c:v>42247</c:v>
                </c:pt>
                <c:pt idx="81">
                  <c:v>42277</c:v>
                </c:pt>
                <c:pt idx="82">
                  <c:v>42308</c:v>
                </c:pt>
                <c:pt idx="83">
                  <c:v>42338</c:v>
                </c:pt>
                <c:pt idx="84">
                  <c:v>42369</c:v>
                </c:pt>
                <c:pt idx="85">
                  <c:v>42400</c:v>
                </c:pt>
                <c:pt idx="86">
                  <c:v>42429</c:v>
                </c:pt>
                <c:pt idx="87">
                  <c:v>42460</c:v>
                </c:pt>
                <c:pt idx="88">
                  <c:v>42490</c:v>
                </c:pt>
                <c:pt idx="89">
                  <c:v>42521</c:v>
                </c:pt>
                <c:pt idx="90">
                  <c:v>42551</c:v>
                </c:pt>
                <c:pt idx="91">
                  <c:v>42582</c:v>
                </c:pt>
                <c:pt idx="92">
                  <c:v>42613</c:v>
                </c:pt>
                <c:pt idx="93">
                  <c:v>42643</c:v>
                </c:pt>
                <c:pt idx="94">
                  <c:v>42674</c:v>
                </c:pt>
                <c:pt idx="95">
                  <c:v>42704</c:v>
                </c:pt>
                <c:pt idx="96">
                  <c:v>42735</c:v>
                </c:pt>
                <c:pt idx="97">
                  <c:v>42766</c:v>
                </c:pt>
                <c:pt idx="98">
                  <c:v>42794</c:v>
                </c:pt>
                <c:pt idx="99">
                  <c:v>42825</c:v>
                </c:pt>
                <c:pt idx="100">
                  <c:v>42855</c:v>
                </c:pt>
                <c:pt idx="101">
                  <c:v>42886</c:v>
                </c:pt>
                <c:pt idx="102">
                  <c:v>42916</c:v>
                </c:pt>
                <c:pt idx="103">
                  <c:v>42947</c:v>
                </c:pt>
                <c:pt idx="104">
                  <c:v>42978</c:v>
                </c:pt>
                <c:pt idx="105">
                  <c:v>43008</c:v>
                </c:pt>
                <c:pt idx="106">
                  <c:v>43039</c:v>
                </c:pt>
                <c:pt idx="107">
                  <c:v>43069</c:v>
                </c:pt>
                <c:pt idx="108">
                  <c:v>43100</c:v>
                </c:pt>
                <c:pt idx="109">
                  <c:v>43131</c:v>
                </c:pt>
                <c:pt idx="110">
                  <c:v>43159</c:v>
                </c:pt>
                <c:pt idx="111">
                  <c:v>43190</c:v>
                </c:pt>
                <c:pt idx="112">
                  <c:v>43220</c:v>
                </c:pt>
                <c:pt idx="113">
                  <c:v>43251</c:v>
                </c:pt>
                <c:pt idx="114">
                  <c:v>43281</c:v>
                </c:pt>
              </c:numCache>
            </c:numRef>
          </c:cat>
          <c:val>
            <c:numRef>
              <c:f>'12'!$B$2:$B$116</c:f>
              <c:numCache>
                <c:formatCode>General</c:formatCode>
                <c:ptCount val="115"/>
                <c:pt idx="0">
                  <c:v>-10.911852010582365</c:v>
                </c:pt>
                <c:pt idx="1">
                  <c:v>-10.887241529078924</c:v>
                </c:pt>
                <c:pt idx="2">
                  <c:v>-11.032761395832951</c:v>
                </c:pt>
                <c:pt idx="3">
                  <c:v>-11.292557775989195</c:v>
                </c:pt>
                <c:pt idx="4">
                  <c:v>-10.54852344844438</c:v>
                </c:pt>
                <c:pt idx="5">
                  <c:v>-10.240297064838149</c:v>
                </c:pt>
                <c:pt idx="6">
                  <c:v>-10.020086019212522</c:v>
                </c:pt>
                <c:pt idx="7">
                  <c:v>-9.7628743245759875</c:v>
                </c:pt>
                <c:pt idx="8">
                  <c:v>-9.8860792951381136</c:v>
                </c:pt>
                <c:pt idx="9">
                  <c:v>-9.7766553281079283</c:v>
                </c:pt>
                <c:pt idx="10">
                  <c:v>-10.1152849836553</c:v>
                </c:pt>
                <c:pt idx="11">
                  <c:v>-10.384708479198762</c:v>
                </c:pt>
                <c:pt idx="12">
                  <c:v>-10.010291690577514</c:v>
                </c:pt>
                <c:pt idx="13">
                  <c:v>-9.8678510294615229</c:v>
                </c:pt>
                <c:pt idx="14">
                  <c:v>-10.425671953479686</c:v>
                </c:pt>
                <c:pt idx="15">
                  <c:v>-10.840640163022524</c:v>
                </c:pt>
                <c:pt idx="16">
                  <c:v>-10.271799904378039</c:v>
                </c:pt>
                <c:pt idx="17">
                  <c:v>-10.813064999954545</c:v>
                </c:pt>
                <c:pt idx="18">
                  <c:v>-11.308740549754669</c:v>
                </c:pt>
                <c:pt idx="19">
                  <c:v>-10.677377641682455</c:v>
                </c:pt>
                <c:pt idx="20">
                  <c:v>-10.427477098639187</c:v>
                </c:pt>
                <c:pt idx="21">
                  <c:v>-10.707067345847534</c:v>
                </c:pt>
                <c:pt idx="22">
                  <c:v>-10.175296973451792</c:v>
                </c:pt>
                <c:pt idx="23">
                  <c:v>-10.505902805562753</c:v>
                </c:pt>
                <c:pt idx="24">
                  <c:v>-11.578702438085251</c:v>
                </c:pt>
                <c:pt idx="25">
                  <c:v>-13.897934107944252</c:v>
                </c:pt>
                <c:pt idx="26">
                  <c:v>-13.984141238565561</c:v>
                </c:pt>
                <c:pt idx="27">
                  <c:v>-13.896132258109429</c:v>
                </c:pt>
                <c:pt idx="28">
                  <c:v>-13.977893742848158</c:v>
                </c:pt>
                <c:pt idx="29">
                  <c:v>-14.616968614966803</c:v>
                </c:pt>
                <c:pt idx="30">
                  <c:v>-15.024191178076698</c:v>
                </c:pt>
                <c:pt idx="31">
                  <c:v>-15.843159083835703</c:v>
                </c:pt>
                <c:pt idx="32">
                  <c:v>-16.775308479031299</c:v>
                </c:pt>
                <c:pt idx="33">
                  <c:v>-16.613872459223753</c:v>
                </c:pt>
                <c:pt idx="34">
                  <c:v>-16.829302975735196</c:v>
                </c:pt>
                <c:pt idx="35">
                  <c:v>-16.088169145962329</c:v>
                </c:pt>
                <c:pt idx="36">
                  <c:v>-15.750562557116529</c:v>
                </c:pt>
                <c:pt idx="37">
                  <c:v>-15.273012447681397</c:v>
                </c:pt>
                <c:pt idx="38">
                  <c:v>-14.64298087990287</c:v>
                </c:pt>
                <c:pt idx="39">
                  <c:v>-15.055462929906815</c:v>
                </c:pt>
                <c:pt idx="40">
                  <c:v>-15.061335554657576</c:v>
                </c:pt>
                <c:pt idx="41">
                  <c:v>-15.160551350640864</c:v>
                </c:pt>
                <c:pt idx="42">
                  <c:v>-15.247553028162168</c:v>
                </c:pt>
                <c:pt idx="43">
                  <c:v>-14.993760846444811</c:v>
                </c:pt>
                <c:pt idx="44">
                  <c:v>-15.265562603429061</c:v>
                </c:pt>
                <c:pt idx="45">
                  <c:v>-15.281068107283948</c:v>
                </c:pt>
                <c:pt idx="46">
                  <c:v>-15.144345415980109</c:v>
                </c:pt>
                <c:pt idx="47">
                  <c:v>-15.202797658847517</c:v>
                </c:pt>
                <c:pt idx="48">
                  <c:v>-15.476559979284932</c:v>
                </c:pt>
                <c:pt idx="49">
                  <c:v>-15.676870554832004</c:v>
                </c:pt>
                <c:pt idx="50">
                  <c:v>-15.806938741231827</c:v>
                </c:pt>
                <c:pt idx="51">
                  <c:v>-15.947064832485818</c:v>
                </c:pt>
                <c:pt idx="52">
                  <c:v>-16.187564859388587</c:v>
                </c:pt>
                <c:pt idx="53">
                  <c:v>-17.253157903761675</c:v>
                </c:pt>
                <c:pt idx="54">
                  <c:v>-18.053243071990586</c:v>
                </c:pt>
                <c:pt idx="55">
                  <c:v>-18.56166774539988</c:v>
                </c:pt>
                <c:pt idx="56">
                  <c:v>-18.725933448817223</c:v>
                </c:pt>
                <c:pt idx="57">
                  <c:v>-18.852170410126561</c:v>
                </c:pt>
                <c:pt idx="58">
                  <c:v>-18.762956032775463</c:v>
                </c:pt>
                <c:pt idx="59">
                  <c:v>-18.916954075012988</c:v>
                </c:pt>
                <c:pt idx="60">
                  <c:v>-19.453886972251233</c:v>
                </c:pt>
                <c:pt idx="61">
                  <c:v>-20.385279010038637</c:v>
                </c:pt>
                <c:pt idx="62">
                  <c:v>-19.915099768881273</c:v>
                </c:pt>
                <c:pt idx="63">
                  <c:v>-19.223770690746363</c:v>
                </c:pt>
                <c:pt idx="64">
                  <c:v>-18.937899149325187</c:v>
                </c:pt>
                <c:pt idx="65">
                  <c:v>-18.569600698901297</c:v>
                </c:pt>
                <c:pt idx="66">
                  <c:v>-19.245046509751234</c:v>
                </c:pt>
                <c:pt idx="67">
                  <c:v>-19.120365928204212</c:v>
                </c:pt>
                <c:pt idx="68">
                  <c:v>-19.187807803496032</c:v>
                </c:pt>
                <c:pt idx="69">
                  <c:v>-19.25740878555661</c:v>
                </c:pt>
                <c:pt idx="70">
                  <c:v>-19.027588018198927</c:v>
                </c:pt>
                <c:pt idx="71">
                  <c:v>-19.21669925031366</c:v>
                </c:pt>
                <c:pt idx="72">
                  <c:v>-20.052344125479582</c:v>
                </c:pt>
                <c:pt idx="73">
                  <c:v>-19.837615121846884</c:v>
                </c:pt>
                <c:pt idx="74">
                  <c:v>-21.004437548814913</c:v>
                </c:pt>
                <c:pt idx="75">
                  <c:v>-21.443488342237746</c:v>
                </c:pt>
                <c:pt idx="76">
                  <c:v>-21.927473654716188</c:v>
                </c:pt>
                <c:pt idx="77">
                  <c:v>-21.684626961968814</c:v>
                </c:pt>
                <c:pt idx="78">
                  <c:v>-22.210118687475493</c:v>
                </c:pt>
                <c:pt idx="79">
                  <c:v>-22.00333699221817</c:v>
                </c:pt>
                <c:pt idx="80">
                  <c:v>-23.114744512856138</c:v>
                </c:pt>
                <c:pt idx="81">
                  <c:v>-24.212414881163468</c:v>
                </c:pt>
                <c:pt idx="82">
                  <c:v>-23.23987839585681</c:v>
                </c:pt>
                <c:pt idx="83">
                  <c:v>-22.443571162603547</c:v>
                </c:pt>
                <c:pt idx="84">
                  <c:v>-23.688797601512292</c:v>
                </c:pt>
                <c:pt idx="85">
                  <c:v>-24.503224606638373</c:v>
                </c:pt>
                <c:pt idx="86">
                  <c:v>-24.024311615330586</c:v>
                </c:pt>
                <c:pt idx="87">
                  <c:v>-23.476123263367754</c:v>
                </c:pt>
                <c:pt idx="88">
                  <c:v>-23.411507853066478</c:v>
                </c:pt>
                <c:pt idx="89">
                  <c:v>-24.344540480122237</c:v>
                </c:pt>
                <c:pt idx="90">
                  <c:v>-24.445549409591163</c:v>
                </c:pt>
                <c:pt idx="91">
                  <c:v>-25.164039277162122</c:v>
                </c:pt>
                <c:pt idx="92">
                  <c:v>-25.201887164817482</c:v>
                </c:pt>
                <c:pt idx="93">
                  <c:v>-25.38086809420561</c:v>
                </c:pt>
                <c:pt idx="94">
                  <c:v>-25.922006514288082</c:v>
                </c:pt>
                <c:pt idx="95">
                  <c:v>-26.668406349755731</c:v>
                </c:pt>
                <c:pt idx="96">
                  <c:v>-27.519519958812268</c:v>
                </c:pt>
                <c:pt idx="97">
                  <c:v>-29.030718560745207</c:v>
                </c:pt>
                <c:pt idx="98">
                  <c:v>-28.040704074776347</c:v>
                </c:pt>
                <c:pt idx="99">
                  <c:v>-27.092306122943672</c:v>
                </c:pt>
                <c:pt idx="100">
                  <c:v>-26.623838509335474</c:v>
                </c:pt>
                <c:pt idx="101">
                  <c:v>-25.962029282184179</c:v>
                </c:pt>
                <c:pt idx="102">
                  <c:v>-26.065507239360393</c:v>
                </c:pt>
                <c:pt idx="103">
                  <c:v>-26.587345369965647</c:v>
                </c:pt>
                <c:pt idx="104">
                  <c:v>-25.750699313208468</c:v>
                </c:pt>
                <c:pt idx="105">
                  <c:v>-24.77156147228273</c:v>
                </c:pt>
                <c:pt idx="106">
                  <c:v>-25.920810678413375</c:v>
                </c:pt>
                <c:pt idx="107">
                  <c:v>-27.147295210244742</c:v>
                </c:pt>
                <c:pt idx="108">
                  <c:v>-26.466916481028392</c:v>
                </c:pt>
                <c:pt idx="109">
                  <c:v>-26.648242966644155</c:v>
                </c:pt>
                <c:pt idx="110">
                  <c:v>-26.421229042861544</c:v>
                </c:pt>
                <c:pt idx="111">
                  <c:v>-26.604117130021248</c:v>
                </c:pt>
                <c:pt idx="112">
                  <c:v>-27.25540237602095</c:v>
                </c:pt>
                <c:pt idx="113">
                  <c:v>-28.724217920902355</c:v>
                </c:pt>
                <c:pt idx="114">
                  <c:v>-29.566617838435121</c:v>
                </c:pt>
              </c:numCache>
            </c:numRef>
          </c:val>
          <c:smooth val="0"/>
          <c:extLst>
            <c:ext xmlns:c16="http://schemas.microsoft.com/office/drawing/2014/chart" uri="{C3380CC4-5D6E-409C-BE32-E72D297353CC}">
              <c16:uniqueId val="{00000000-54A2-4F9A-AA5E-12C339DA9CE9}"/>
            </c:ext>
          </c:extLst>
        </c:ser>
        <c:ser>
          <c:idx val="1"/>
          <c:order val="1"/>
          <c:tx>
            <c:strRef>
              <c:f>'12'!$C$1</c:f>
              <c:strCache>
                <c:ptCount val="1"/>
                <c:pt idx="0">
                  <c:v>Kısa Vadeli Net YP Poz.</c:v>
                </c:pt>
              </c:strCache>
            </c:strRef>
          </c:tx>
          <c:spPr>
            <a:ln w="19050" cap="rnd">
              <a:solidFill>
                <a:srgbClr val="D89231"/>
              </a:solidFill>
              <a:round/>
            </a:ln>
            <a:effectLst/>
          </c:spPr>
          <c:marker>
            <c:symbol val="none"/>
          </c:marker>
          <c:cat>
            <c:numRef>
              <c:f>'12'!$A$2:$A$116</c:f>
              <c:numCache>
                <c:formatCode>mm/yy</c:formatCode>
                <c:ptCount val="115"/>
                <c:pt idx="0">
                  <c:v>39813</c:v>
                </c:pt>
                <c:pt idx="1">
                  <c:v>39844</c:v>
                </c:pt>
                <c:pt idx="2">
                  <c:v>39872</c:v>
                </c:pt>
                <c:pt idx="3">
                  <c:v>39903</c:v>
                </c:pt>
                <c:pt idx="4">
                  <c:v>39933</c:v>
                </c:pt>
                <c:pt idx="5">
                  <c:v>39964</c:v>
                </c:pt>
                <c:pt idx="6">
                  <c:v>39994</c:v>
                </c:pt>
                <c:pt idx="7">
                  <c:v>40025</c:v>
                </c:pt>
                <c:pt idx="8">
                  <c:v>40056</c:v>
                </c:pt>
                <c:pt idx="9">
                  <c:v>40086</c:v>
                </c:pt>
                <c:pt idx="10">
                  <c:v>40117</c:v>
                </c:pt>
                <c:pt idx="11">
                  <c:v>40147</c:v>
                </c:pt>
                <c:pt idx="12">
                  <c:v>40178</c:v>
                </c:pt>
                <c:pt idx="13">
                  <c:v>40209</c:v>
                </c:pt>
                <c:pt idx="14">
                  <c:v>40237</c:v>
                </c:pt>
                <c:pt idx="15">
                  <c:v>40268</c:v>
                </c:pt>
                <c:pt idx="16">
                  <c:v>40298</c:v>
                </c:pt>
                <c:pt idx="17">
                  <c:v>40329</c:v>
                </c:pt>
                <c:pt idx="18">
                  <c:v>40359</c:v>
                </c:pt>
                <c:pt idx="19">
                  <c:v>40390</c:v>
                </c:pt>
                <c:pt idx="20">
                  <c:v>40421</c:v>
                </c:pt>
                <c:pt idx="21">
                  <c:v>40451</c:v>
                </c:pt>
                <c:pt idx="22">
                  <c:v>40482</c:v>
                </c:pt>
                <c:pt idx="23">
                  <c:v>40512</c:v>
                </c:pt>
                <c:pt idx="24">
                  <c:v>40543</c:v>
                </c:pt>
                <c:pt idx="25">
                  <c:v>40574</c:v>
                </c:pt>
                <c:pt idx="26">
                  <c:v>40602</c:v>
                </c:pt>
                <c:pt idx="27">
                  <c:v>40633</c:v>
                </c:pt>
                <c:pt idx="28">
                  <c:v>40663</c:v>
                </c:pt>
                <c:pt idx="29">
                  <c:v>40694</c:v>
                </c:pt>
                <c:pt idx="30">
                  <c:v>40724</c:v>
                </c:pt>
                <c:pt idx="31">
                  <c:v>40755</c:v>
                </c:pt>
                <c:pt idx="32">
                  <c:v>40786</c:v>
                </c:pt>
                <c:pt idx="33">
                  <c:v>40816</c:v>
                </c:pt>
                <c:pt idx="34">
                  <c:v>40847</c:v>
                </c:pt>
                <c:pt idx="35">
                  <c:v>40877</c:v>
                </c:pt>
                <c:pt idx="36">
                  <c:v>40908</c:v>
                </c:pt>
                <c:pt idx="37">
                  <c:v>40939</c:v>
                </c:pt>
                <c:pt idx="38">
                  <c:v>40968</c:v>
                </c:pt>
                <c:pt idx="39">
                  <c:v>40999</c:v>
                </c:pt>
                <c:pt idx="40">
                  <c:v>41029</c:v>
                </c:pt>
                <c:pt idx="41">
                  <c:v>41060</c:v>
                </c:pt>
                <c:pt idx="42">
                  <c:v>41090</c:v>
                </c:pt>
                <c:pt idx="43">
                  <c:v>41121</c:v>
                </c:pt>
                <c:pt idx="44">
                  <c:v>41152</c:v>
                </c:pt>
                <c:pt idx="45">
                  <c:v>41182</c:v>
                </c:pt>
                <c:pt idx="46">
                  <c:v>41213</c:v>
                </c:pt>
                <c:pt idx="47">
                  <c:v>41243</c:v>
                </c:pt>
                <c:pt idx="48">
                  <c:v>41274</c:v>
                </c:pt>
                <c:pt idx="49">
                  <c:v>41305</c:v>
                </c:pt>
                <c:pt idx="50">
                  <c:v>41333</c:v>
                </c:pt>
                <c:pt idx="51">
                  <c:v>41364</c:v>
                </c:pt>
                <c:pt idx="52">
                  <c:v>41394</c:v>
                </c:pt>
                <c:pt idx="53">
                  <c:v>41425</c:v>
                </c:pt>
                <c:pt idx="54">
                  <c:v>41455</c:v>
                </c:pt>
                <c:pt idx="55">
                  <c:v>41486</c:v>
                </c:pt>
                <c:pt idx="56">
                  <c:v>41517</c:v>
                </c:pt>
                <c:pt idx="57">
                  <c:v>41547</c:v>
                </c:pt>
                <c:pt idx="58">
                  <c:v>41578</c:v>
                </c:pt>
                <c:pt idx="59">
                  <c:v>41608</c:v>
                </c:pt>
                <c:pt idx="60">
                  <c:v>41639</c:v>
                </c:pt>
                <c:pt idx="61">
                  <c:v>41670</c:v>
                </c:pt>
                <c:pt idx="62">
                  <c:v>41698</c:v>
                </c:pt>
                <c:pt idx="63">
                  <c:v>41729</c:v>
                </c:pt>
                <c:pt idx="64">
                  <c:v>41759</c:v>
                </c:pt>
                <c:pt idx="65">
                  <c:v>41790</c:v>
                </c:pt>
                <c:pt idx="66">
                  <c:v>41820</c:v>
                </c:pt>
                <c:pt idx="67">
                  <c:v>41851</c:v>
                </c:pt>
                <c:pt idx="68">
                  <c:v>41882</c:v>
                </c:pt>
                <c:pt idx="69">
                  <c:v>41912</c:v>
                </c:pt>
                <c:pt idx="70">
                  <c:v>41943</c:v>
                </c:pt>
                <c:pt idx="71">
                  <c:v>41973</c:v>
                </c:pt>
                <c:pt idx="72">
                  <c:v>42004</c:v>
                </c:pt>
                <c:pt idx="73">
                  <c:v>42035</c:v>
                </c:pt>
                <c:pt idx="74">
                  <c:v>42063</c:v>
                </c:pt>
                <c:pt idx="75">
                  <c:v>42094</c:v>
                </c:pt>
                <c:pt idx="76">
                  <c:v>42124</c:v>
                </c:pt>
                <c:pt idx="77">
                  <c:v>42155</c:v>
                </c:pt>
                <c:pt idx="78">
                  <c:v>42185</c:v>
                </c:pt>
                <c:pt idx="79">
                  <c:v>42216</c:v>
                </c:pt>
                <c:pt idx="80">
                  <c:v>42247</c:v>
                </c:pt>
                <c:pt idx="81">
                  <c:v>42277</c:v>
                </c:pt>
                <c:pt idx="82">
                  <c:v>42308</c:v>
                </c:pt>
                <c:pt idx="83">
                  <c:v>42338</c:v>
                </c:pt>
                <c:pt idx="84">
                  <c:v>42369</c:v>
                </c:pt>
                <c:pt idx="85">
                  <c:v>42400</c:v>
                </c:pt>
                <c:pt idx="86">
                  <c:v>42429</c:v>
                </c:pt>
                <c:pt idx="87">
                  <c:v>42460</c:v>
                </c:pt>
                <c:pt idx="88">
                  <c:v>42490</c:v>
                </c:pt>
                <c:pt idx="89">
                  <c:v>42521</c:v>
                </c:pt>
                <c:pt idx="90">
                  <c:v>42551</c:v>
                </c:pt>
                <c:pt idx="91">
                  <c:v>42582</c:v>
                </c:pt>
                <c:pt idx="92">
                  <c:v>42613</c:v>
                </c:pt>
                <c:pt idx="93">
                  <c:v>42643</c:v>
                </c:pt>
                <c:pt idx="94">
                  <c:v>42674</c:v>
                </c:pt>
                <c:pt idx="95">
                  <c:v>42704</c:v>
                </c:pt>
                <c:pt idx="96">
                  <c:v>42735</c:v>
                </c:pt>
                <c:pt idx="97">
                  <c:v>42766</c:v>
                </c:pt>
                <c:pt idx="98">
                  <c:v>42794</c:v>
                </c:pt>
                <c:pt idx="99">
                  <c:v>42825</c:v>
                </c:pt>
                <c:pt idx="100">
                  <c:v>42855</c:v>
                </c:pt>
                <c:pt idx="101">
                  <c:v>42886</c:v>
                </c:pt>
                <c:pt idx="102">
                  <c:v>42916</c:v>
                </c:pt>
                <c:pt idx="103">
                  <c:v>42947</c:v>
                </c:pt>
                <c:pt idx="104">
                  <c:v>42978</c:v>
                </c:pt>
                <c:pt idx="105">
                  <c:v>43008</c:v>
                </c:pt>
                <c:pt idx="106">
                  <c:v>43039</c:v>
                </c:pt>
                <c:pt idx="107">
                  <c:v>43069</c:v>
                </c:pt>
                <c:pt idx="108">
                  <c:v>43100</c:v>
                </c:pt>
                <c:pt idx="109">
                  <c:v>43131</c:v>
                </c:pt>
                <c:pt idx="110">
                  <c:v>43159</c:v>
                </c:pt>
                <c:pt idx="111">
                  <c:v>43190</c:v>
                </c:pt>
                <c:pt idx="112">
                  <c:v>43220</c:v>
                </c:pt>
                <c:pt idx="113">
                  <c:v>43251</c:v>
                </c:pt>
                <c:pt idx="114">
                  <c:v>43281</c:v>
                </c:pt>
              </c:numCache>
            </c:numRef>
          </c:cat>
          <c:val>
            <c:numRef>
              <c:f>'12'!$C$2:$C$116</c:f>
              <c:numCache>
                <c:formatCode>General</c:formatCode>
                <c:ptCount val="115"/>
                <c:pt idx="0">
                  <c:v>0.67969943344294681</c:v>
                </c:pt>
                <c:pt idx="1">
                  <c:v>0.36066385882463037</c:v>
                </c:pt>
                <c:pt idx="2">
                  <c:v>0.49741905644670997</c:v>
                </c:pt>
                <c:pt idx="3">
                  <c:v>0.57484631386239748</c:v>
                </c:pt>
                <c:pt idx="4">
                  <c:v>0.66150568400541376</c:v>
                </c:pt>
                <c:pt idx="5">
                  <c:v>0.68098419738765026</c:v>
                </c:pt>
                <c:pt idx="6">
                  <c:v>0.76911489381419917</c:v>
                </c:pt>
                <c:pt idx="7">
                  <c:v>0.89761000078982367</c:v>
                </c:pt>
                <c:pt idx="8">
                  <c:v>0.84514889737354226</c:v>
                </c:pt>
                <c:pt idx="9">
                  <c:v>0.97788083862988351</c:v>
                </c:pt>
                <c:pt idx="10">
                  <c:v>0.84568375827460351</c:v>
                </c:pt>
                <c:pt idx="11">
                  <c:v>0.83947824788333458</c:v>
                </c:pt>
                <c:pt idx="12">
                  <c:v>1.0288314521354669</c:v>
                </c:pt>
                <c:pt idx="13">
                  <c:v>0.9603439463067015</c:v>
                </c:pt>
                <c:pt idx="14">
                  <c:v>0.62973165244160056</c:v>
                </c:pt>
                <c:pt idx="15">
                  <c:v>0.64675556844329274</c:v>
                </c:pt>
                <c:pt idx="16">
                  <c:v>0.77963779300279079</c:v>
                </c:pt>
                <c:pt idx="17">
                  <c:v>0.50378075009689338</c:v>
                </c:pt>
                <c:pt idx="18">
                  <c:v>0.48299776141402162</c:v>
                </c:pt>
                <c:pt idx="19">
                  <c:v>1.0499518690364522</c:v>
                </c:pt>
                <c:pt idx="20">
                  <c:v>0.98941369469038709</c:v>
                </c:pt>
                <c:pt idx="21">
                  <c:v>1.0026711118053708</c:v>
                </c:pt>
                <c:pt idx="22">
                  <c:v>1.1407195284729641</c:v>
                </c:pt>
                <c:pt idx="23">
                  <c:v>1.0963941366278687</c:v>
                </c:pt>
                <c:pt idx="24">
                  <c:v>0.86662748798099432</c:v>
                </c:pt>
                <c:pt idx="25">
                  <c:v>-0.32007807704582331</c:v>
                </c:pt>
                <c:pt idx="26">
                  <c:v>-0.15269697314277184</c:v>
                </c:pt>
                <c:pt idx="27">
                  <c:v>0.15301341448610567</c:v>
                </c:pt>
                <c:pt idx="28">
                  <c:v>-1.2710551120499711E-2</c:v>
                </c:pt>
                <c:pt idx="29">
                  <c:v>-0.27601216511621951</c:v>
                </c:pt>
                <c:pt idx="30">
                  <c:v>-0.27808937652469623</c:v>
                </c:pt>
                <c:pt idx="31">
                  <c:v>-0.55727068982260508</c:v>
                </c:pt>
                <c:pt idx="32">
                  <c:v>-0.58049443538694812</c:v>
                </c:pt>
                <c:pt idx="33">
                  <c:v>-0.71016267254212817</c:v>
                </c:pt>
                <c:pt idx="34">
                  <c:v>-0.59140971767852424</c:v>
                </c:pt>
                <c:pt idx="35">
                  <c:v>-0.51503696853488234</c:v>
                </c:pt>
                <c:pt idx="36">
                  <c:v>-0.27020879890806715</c:v>
                </c:pt>
                <c:pt idx="37">
                  <c:v>-5.9515185664800734E-2</c:v>
                </c:pt>
                <c:pt idx="38">
                  <c:v>-1.1741019109956716E-2</c:v>
                </c:pt>
                <c:pt idx="39">
                  <c:v>0.16735896442382814</c:v>
                </c:pt>
                <c:pt idx="40">
                  <c:v>5.244757356279077E-2</c:v>
                </c:pt>
                <c:pt idx="41">
                  <c:v>-6.6511389089152814E-2</c:v>
                </c:pt>
                <c:pt idx="42">
                  <c:v>-5.8872451255626547E-2</c:v>
                </c:pt>
                <c:pt idx="43">
                  <c:v>-0.12384629503715272</c:v>
                </c:pt>
                <c:pt idx="44">
                  <c:v>-0.2173896243440018</c:v>
                </c:pt>
                <c:pt idx="45">
                  <c:v>-0.14944219352633104</c:v>
                </c:pt>
                <c:pt idx="46">
                  <c:v>-2.2463549934839084E-2</c:v>
                </c:pt>
                <c:pt idx="47">
                  <c:v>-7.1479230685075196E-2</c:v>
                </c:pt>
                <c:pt idx="48">
                  <c:v>-5.3323238149361255E-2</c:v>
                </c:pt>
                <c:pt idx="49">
                  <c:v>-0.13743961505478039</c:v>
                </c:pt>
                <c:pt idx="50">
                  <c:v>-0.30315468499163578</c:v>
                </c:pt>
                <c:pt idx="51">
                  <c:v>-0.22239580589539479</c:v>
                </c:pt>
                <c:pt idx="52">
                  <c:v>-0.23908520156373886</c:v>
                </c:pt>
                <c:pt idx="53">
                  <c:v>-0.45998989894599251</c:v>
                </c:pt>
                <c:pt idx="54">
                  <c:v>-0.49262627536257242</c:v>
                </c:pt>
                <c:pt idx="55">
                  <c:v>-0.48724370884548557</c:v>
                </c:pt>
                <c:pt idx="56">
                  <c:v>-0.42916679299349725</c:v>
                </c:pt>
                <c:pt idx="57">
                  <c:v>-0.24960524484034705</c:v>
                </c:pt>
                <c:pt idx="58">
                  <c:v>-0.19659912929346829</c:v>
                </c:pt>
                <c:pt idx="59">
                  <c:v>-0.17443249621800147</c:v>
                </c:pt>
                <c:pt idx="60">
                  <c:v>-0.1957768900514659</c:v>
                </c:pt>
                <c:pt idx="61">
                  <c:v>-0.12019618393264986</c:v>
                </c:pt>
                <c:pt idx="62">
                  <c:v>3.8960846357986786E-2</c:v>
                </c:pt>
                <c:pt idx="63">
                  <c:v>0.24536603922843744</c:v>
                </c:pt>
                <c:pt idx="64">
                  <c:v>9.1934658796048563E-2</c:v>
                </c:pt>
                <c:pt idx="65">
                  <c:v>0.10928076710895319</c:v>
                </c:pt>
                <c:pt idx="66">
                  <c:v>-3.2591110651755996E-2</c:v>
                </c:pt>
                <c:pt idx="67">
                  <c:v>0.13509395656367526</c:v>
                </c:pt>
                <c:pt idx="68">
                  <c:v>6.3779852053471295E-2</c:v>
                </c:pt>
                <c:pt idx="69">
                  <c:v>0.10216713665945824</c:v>
                </c:pt>
                <c:pt idx="70">
                  <c:v>0.37217815032186574</c:v>
                </c:pt>
                <c:pt idx="71">
                  <c:v>0.21020943427198691</c:v>
                </c:pt>
                <c:pt idx="72">
                  <c:v>5.4292909122472789E-2</c:v>
                </c:pt>
                <c:pt idx="73">
                  <c:v>9.0723217594979894E-2</c:v>
                </c:pt>
                <c:pt idx="74">
                  <c:v>8.0191604737390287E-2</c:v>
                </c:pt>
                <c:pt idx="75">
                  <c:v>0.16074542759859139</c:v>
                </c:pt>
                <c:pt idx="76">
                  <c:v>0.29613956091773425</c:v>
                </c:pt>
                <c:pt idx="77">
                  <c:v>0.35780681041126838</c:v>
                </c:pt>
                <c:pt idx="78">
                  <c:v>0.38598216222339632</c:v>
                </c:pt>
                <c:pt idx="79">
                  <c:v>0.35326361737388207</c:v>
                </c:pt>
                <c:pt idx="80">
                  <c:v>0.32442308858181274</c:v>
                </c:pt>
                <c:pt idx="81">
                  <c:v>0.33708709917193541</c:v>
                </c:pt>
                <c:pt idx="82">
                  <c:v>0.49263686312935212</c:v>
                </c:pt>
                <c:pt idx="83">
                  <c:v>0.38223252703070687</c:v>
                </c:pt>
                <c:pt idx="84">
                  <c:v>0.22119622619372539</c:v>
                </c:pt>
                <c:pt idx="85">
                  <c:v>0.13373691540557184</c:v>
                </c:pt>
                <c:pt idx="86">
                  <c:v>0.19937349510931254</c:v>
                </c:pt>
                <c:pt idx="87">
                  <c:v>0.33760926654785228</c:v>
                </c:pt>
                <c:pt idx="88">
                  <c:v>0.19291707810734465</c:v>
                </c:pt>
                <c:pt idx="89">
                  <c:v>3.2670695008376126E-2</c:v>
                </c:pt>
                <c:pt idx="90">
                  <c:v>6.6474306977153105E-2</c:v>
                </c:pt>
                <c:pt idx="91">
                  <c:v>-3.0950035660840768E-2</c:v>
                </c:pt>
                <c:pt idx="92">
                  <c:v>-1.1290196656589885E-2</c:v>
                </c:pt>
                <c:pt idx="93">
                  <c:v>-6.4119944496524098E-2</c:v>
                </c:pt>
                <c:pt idx="94">
                  <c:v>-7.8577032771004002E-2</c:v>
                </c:pt>
                <c:pt idx="95">
                  <c:v>-4.6160267524253132E-2</c:v>
                </c:pt>
                <c:pt idx="96">
                  <c:v>5.0258273292326364E-2</c:v>
                </c:pt>
                <c:pt idx="97">
                  <c:v>6.258676708665091E-2</c:v>
                </c:pt>
                <c:pt idx="98">
                  <c:v>0.15556469551070196</c:v>
                </c:pt>
                <c:pt idx="99">
                  <c:v>0.26556219089235245</c:v>
                </c:pt>
                <c:pt idx="100">
                  <c:v>0.32052568216406002</c:v>
                </c:pt>
                <c:pt idx="101">
                  <c:v>0.26417771307764304</c:v>
                </c:pt>
                <c:pt idx="102">
                  <c:v>0.21275603342692348</c:v>
                </c:pt>
                <c:pt idx="103">
                  <c:v>6.4040977232622504E-2</c:v>
                </c:pt>
                <c:pt idx="104">
                  <c:v>0.23190908209396202</c:v>
                </c:pt>
                <c:pt idx="105">
                  <c:v>0.22235703661650483</c:v>
                </c:pt>
                <c:pt idx="106">
                  <c:v>0.21479830702673869</c:v>
                </c:pt>
                <c:pt idx="107">
                  <c:v>0.20951726474679297</c:v>
                </c:pt>
                <c:pt idx="108">
                  <c:v>0.23080364321030694</c:v>
                </c:pt>
                <c:pt idx="109">
                  <c:v>6.3783045794095661E-2</c:v>
                </c:pt>
                <c:pt idx="110">
                  <c:v>4.5250809432420561E-2</c:v>
                </c:pt>
                <c:pt idx="111">
                  <c:v>4.8162865954874935E-2</c:v>
                </c:pt>
                <c:pt idx="112">
                  <c:v>0.18617131970265552</c:v>
                </c:pt>
                <c:pt idx="113">
                  <c:v>0.2078360238329601</c:v>
                </c:pt>
                <c:pt idx="114">
                  <c:v>0.12146191558766259</c:v>
                </c:pt>
              </c:numCache>
            </c:numRef>
          </c:val>
          <c:smooth val="0"/>
          <c:extLst>
            <c:ext xmlns:c16="http://schemas.microsoft.com/office/drawing/2014/chart" uri="{C3380CC4-5D6E-409C-BE32-E72D297353CC}">
              <c16:uniqueId val="{00000001-54A2-4F9A-AA5E-12C339DA9CE9}"/>
            </c:ext>
          </c:extLst>
        </c:ser>
        <c:dLbls>
          <c:showLegendKey val="0"/>
          <c:showVal val="0"/>
          <c:showCatName val="0"/>
          <c:showSerName val="0"/>
          <c:showPercent val="0"/>
          <c:showBubbleSize val="0"/>
        </c:dLbls>
        <c:smooth val="0"/>
        <c:axId val="319361848"/>
        <c:axId val="318300976"/>
      </c:lineChart>
      <c:dateAx>
        <c:axId val="319361848"/>
        <c:scaling>
          <c:orientation val="minMax"/>
        </c:scaling>
        <c:delete val="0"/>
        <c:axPos val="b"/>
        <c:majorGridlines>
          <c:spPr>
            <a:ln w="9525" cap="flat" cmpd="sng" algn="ctr">
              <a:solidFill>
                <a:srgbClr val="D9D9D9"/>
              </a:solidFill>
              <a:prstDash val="solid"/>
              <a:round/>
            </a:ln>
            <a:effectLst/>
          </c:spPr>
        </c:majorGridlines>
        <c:numFmt formatCode="mm/yy" sourceLinked="0"/>
        <c:majorTickMark val="out"/>
        <c:minorTickMark val="none"/>
        <c:tickLblPos val="low"/>
        <c:spPr>
          <a:noFill/>
          <a:ln w="3175" cap="flat" cmpd="sng" algn="ctr">
            <a:solidFill>
              <a:srgbClr val="404040"/>
            </a:solidFill>
            <a:prstDash val="solid"/>
            <a:round/>
            <a:headEnd type="none" w="med" len="med"/>
            <a:tailEnd type="none" w="med" len="med"/>
          </a:ln>
          <a:effectLst/>
        </c:spPr>
        <c:txPr>
          <a:bodyPr rot="-5400000" spcFirstLastPara="1" vertOverflow="ellipsis"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318300976"/>
        <c:crosses val="autoZero"/>
        <c:auto val="1"/>
        <c:lblOffset val="100"/>
        <c:baseTimeUnit val="months"/>
        <c:majorUnit val="6"/>
        <c:majorTimeUnit val="months"/>
      </c:dateAx>
      <c:valAx>
        <c:axId val="318300976"/>
        <c:scaling>
          <c:orientation val="minMax"/>
          <c:max val="2"/>
          <c:min val="-30"/>
        </c:scaling>
        <c:delete val="0"/>
        <c:axPos val="r"/>
        <c:majorGridlines>
          <c:spPr>
            <a:ln w="9525" cap="flat" cmpd="sng" algn="ctr">
              <a:solidFill>
                <a:srgbClr val="D9D9D9"/>
              </a:solidFill>
              <a:prstDash val="solid"/>
              <a:round/>
            </a:ln>
            <a:effectLst/>
          </c:spPr>
        </c:majorGridlines>
        <c:numFmt formatCode="#,##0"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crossAx val="319361848"/>
        <c:crosses val="max"/>
        <c:crossBetween val="between"/>
        <c:majorUnit val="2"/>
      </c:valAx>
      <c:spPr>
        <a:noFill/>
        <a:ln>
          <a:noFill/>
        </a:ln>
        <a:effectLst/>
      </c:spPr>
    </c:plotArea>
    <c:legend>
      <c:legendPos val="t"/>
      <c:layout>
        <c:manualLayout>
          <c:xMode val="edge"/>
          <c:yMode val="edge"/>
          <c:x val="0.1551058191841064"/>
          <c:y val="0"/>
          <c:w val="0.6358611285314999"/>
          <c:h val="5.3358279899073137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404040"/>
              </a:solidFill>
              <a:latin typeface="Calibri Light" panose="020F0302020204030204" pitchFamily="34" charset="0"/>
              <a:ea typeface="+mn-ea"/>
              <a:cs typeface="+mn-cs"/>
            </a:defRPr>
          </a:pPr>
          <a:endParaRPr lang="tr-TR"/>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000">
          <a:solidFill>
            <a:srgbClr val="404040"/>
          </a:solidFill>
          <a:latin typeface="Calibri Light" panose="020F0302020204030204" pitchFamily="34" charset="0"/>
        </a:defRPr>
      </a:pPr>
      <a:endParaRPr lang="tr-T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xMode val="edge"/>
          <c:yMode val="edge"/>
          <c:x val="1.8814814814814815E-2"/>
          <c:y val="0.14895061728395062"/>
          <c:w val="0.98118518518518516"/>
          <c:h val="0.85104938271604935"/>
        </c:manualLayout>
      </c:layout>
      <c:lineChart>
        <c:grouping val="standard"/>
        <c:varyColors val="0"/>
        <c:ser>
          <c:idx val="0"/>
          <c:order val="0"/>
          <c:tx>
            <c:strRef>
              <c:f>EVDS!$B$1</c:f>
              <c:strCache>
                <c:ptCount val="1"/>
                <c:pt idx="0">
                  <c:v>12 ay</c:v>
                </c:pt>
              </c:strCache>
            </c:strRef>
          </c:tx>
          <c:spPr>
            <a:ln w="19050" cap="rnd" cmpd="sng" algn="ctr">
              <a:solidFill>
                <a:srgbClr val="008AAB"/>
              </a:solidFill>
              <a:prstDash val="solid"/>
              <a:round/>
            </a:ln>
            <a:effectLst/>
          </c:spPr>
          <c:marker>
            <c:symbol val="none"/>
          </c:marker>
          <c:cat>
            <c:numRef>
              <c:f>EVDS!$A$2:$A$70</c:f>
              <c:numCache>
                <c:formatCode>m/d/yyyy</c:formatCode>
                <c:ptCount val="69"/>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numCache>
            </c:numRef>
          </c:cat>
          <c:val>
            <c:numRef>
              <c:f>EVDS!$B$2:$B$70</c:f>
              <c:numCache>
                <c:formatCode>#,##0.00</c:formatCode>
                <c:ptCount val="69"/>
                <c:pt idx="0">
                  <c:v>6.1</c:v>
                </c:pt>
                <c:pt idx="1">
                  <c:v>6.07</c:v>
                </c:pt>
                <c:pt idx="2">
                  <c:v>6.18</c:v>
                </c:pt>
                <c:pt idx="3">
                  <c:v>6.13</c:v>
                </c:pt>
                <c:pt idx="4">
                  <c:v>6.15</c:v>
                </c:pt>
                <c:pt idx="5">
                  <c:v>6.2</c:v>
                </c:pt>
                <c:pt idx="6">
                  <c:v>6.45</c:v>
                </c:pt>
                <c:pt idx="7">
                  <c:v>6.45</c:v>
                </c:pt>
                <c:pt idx="8">
                  <c:v>6.64</c:v>
                </c:pt>
                <c:pt idx="9">
                  <c:v>6.61</c:v>
                </c:pt>
                <c:pt idx="10">
                  <c:v>6.74</c:v>
                </c:pt>
                <c:pt idx="11">
                  <c:v>6.74</c:v>
                </c:pt>
                <c:pt idx="12">
                  <c:v>7.06</c:v>
                </c:pt>
                <c:pt idx="13">
                  <c:v>7.21</c:v>
                </c:pt>
                <c:pt idx="14">
                  <c:v>7.31</c:v>
                </c:pt>
                <c:pt idx="15">
                  <c:v>7.22</c:v>
                </c:pt>
                <c:pt idx="16">
                  <c:v>7.21</c:v>
                </c:pt>
                <c:pt idx="17">
                  <c:v>7.19</c:v>
                </c:pt>
                <c:pt idx="18">
                  <c:v>7.27</c:v>
                </c:pt>
                <c:pt idx="19">
                  <c:v>7.35</c:v>
                </c:pt>
                <c:pt idx="20">
                  <c:v>7.44</c:v>
                </c:pt>
                <c:pt idx="21">
                  <c:v>7.54</c:v>
                </c:pt>
                <c:pt idx="22">
                  <c:v>7.5</c:v>
                </c:pt>
                <c:pt idx="23">
                  <c:v>7.21</c:v>
                </c:pt>
                <c:pt idx="24">
                  <c:v>6.81</c:v>
                </c:pt>
                <c:pt idx="25">
                  <c:v>6.69</c:v>
                </c:pt>
                <c:pt idx="26">
                  <c:v>6.78</c:v>
                </c:pt>
                <c:pt idx="27">
                  <c:v>6.91</c:v>
                </c:pt>
                <c:pt idx="28">
                  <c:v>6.85</c:v>
                </c:pt>
                <c:pt idx="29">
                  <c:v>7</c:v>
                </c:pt>
                <c:pt idx="30">
                  <c:v>7.05</c:v>
                </c:pt>
                <c:pt idx="31">
                  <c:v>7.04</c:v>
                </c:pt>
                <c:pt idx="32">
                  <c:v>7.25</c:v>
                </c:pt>
                <c:pt idx="33">
                  <c:v>7.34</c:v>
                </c:pt>
                <c:pt idx="34">
                  <c:v>7.42</c:v>
                </c:pt>
                <c:pt idx="35">
                  <c:v>7.56</c:v>
                </c:pt>
                <c:pt idx="36">
                  <c:v>7.92</c:v>
                </c:pt>
                <c:pt idx="37">
                  <c:v>7.96</c:v>
                </c:pt>
                <c:pt idx="38">
                  <c:v>7.89</c:v>
                </c:pt>
                <c:pt idx="39">
                  <c:v>7.78</c:v>
                </c:pt>
                <c:pt idx="40">
                  <c:v>7.81</c:v>
                </c:pt>
                <c:pt idx="41">
                  <c:v>7.6</c:v>
                </c:pt>
                <c:pt idx="42">
                  <c:v>7.59</c:v>
                </c:pt>
                <c:pt idx="43">
                  <c:v>7.61</c:v>
                </c:pt>
                <c:pt idx="44">
                  <c:v>7.62</c:v>
                </c:pt>
                <c:pt idx="45">
                  <c:v>7.61</c:v>
                </c:pt>
                <c:pt idx="46">
                  <c:v>7.87</c:v>
                </c:pt>
                <c:pt idx="47">
                  <c:v>8.0399999999999991</c:v>
                </c:pt>
                <c:pt idx="48">
                  <c:v>8.19</c:v>
                </c:pt>
                <c:pt idx="49">
                  <c:v>8.2100000000000009</c:v>
                </c:pt>
                <c:pt idx="50">
                  <c:v>8.15</c:v>
                </c:pt>
                <c:pt idx="51">
                  <c:v>8.27</c:v>
                </c:pt>
                <c:pt idx="52">
                  <c:v>8.41</c:v>
                </c:pt>
                <c:pt idx="53">
                  <c:v>8.32</c:v>
                </c:pt>
                <c:pt idx="54">
                  <c:v>8.41</c:v>
                </c:pt>
                <c:pt idx="55">
                  <c:v>8.3699999999999992</c:v>
                </c:pt>
                <c:pt idx="56">
                  <c:v>8.35</c:v>
                </c:pt>
                <c:pt idx="57">
                  <c:v>8.52</c:v>
                </c:pt>
                <c:pt idx="58">
                  <c:v>8.65</c:v>
                </c:pt>
                <c:pt idx="59">
                  <c:v>9.3000000000000007</c:v>
                </c:pt>
                <c:pt idx="60">
                  <c:v>9.24</c:v>
                </c:pt>
                <c:pt idx="61">
                  <c:v>9.26</c:v>
                </c:pt>
                <c:pt idx="62">
                  <c:v>9.24</c:v>
                </c:pt>
                <c:pt idx="63">
                  <c:v>9.6199999999999992</c:v>
                </c:pt>
                <c:pt idx="64">
                  <c:v>10.15</c:v>
                </c:pt>
                <c:pt idx="65">
                  <c:v>10.47</c:v>
                </c:pt>
                <c:pt idx="66">
                  <c:v>11.07</c:v>
                </c:pt>
                <c:pt idx="67">
                  <c:v>12.96</c:v>
                </c:pt>
                <c:pt idx="68">
                  <c:v>14.46</c:v>
                </c:pt>
              </c:numCache>
            </c:numRef>
          </c:val>
          <c:smooth val="0"/>
          <c:extLst>
            <c:ext xmlns:c16="http://schemas.microsoft.com/office/drawing/2014/chart" uri="{C3380CC4-5D6E-409C-BE32-E72D297353CC}">
              <c16:uniqueId val="{00000000-30F2-45F0-9732-247A743568E2}"/>
            </c:ext>
          </c:extLst>
        </c:ser>
        <c:ser>
          <c:idx val="1"/>
          <c:order val="1"/>
          <c:tx>
            <c:strRef>
              <c:f>EVDS!$C$1</c:f>
              <c:strCache>
                <c:ptCount val="1"/>
                <c:pt idx="0">
                  <c:v>24 ay</c:v>
                </c:pt>
              </c:strCache>
            </c:strRef>
          </c:tx>
          <c:spPr>
            <a:ln w="19050" cap="rnd" cmpd="sng" algn="ctr">
              <a:solidFill>
                <a:srgbClr val="DB9231"/>
              </a:solidFill>
              <a:prstDash val="solid"/>
              <a:round/>
            </a:ln>
            <a:effectLst/>
          </c:spPr>
          <c:marker>
            <c:symbol val="none"/>
          </c:marker>
          <c:cat>
            <c:numRef>
              <c:f>EVDS!$A$2:$A$70</c:f>
              <c:numCache>
                <c:formatCode>m/d/yyyy</c:formatCode>
                <c:ptCount val="69"/>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numCache>
            </c:numRef>
          </c:cat>
          <c:val>
            <c:numRef>
              <c:f>EVDS!$C$2:$C$70</c:f>
              <c:numCache>
                <c:formatCode>#,##0.00</c:formatCode>
                <c:ptCount val="69"/>
                <c:pt idx="0">
                  <c:v>5.79</c:v>
                </c:pt>
                <c:pt idx="1">
                  <c:v>5.78</c:v>
                </c:pt>
                <c:pt idx="2">
                  <c:v>5.88</c:v>
                </c:pt>
                <c:pt idx="3">
                  <c:v>5.85</c:v>
                </c:pt>
                <c:pt idx="4">
                  <c:v>5.8</c:v>
                </c:pt>
                <c:pt idx="5">
                  <c:v>5.87</c:v>
                </c:pt>
                <c:pt idx="6">
                  <c:v>6.13</c:v>
                </c:pt>
                <c:pt idx="7">
                  <c:v>6.23</c:v>
                </c:pt>
                <c:pt idx="8">
                  <c:v>6.21</c:v>
                </c:pt>
                <c:pt idx="9">
                  <c:v>6.2</c:v>
                </c:pt>
                <c:pt idx="10">
                  <c:v>6.28</c:v>
                </c:pt>
                <c:pt idx="11">
                  <c:v>6.37</c:v>
                </c:pt>
                <c:pt idx="12">
                  <c:v>6.5</c:v>
                </c:pt>
                <c:pt idx="13">
                  <c:v>6.63</c:v>
                </c:pt>
                <c:pt idx="14">
                  <c:v>6.62</c:v>
                </c:pt>
                <c:pt idx="15">
                  <c:v>6.58</c:v>
                </c:pt>
                <c:pt idx="16">
                  <c:v>6.66</c:v>
                </c:pt>
                <c:pt idx="17">
                  <c:v>6.62</c:v>
                </c:pt>
                <c:pt idx="18">
                  <c:v>6.73</c:v>
                </c:pt>
                <c:pt idx="19">
                  <c:v>6.8</c:v>
                </c:pt>
                <c:pt idx="20">
                  <c:v>6.8</c:v>
                </c:pt>
                <c:pt idx="21">
                  <c:v>6.79</c:v>
                </c:pt>
                <c:pt idx="22">
                  <c:v>6.87</c:v>
                </c:pt>
                <c:pt idx="23">
                  <c:v>6.72</c:v>
                </c:pt>
                <c:pt idx="24">
                  <c:v>6.38</c:v>
                </c:pt>
                <c:pt idx="25">
                  <c:v>6.42</c:v>
                </c:pt>
                <c:pt idx="26">
                  <c:v>6.51</c:v>
                </c:pt>
                <c:pt idx="27">
                  <c:v>6.55</c:v>
                </c:pt>
                <c:pt idx="28">
                  <c:v>6.57</c:v>
                </c:pt>
                <c:pt idx="29">
                  <c:v>6.66</c:v>
                </c:pt>
                <c:pt idx="30">
                  <c:v>6.69</c:v>
                </c:pt>
                <c:pt idx="31">
                  <c:v>6.78</c:v>
                </c:pt>
                <c:pt idx="32">
                  <c:v>6.91</c:v>
                </c:pt>
                <c:pt idx="33">
                  <c:v>6.88</c:v>
                </c:pt>
                <c:pt idx="34">
                  <c:v>6.84</c:v>
                </c:pt>
                <c:pt idx="35">
                  <c:v>6.86</c:v>
                </c:pt>
                <c:pt idx="36">
                  <c:v>7.12</c:v>
                </c:pt>
                <c:pt idx="37">
                  <c:v>7.29</c:v>
                </c:pt>
                <c:pt idx="38">
                  <c:v>7.23</c:v>
                </c:pt>
                <c:pt idx="39">
                  <c:v>7.14</c:v>
                </c:pt>
                <c:pt idx="40">
                  <c:v>7.14</c:v>
                </c:pt>
                <c:pt idx="41">
                  <c:v>6.95</c:v>
                </c:pt>
                <c:pt idx="42">
                  <c:v>7.03</c:v>
                </c:pt>
                <c:pt idx="43">
                  <c:v>7.16</c:v>
                </c:pt>
                <c:pt idx="44">
                  <c:v>7.11</c:v>
                </c:pt>
                <c:pt idx="45">
                  <c:v>7.01</c:v>
                </c:pt>
                <c:pt idx="46">
                  <c:v>7.27</c:v>
                </c:pt>
                <c:pt idx="47">
                  <c:v>7.31</c:v>
                </c:pt>
                <c:pt idx="48">
                  <c:v>7.59</c:v>
                </c:pt>
                <c:pt idx="49">
                  <c:v>7.59</c:v>
                </c:pt>
                <c:pt idx="50">
                  <c:v>7.7</c:v>
                </c:pt>
                <c:pt idx="51">
                  <c:v>7.87</c:v>
                </c:pt>
                <c:pt idx="52">
                  <c:v>7.93</c:v>
                </c:pt>
                <c:pt idx="53">
                  <c:v>7.9</c:v>
                </c:pt>
                <c:pt idx="54">
                  <c:v>7.93</c:v>
                </c:pt>
                <c:pt idx="55">
                  <c:v>7.92</c:v>
                </c:pt>
                <c:pt idx="56">
                  <c:v>7.93</c:v>
                </c:pt>
                <c:pt idx="57">
                  <c:v>7.98</c:v>
                </c:pt>
                <c:pt idx="58">
                  <c:v>8.25</c:v>
                </c:pt>
                <c:pt idx="59">
                  <c:v>8.4700000000000006</c:v>
                </c:pt>
                <c:pt idx="60">
                  <c:v>8.23</c:v>
                </c:pt>
                <c:pt idx="61">
                  <c:v>8.25</c:v>
                </c:pt>
                <c:pt idx="62">
                  <c:v>8.31</c:v>
                </c:pt>
                <c:pt idx="63">
                  <c:v>8.6300000000000008</c:v>
                </c:pt>
                <c:pt idx="64">
                  <c:v>8.98</c:v>
                </c:pt>
                <c:pt idx="65">
                  <c:v>9.18</c:v>
                </c:pt>
                <c:pt idx="66">
                  <c:v>9.5399999999999991</c:v>
                </c:pt>
                <c:pt idx="67">
                  <c:v>10.67</c:v>
                </c:pt>
                <c:pt idx="68">
                  <c:v>11.42</c:v>
                </c:pt>
              </c:numCache>
            </c:numRef>
          </c:val>
          <c:smooth val="0"/>
          <c:extLst>
            <c:ext xmlns:c16="http://schemas.microsoft.com/office/drawing/2014/chart" uri="{C3380CC4-5D6E-409C-BE32-E72D297353CC}">
              <c16:uniqueId val="{00000001-30F2-45F0-9732-247A743568E2}"/>
            </c:ext>
          </c:extLst>
        </c:ser>
        <c:ser>
          <c:idx val="2"/>
          <c:order val="2"/>
          <c:tx>
            <c:strRef>
              <c:f>EVDS!$D$1</c:f>
              <c:strCache>
                <c:ptCount val="1"/>
                <c:pt idx="0">
                  <c:v>5 yıl</c:v>
                </c:pt>
              </c:strCache>
            </c:strRef>
          </c:tx>
          <c:spPr>
            <a:ln w="19050" cap="rnd" cmpd="sng" algn="ctr">
              <a:solidFill>
                <a:srgbClr val="AF2737"/>
              </a:solidFill>
              <a:prstDash val="solid"/>
              <a:round/>
            </a:ln>
            <a:effectLst/>
          </c:spPr>
          <c:marker>
            <c:symbol val="none"/>
          </c:marker>
          <c:cat>
            <c:numRef>
              <c:f>EVDS!$A$2:$A$70</c:f>
              <c:numCache>
                <c:formatCode>m/d/yyyy</c:formatCode>
                <c:ptCount val="69"/>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numCache>
            </c:numRef>
          </c:cat>
          <c:val>
            <c:numRef>
              <c:f>EVDS!$D$2:$D$70</c:f>
              <c:numCache>
                <c:formatCode>General</c:formatCode>
                <c:ptCount val="69"/>
                <c:pt idx="58" formatCode="#,##0.00">
                  <c:v>6.6981999999999999</c:v>
                </c:pt>
                <c:pt idx="59" formatCode="#,##0.00">
                  <c:v>6.6576000000000004</c:v>
                </c:pt>
                <c:pt idx="60" formatCode="#,##0.00">
                  <c:v>6.6669</c:v>
                </c:pt>
                <c:pt idx="61" formatCode="#,##0.00">
                  <c:v>6.7377000000000002</c:v>
                </c:pt>
                <c:pt idx="62" formatCode="#,##0.00">
                  <c:v>6.81</c:v>
                </c:pt>
                <c:pt idx="63" formatCode="#,##0.00">
                  <c:v>7.02</c:v>
                </c:pt>
                <c:pt idx="64" formatCode="#,##0.00">
                  <c:v>7.19</c:v>
                </c:pt>
                <c:pt idx="65" formatCode="#,##0.00">
                  <c:v>7.38</c:v>
                </c:pt>
                <c:pt idx="66" formatCode="#,##0.00">
                  <c:v>7.3</c:v>
                </c:pt>
                <c:pt idx="67" formatCode="#,##0.00">
                  <c:v>7.94</c:v>
                </c:pt>
                <c:pt idx="68" formatCode="#,##0.00">
                  <c:v>8.06</c:v>
                </c:pt>
              </c:numCache>
            </c:numRef>
          </c:val>
          <c:smooth val="0"/>
          <c:extLst>
            <c:ext xmlns:c16="http://schemas.microsoft.com/office/drawing/2014/chart" uri="{C3380CC4-5D6E-409C-BE32-E72D297353CC}">
              <c16:uniqueId val="{00000002-30F2-45F0-9732-247A743568E2}"/>
            </c:ext>
          </c:extLst>
        </c:ser>
        <c:ser>
          <c:idx val="3"/>
          <c:order val="3"/>
          <c:tx>
            <c:strRef>
              <c:f>EVDS!$E$1</c:f>
              <c:strCache>
                <c:ptCount val="1"/>
                <c:pt idx="0">
                  <c:v>10 yıl</c:v>
                </c:pt>
              </c:strCache>
            </c:strRef>
          </c:tx>
          <c:spPr>
            <a:ln w="19050" cap="rnd" cmpd="sng" algn="ctr">
              <a:solidFill>
                <a:srgbClr val="5D89B3"/>
              </a:solidFill>
              <a:prstDash val="solid"/>
              <a:round/>
            </a:ln>
            <a:effectLst/>
          </c:spPr>
          <c:marker>
            <c:symbol val="none"/>
          </c:marker>
          <c:cat>
            <c:numRef>
              <c:f>EVDS!$A$2:$A$70</c:f>
              <c:numCache>
                <c:formatCode>m/d/yyyy</c:formatCode>
                <c:ptCount val="69"/>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numCache>
            </c:numRef>
          </c:cat>
          <c:val>
            <c:numRef>
              <c:f>EVDS!$E$2:$E$70</c:f>
              <c:numCache>
                <c:formatCode>General</c:formatCode>
                <c:ptCount val="69"/>
                <c:pt idx="58" formatCode="#,##0.00">
                  <c:v>5.9882999999999997</c:v>
                </c:pt>
                <c:pt idx="59" formatCode="#,##0.00">
                  <c:v>6.05</c:v>
                </c:pt>
                <c:pt idx="60" formatCode="#,##0.00">
                  <c:v>6.1021999999999998</c:v>
                </c:pt>
                <c:pt idx="61" formatCode="#,##0.00">
                  <c:v>6.1830999999999996</c:v>
                </c:pt>
                <c:pt idx="62" formatCode="#,##0.00">
                  <c:v>6.21</c:v>
                </c:pt>
                <c:pt idx="63" formatCode="#,##0.00">
                  <c:v>6.4</c:v>
                </c:pt>
                <c:pt idx="64" formatCode="#,##0.00">
                  <c:v>6.4</c:v>
                </c:pt>
                <c:pt idx="65" formatCode="#,##0.00">
                  <c:v>6.77</c:v>
                </c:pt>
                <c:pt idx="66" formatCode="#,##0.00">
                  <c:v>6.71</c:v>
                </c:pt>
                <c:pt idx="67" formatCode="#,##0.00">
                  <c:v>6.97</c:v>
                </c:pt>
                <c:pt idx="68" formatCode="#,##0.00">
                  <c:v>7.05</c:v>
                </c:pt>
              </c:numCache>
            </c:numRef>
          </c:val>
          <c:smooth val="0"/>
          <c:extLst>
            <c:ext xmlns:c16="http://schemas.microsoft.com/office/drawing/2014/chart" uri="{C3380CC4-5D6E-409C-BE32-E72D297353CC}">
              <c16:uniqueId val="{00000003-30F2-45F0-9732-247A743568E2}"/>
            </c:ext>
          </c:extLst>
        </c:ser>
        <c:dLbls>
          <c:showLegendKey val="0"/>
          <c:showVal val="0"/>
          <c:showCatName val="0"/>
          <c:showSerName val="0"/>
          <c:showPercent val="0"/>
          <c:showBubbleSize val="0"/>
        </c:dLbls>
        <c:smooth val="0"/>
        <c:axId val="24293760"/>
        <c:axId val="24295296"/>
      </c:lineChart>
      <c:dateAx>
        <c:axId val="24293760"/>
        <c:scaling>
          <c:orientation val="minMax"/>
          <c:min val="42370"/>
        </c:scaling>
        <c:delete val="0"/>
        <c:axPos val="b"/>
        <c:majorGridlines>
          <c:spPr>
            <a:ln>
              <a:solidFill>
                <a:srgbClr val="D9D9D9"/>
              </a:solidFill>
              <a:prstDash val="solid"/>
            </a:ln>
          </c:spPr>
        </c:majorGridlines>
        <c:numFmt formatCode="mm\.yy" sourceLinked="0"/>
        <c:majorTickMark val="out"/>
        <c:minorTickMark val="none"/>
        <c:tickLblPos val="low"/>
        <c:spPr>
          <a:ln w="3175" cap="flat" cmpd="sng" algn="ctr">
            <a:solidFill>
              <a:srgbClr val="404040"/>
            </a:solidFill>
            <a:prstDash val="solid"/>
            <a:round/>
            <a:headEnd type="none" w="med" len="med"/>
            <a:tailEnd type="none" w="med" len="med"/>
          </a:ln>
        </c:spPr>
        <c:txPr>
          <a:bodyPr rot="-5400000" vert="horz"/>
          <a:lstStyle/>
          <a:p>
            <a:pPr>
              <a:defRPr/>
            </a:pPr>
            <a:endParaRPr lang="tr-TR"/>
          </a:p>
        </c:txPr>
        <c:crossAx val="24295296"/>
        <c:crosses val="autoZero"/>
        <c:auto val="1"/>
        <c:lblOffset val="100"/>
        <c:baseTimeUnit val="months"/>
      </c:dateAx>
      <c:valAx>
        <c:axId val="24295296"/>
        <c:scaling>
          <c:orientation val="minMax"/>
        </c:scaling>
        <c:delete val="0"/>
        <c:axPos val="r"/>
        <c:majorGridlines>
          <c:spPr>
            <a:ln>
              <a:solidFill>
                <a:srgbClr val="D9D9D9"/>
              </a:solidFill>
              <a:prstDash val="solid"/>
            </a:ln>
          </c:spPr>
        </c:majorGridlines>
        <c:numFmt formatCode="#,##0" sourceLinked="0"/>
        <c:majorTickMark val="none"/>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crossAx val="24293760"/>
        <c:crosses val="max"/>
        <c:crossBetween val="between"/>
      </c:valAx>
    </c:plotArea>
    <c:legend>
      <c:legendPos val="t"/>
      <c:layout/>
      <c:overlay val="0"/>
    </c:legend>
    <c:plotVisOnly val="1"/>
    <c:dispBlanksAs val="gap"/>
    <c:showDLblsOverMax val="0"/>
  </c:chart>
  <c:spPr>
    <a:noFill/>
    <a:ln w="9525" cap="flat" cmpd="sng" algn="ctr">
      <a:noFill/>
      <a:prstDash val="solid"/>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txPr>
    <a:bodyPr/>
    <a:lstStyle/>
    <a:p>
      <a:pPr>
        <a:defRPr sz="1000">
          <a:solidFill>
            <a:srgbClr val="404040"/>
          </a:solidFill>
          <a:latin typeface="Calibri Light"/>
        </a:defRPr>
      </a:pPr>
      <a:endParaRPr lang="tr-T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0.73056</cdr:x>
      <cdr:y>0.10566</cdr:y>
    </cdr:from>
    <cdr:to>
      <cdr:x>0.91019</cdr:x>
      <cdr:y>0.48161</cdr:y>
    </cdr:to>
    <cdr:sp macro="" textlink="">
      <cdr:nvSpPr>
        <cdr:cNvPr id="5" name="Oval 4"/>
        <cdr:cNvSpPr/>
      </cdr:nvSpPr>
      <cdr:spPr>
        <a:xfrm xmlns:a="http://schemas.openxmlformats.org/drawingml/2006/main">
          <a:off x="3018391" y="415620"/>
          <a:ext cx="742166" cy="1478909"/>
        </a:xfrm>
        <a:prstGeom xmlns:a="http://schemas.openxmlformats.org/drawingml/2006/main" prst="ellipse">
          <a:avLst/>
        </a:prstGeom>
        <a:solidFill xmlns:a="http://schemas.openxmlformats.org/drawingml/2006/main">
          <a:schemeClr val="accent1">
            <a:alpha val="9000"/>
          </a:schemeClr>
        </a:solidFill>
        <a:ln xmlns:a="http://schemas.openxmlformats.org/drawingml/2006/main">
          <a:prstDash val="sys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tr-T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5EE2DA3-DDED-4695-A8D1-C81F9E20CFA3}" type="datetimeFigureOut">
              <a:rPr lang="en-US" smtClean="0"/>
              <a:t>10/4/2018</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D31C496-2518-453D-99B8-54498822E489}" type="slidenum">
              <a:rPr lang="en-US" smtClean="0"/>
              <a:t>‹#›</a:t>
            </a:fld>
            <a:endParaRPr lang="en-US"/>
          </a:p>
        </p:txBody>
      </p:sp>
    </p:spTree>
    <p:extLst>
      <p:ext uri="{BB962C8B-B14F-4D97-AF65-F5344CB8AC3E}">
        <p14:creationId xmlns:p14="http://schemas.microsoft.com/office/powerpoint/2010/main" val="820070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5667FD-A396-4500-9140-2C2F14DA6545}" type="datetimeFigureOut">
              <a:rPr lang="en-US" smtClean="0"/>
              <a:t>10/4/2018</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C8A89E-FCB0-4CE3-8FF7-09F6968E192E}" type="slidenum">
              <a:rPr lang="en-US" smtClean="0"/>
              <a:t>‹#›</a:t>
            </a:fld>
            <a:endParaRPr lang="en-US"/>
          </a:p>
        </p:txBody>
      </p:sp>
    </p:spTree>
    <p:extLst>
      <p:ext uri="{BB962C8B-B14F-4D97-AF65-F5344CB8AC3E}">
        <p14:creationId xmlns:p14="http://schemas.microsoft.com/office/powerpoint/2010/main" val="323413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8A89E-FCB0-4CE3-8FF7-09F6968E192E}" type="slidenum">
              <a:rPr lang="en-US" smtClean="0"/>
              <a:t>1</a:t>
            </a:fld>
            <a:endParaRPr lang="en-US"/>
          </a:p>
        </p:txBody>
      </p:sp>
    </p:spTree>
    <p:extLst>
      <p:ext uri="{BB962C8B-B14F-4D97-AF65-F5344CB8AC3E}">
        <p14:creationId xmlns:p14="http://schemas.microsoft.com/office/powerpoint/2010/main" val="3869872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Enflasyon görünümündeki bozulma, </a:t>
            </a:r>
            <a:r>
              <a:rPr lang="tr-TR" sz="1200" kern="1200" dirty="0" err="1" smtClean="0">
                <a:solidFill>
                  <a:schemeClr val="tx1"/>
                </a:solidFill>
                <a:effectLst/>
                <a:latin typeface="+mn-lt"/>
                <a:ea typeface="+mn-ea"/>
                <a:cs typeface="+mn-cs"/>
              </a:rPr>
              <a:t>dolarizasyon</a:t>
            </a:r>
            <a:r>
              <a:rPr lang="tr-TR" sz="1200" kern="1200" dirty="0" smtClean="0">
                <a:solidFill>
                  <a:schemeClr val="tx1"/>
                </a:solidFill>
                <a:effectLst/>
                <a:latin typeface="+mn-lt"/>
                <a:ea typeface="+mn-ea"/>
                <a:cs typeface="+mn-cs"/>
              </a:rPr>
              <a:t> eğilimini artırarak ülkenin risk primi şoklarına duyarlılığını artırmaktadır. Risk primi artışları, döviz kuru kanalı ile enflasyon görünümüne yansımakta, yüksek enflasyon beklentileri ise </a:t>
            </a:r>
            <a:r>
              <a:rPr lang="tr-TR" sz="1200" kern="1200" dirty="0" err="1" smtClean="0">
                <a:solidFill>
                  <a:schemeClr val="tx1"/>
                </a:solidFill>
                <a:effectLst/>
                <a:latin typeface="+mn-lt"/>
                <a:ea typeface="+mn-ea"/>
                <a:cs typeface="+mn-cs"/>
              </a:rPr>
              <a:t>dolarizasyon</a:t>
            </a:r>
            <a:r>
              <a:rPr lang="tr-TR" sz="1200" kern="1200" dirty="0" smtClean="0">
                <a:solidFill>
                  <a:schemeClr val="tx1"/>
                </a:solidFill>
                <a:effectLst/>
                <a:latin typeface="+mn-lt"/>
                <a:ea typeface="+mn-ea"/>
                <a:cs typeface="+mn-cs"/>
              </a:rPr>
              <a:t> eğilimini artırarak döviz kurunun ve dolayısı ile enflasyonun daha da yükselmesine neden olan bir sarmala yol açmaktadır.   </a:t>
            </a:r>
          </a:p>
          <a:p>
            <a:r>
              <a:rPr lang="tr-TR" sz="1200" kern="1200" dirty="0" smtClean="0">
                <a:solidFill>
                  <a:schemeClr val="tx1"/>
                </a:solidFill>
                <a:effectLst/>
                <a:latin typeface="+mn-lt"/>
                <a:ea typeface="+mn-ea"/>
                <a:cs typeface="+mn-cs"/>
              </a:rPr>
              <a:t>Söz konusu sarmalı kırmanın bir yolu TCMB’nin faizleri artırarak parasal sıkılaşmaya gitmesidir. Parasal sıkılaşma, Türk lirasının değerini ve enflasyon beklentilerini kontrol etmeye yardımcı olmaktadır. Nitekim geçtiğimiz dönemde, enflasyon görünümündeki bozulma, TCMB’nin para politikası faizlerini kademeli olarak artırmasına neden olmuştur. Ancak para politikası faizlerindeki artış diğer piyasa faizlerine de (bankaların yurtiçi finansman maliyetleri kanalıyla) kısmen yansımaktadır. Nitekim son dönemde, gerek risk primi, gerekse bankaların yurtiçi ve dışı finansman maliyetlerindeki artış kaynaklı olarak yurtiçi kredi faizleri de tarihsel yüksek seviyelere gelmiştir.</a:t>
            </a:r>
            <a:endParaRPr lang="tr-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8A89E-FCB0-4CE3-8FF7-09F6968E19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8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Gelişmiş ülkelerin küresel kriz sonrası uyguladıkları</a:t>
            </a:r>
            <a:r>
              <a:rPr lang="tr-TR" baseline="0" dirty="0" smtClean="0"/>
              <a:t> düşük faiz-bol likidite uygulamalarının sonuna gelmeleri, bir başka deyişle para politikalarında normalleşme eğilimi gelişmekte olan ülkelerden sermaye çıkışına yol açıyor. Bunun yanı sıra dış ticarette korumacılık önlemleri ve jeopolitik gerginlikler de gelişmekte olan ülkeler için önemli risk </a:t>
            </a:r>
            <a:r>
              <a:rPr lang="tr-TR" baseline="0" smtClean="0"/>
              <a:t>faktörleri…</a:t>
            </a:r>
            <a:endParaRPr lang="tr-TR" baseline="0" dirty="0" smtClean="0"/>
          </a:p>
        </p:txBody>
      </p:sp>
      <p:sp>
        <p:nvSpPr>
          <p:cNvPr id="4" name="Slide Number Placeholder 3"/>
          <p:cNvSpPr>
            <a:spLocks noGrp="1"/>
          </p:cNvSpPr>
          <p:nvPr>
            <p:ph type="sldNum" sz="quarter" idx="10"/>
          </p:nvPr>
        </p:nvSpPr>
        <p:spPr/>
        <p:txBody>
          <a:bodyPr/>
          <a:lstStyle/>
          <a:p>
            <a:fld id="{0BC8A89E-FCB0-4CE3-8FF7-09F6968E192E}" type="slidenum">
              <a:rPr lang="en-US" smtClean="0"/>
              <a:t>11</a:t>
            </a:fld>
            <a:endParaRPr lang="en-US"/>
          </a:p>
        </p:txBody>
      </p:sp>
    </p:spTree>
    <p:extLst>
      <p:ext uri="{BB962C8B-B14F-4D97-AF65-F5344CB8AC3E}">
        <p14:creationId xmlns:p14="http://schemas.microsoft.com/office/powerpoint/2010/main" val="238063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Makroekonomik performanstan, kırılganlıklardan ve bunlarla ilişkilendirdiğimiz son dönem piyasa gelişmelerinden bahsettikten sonra şimdi de Türkiye ekonomisinin güçlü yönlerine değinmek istiyorum.  </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12</a:t>
            </a:fld>
            <a:endParaRPr lang="en-US"/>
          </a:p>
        </p:txBody>
      </p:sp>
    </p:spTree>
    <p:extLst>
      <p:ext uri="{BB962C8B-B14F-4D97-AF65-F5344CB8AC3E}">
        <p14:creationId xmlns:p14="http://schemas.microsoft.com/office/powerpoint/2010/main" val="304311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Son iki yıldır süren mali genişlemeye rağmen Türkiye’nin bütçe açığı halen düşük seviyelerdedir. Mali genişlemenin devam etmesi, bütçe dengesini olumsuz etkilemesinin yanında, enflasyon üzerindeki talep yönlü baskıları da artırmaktadır. Bu açıdan bakıldığında, iki hafta önce açıklanan Yeni Ekonomi Programının mali disiplinin korunması konusunda güçlü bir taahhüt içermesi ekonomideki dengelenme süreci açısından önemli görülmektedir. </a:t>
            </a:r>
            <a:endParaRPr lang="tr-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8A89E-FCB0-4CE3-8FF7-09F6968E192E}" type="slidenum">
              <a:rPr lang="en-US" smtClean="0"/>
              <a:t>13</a:t>
            </a:fld>
            <a:endParaRPr lang="en-US"/>
          </a:p>
        </p:txBody>
      </p:sp>
    </p:spTree>
    <p:extLst>
      <p:ext uri="{BB962C8B-B14F-4D97-AF65-F5344CB8AC3E}">
        <p14:creationId xmlns:p14="http://schemas.microsoft.com/office/powerpoint/2010/main" val="181987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Güçlü sermaye yapıları ve likidite kalkanları sayesinde, Türk bankaları artan kredi ve likidite riskiyle başa çıkacak durumdadır. Bankacılık sektörünün güncel sermaye yeterliliği </a:t>
            </a:r>
            <a:r>
              <a:rPr lang="tr-TR" sz="1200" kern="1200" dirty="0" err="1" smtClean="0">
                <a:solidFill>
                  <a:schemeClr val="tx1"/>
                </a:solidFill>
                <a:effectLst/>
                <a:latin typeface="+mn-lt"/>
                <a:ea typeface="+mn-ea"/>
                <a:cs typeface="+mn-cs"/>
              </a:rPr>
              <a:t>rasyosu</a:t>
            </a:r>
            <a:r>
              <a:rPr lang="tr-TR" sz="1200" kern="1200" dirty="0" smtClean="0">
                <a:solidFill>
                  <a:schemeClr val="tx1"/>
                </a:solidFill>
                <a:effectLst/>
                <a:latin typeface="+mn-lt"/>
                <a:ea typeface="+mn-ea"/>
                <a:cs typeface="+mn-cs"/>
              </a:rPr>
              <a:t> Basel III standardı olan yüzde 8’in oldukça üzerindedir. Likit varlıkları da kısa vadeli YP yükümlülükler için yeterli görünmektedir. </a:t>
            </a:r>
          </a:p>
          <a:p>
            <a:r>
              <a:rPr lang="tr-TR" sz="1200" kern="1200" dirty="0" smtClean="0">
                <a:solidFill>
                  <a:schemeClr val="tx1"/>
                </a:solidFill>
                <a:effectLst/>
                <a:latin typeface="+mn-lt"/>
                <a:ea typeface="+mn-ea"/>
                <a:cs typeface="+mn-cs"/>
              </a:rPr>
              <a:t>Buna ek olarak, </a:t>
            </a:r>
            <a:r>
              <a:rPr lang="tr-TR" sz="1200" kern="1200" dirty="0" err="1" smtClean="0">
                <a:solidFill>
                  <a:schemeClr val="tx1"/>
                </a:solidFill>
                <a:effectLst/>
                <a:latin typeface="+mn-lt"/>
                <a:ea typeface="+mn-ea"/>
                <a:cs typeface="+mn-cs"/>
              </a:rPr>
              <a:t>GSYİH’nin</a:t>
            </a:r>
            <a:r>
              <a:rPr lang="tr-TR" sz="1200" kern="1200" dirty="0" smtClean="0">
                <a:solidFill>
                  <a:schemeClr val="tx1"/>
                </a:solidFill>
                <a:effectLst/>
                <a:latin typeface="+mn-lt"/>
                <a:ea typeface="+mn-ea"/>
                <a:cs typeface="+mn-cs"/>
              </a:rPr>
              <a:t> yüzde 18’i civarında seyreden </a:t>
            </a:r>
            <a:r>
              <a:rPr lang="tr-TR" sz="1200" kern="1200" dirty="0" err="1" smtClean="0">
                <a:solidFill>
                  <a:schemeClr val="tx1"/>
                </a:solidFill>
                <a:effectLst/>
                <a:latin typeface="+mn-lt"/>
                <a:ea typeface="+mn-ea"/>
                <a:cs typeface="+mn-cs"/>
              </a:rPr>
              <a:t>hanehalkı</a:t>
            </a:r>
            <a:r>
              <a:rPr lang="tr-TR" sz="1200" kern="1200" dirty="0" smtClean="0">
                <a:solidFill>
                  <a:schemeClr val="tx1"/>
                </a:solidFill>
                <a:effectLst/>
                <a:latin typeface="+mn-lt"/>
                <a:ea typeface="+mn-ea"/>
                <a:cs typeface="+mn-cs"/>
              </a:rPr>
              <a:t> borçluluğu da (diğer ülkelere göre) oldukça düşük seviyelerdedir.</a:t>
            </a:r>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14</a:t>
            </a:fld>
            <a:endParaRPr lang="en-US"/>
          </a:p>
        </p:txBody>
      </p:sp>
    </p:spTree>
    <p:extLst>
      <p:ext uri="{BB962C8B-B14F-4D97-AF65-F5344CB8AC3E}">
        <p14:creationId xmlns:p14="http://schemas.microsoft.com/office/powerpoint/2010/main" val="144034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Ülkenin kırılganlıklarını gidermek ve finansal piyasalarda yaşanan dalgalanmaları sınırlamak amacıyla yakın dönemde çeşitli politika kararları alınmıştır. Bunlardan bazılarından burada bahsetmek gerekirse:</a:t>
            </a:r>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15</a:t>
            </a:fld>
            <a:endParaRPr lang="en-US"/>
          </a:p>
        </p:txBody>
      </p:sp>
    </p:spTree>
    <p:extLst>
      <p:ext uri="{BB962C8B-B14F-4D97-AF65-F5344CB8AC3E}">
        <p14:creationId xmlns:p14="http://schemas.microsoft.com/office/powerpoint/2010/main" val="186891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Reel sektörün döviz borçluluğunu azaltmak amacıyla 32 sayılı kararda değişikliğe gidilmiştir. Mayıs ayında yürürlüğe giren bu düzenleme ile küçük ölçekli firmaların döviz cinsinden borçlanması döviz geliri ölçüsünde sınırlanmaktadır. Firmalarımızın yabancı para gelirlerinin tespit edilmesi konusunda da meslek mensuplarınca onaylanmış beyan ve bilgiler kabul edilmektedir. </a:t>
            </a:r>
          </a:p>
          <a:p>
            <a:r>
              <a:rPr lang="tr-TR" sz="1200" kern="1200" dirty="0" smtClean="0">
                <a:solidFill>
                  <a:schemeClr val="tx1"/>
                </a:solidFill>
                <a:effectLst/>
                <a:latin typeface="+mn-lt"/>
                <a:ea typeface="+mn-ea"/>
                <a:cs typeface="+mn-cs"/>
              </a:rPr>
              <a:t>Döviz kuru değişimlerine hassasiyeti azaltmak amacıyla kiralama ve leasing işlemlerinde döviz cinsinden ve dövize endeksli sözleşmelere kısıtlama getirilmiştir. </a:t>
            </a:r>
          </a:p>
          <a:p>
            <a:r>
              <a:rPr lang="tr-TR" sz="1200" kern="1200" dirty="0" smtClean="0">
                <a:solidFill>
                  <a:schemeClr val="tx1"/>
                </a:solidFill>
                <a:effectLst/>
                <a:latin typeface="+mn-lt"/>
                <a:ea typeface="+mn-ea"/>
                <a:cs typeface="+mn-cs"/>
              </a:rPr>
              <a:t>İhracat gelirlerinin bir kısmının ülkeye getirildikten sonra Türk lirasına çevrilmesi bir süre zorunlu hale gelmiştir.</a:t>
            </a:r>
          </a:p>
          <a:p>
            <a:r>
              <a:rPr lang="tr-TR" sz="1200" kern="1200" dirty="0" smtClean="0">
                <a:solidFill>
                  <a:schemeClr val="tx1"/>
                </a:solidFill>
                <a:effectLst/>
                <a:latin typeface="+mn-lt"/>
                <a:ea typeface="+mn-ea"/>
                <a:cs typeface="+mn-cs"/>
              </a:rPr>
              <a:t>Yurtiçi yerleşiklerin </a:t>
            </a:r>
            <a:r>
              <a:rPr lang="tr-TR" sz="1200" kern="1200" dirty="0" err="1" smtClean="0">
                <a:solidFill>
                  <a:schemeClr val="tx1"/>
                </a:solidFill>
                <a:effectLst/>
                <a:latin typeface="+mn-lt"/>
                <a:ea typeface="+mn-ea"/>
                <a:cs typeface="+mn-cs"/>
              </a:rPr>
              <a:t>dolarizasyon</a:t>
            </a:r>
            <a:r>
              <a:rPr lang="tr-TR" sz="1200" kern="1200" dirty="0" smtClean="0">
                <a:solidFill>
                  <a:schemeClr val="tx1"/>
                </a:solidFill>
                <a:effectLst/>
                <a:latin typeface="+mn-lt"/>
                <a:ea typeface="+mn-ea"/>
                <a:cs typeface="+mn-cs"/>
              </a:rPr>
              <a:t> eğilimini azaltmak için Türk lirası mevduatlardan alınan stopaj vergileri düşürülürken, YP mevduatlardan alınan stopaj vergilerinde artışa gidilmiştir.</a:t>
            </a:r>
          </a:p>
          <a:p>
            <a:r>
              <a:rPr lang="tr-TR" sz="1200" kern="1200" dirty="0" smtClean="0">
                <a:solidFill>
                  <a:schemeClr val="tx1"/>
                </a:solidFill>
                <a:effectLst/>
                <a:latin typeface="+mn-lt"/>
                <a:ea typeface="+mn-ea"/>
                <a:cs typeface="+mn-cs"/>
              </a:rPr>
              <a:t>Bankaların yurtdışı yerleşiklerle para takası işlemlerine BDDK tarafından kısıtlama getirilmesi Türk lirasında kısa pozisyon taşımayı daha maliyetli hale getirmiştir.  SPK da türev işlemleri geçici olarak kısıtlamaya yönelik önlemler almıştır.</a:t>
            </a:r>
          </a:p>
          <a:p>
            <a:r>
              <a:rPr lang="tr-TR" sz="1200" kern="1200" dirty="0" smtClean="0">
                <a:solidFill>
                  <a:schemeClr val="tx1"/>
                </a:solidFill>
                <a:effectLst/>
                <a:latin typeface="+mn-lt"/>
                <a:ea typeface="+mn-ea"/>
                <a:cs typeface="+mn-cs"/>
              </a:rPr>
              <a:t>Finansal istikrarın güçlendirilmesi ve makroekonomik dengelenme sürecinin desteklenmesi kapsamında BDDK kredi kartı taksit sayısını ve ihtiyaç kredileri vade sınırlarını düşüren bir düzenleme yapmıştır.</a:t>
            </a:r>
          </a:p>
          <a:p>
            <a:r>
              <a:rPr lang="tr-TR" sz="1200" kern="1200" dirty="0" smtClean="0">
                <a:solidFill>
                  <a:schemeClr val="tx1"/>
                </a:solidFill>
                <a:effectLst/>
                <a:latin typeface="+mn-lt"/>
                <a:ea typeface="+mn-ea"/>
                <a:cs typeface="+mn-cs"/>
              </a:rPr>
              <a:t>Finansal sistemin likidite ihtiyacını karşılamak ve piyasaların etkinliğini desteklemek amacıyla TCMB tarafından zorunlu karşılık oranlarında indirimlere gidilmiş, bankaların fon maliyetlerini azaltmak için zorunlu karşılık faiz oranları artırılmıştır.</a:t>
            </a:r>
          </a:p>
          <a:p>
            <a:r>
              <a:rPr lang="tr-TR" sz="1200" kern="1200" dirty="0" smtClean="0">
                <a:solidFill>
                  <a:schemeClr val="tx1"/>
                </a:solidFill>
                <a:effectLst/>
                <a:latin typeface="+mn-lt"/>
                <a:ea typeface="+mn-ea"/>
                <a:cs typeface="+mn-cs"/>
              </a:rPr>
              <a:t>Bankaların TCMB’den borçlanmaları sırasında kullanmaları gereken teminatlar konusunda esneklikler getirilmiştir.</a:t>
            </a:r>
          </a:p>
          <a:p>
            <a:r>
              <a:rPr lang="tr-TR" sz="1200" kern="1200" dirty="0" smtClean="0">
                <a:solidFill>
                  <a:schemeClr val="tx1"/>
                </a:solidFill>
                <a:effectLst/>
                <a:latin typeface="+mn-lt"/>
                <a:ea typeface="+mn-ea"/>
                <a:cs typeface="+mn-cs"/>
              </a:rPr>
              <a:t>TCMB’nin güçlü faiz artırımları, zamanlaması tartışılsa da, piyasalara güvenin pekiştirilmesi anlamında önemli rol oynamıştır.</a:t>
            </a:r>
          </a:p>
          <a:p>
            <a:r>
              <a:rPr lang="tr-TR" sz="1200" kern="1200" dirty="0" smtClean="0">
                <a:solidFill>
                  <a:schemeClr val="tx1"/>
                </a:solidFill>
                <a:effectLst/>
                <a:latin typeface="+mn-lt"/>
                <a:ea typeface="+mn-ea"/>
                <a:cs typeface="+mn-cs"/>
              </a:rPr>
              <a:t>Kamu otoriteleri tarafından alınan bu önlemlerin yanı sıra, Türkiye Bankalar Birliği de borçlarını ödeme sıkıntısı yaşayan firmaların bankalara olan borçlarının yeniden yapılandırılması konusunda bir çerçeve anlaşması oluşturmuştur.</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16</a:t>
            </a:fld>
            <a:endParaRPr lang="en-US"/>
          </a:p>
        </p:txBody>
      </p:sp>
    </p:spTree>
    <p:extLst>
      <p:ext uri="{BB962C8B-B14F-4D97-AF65-F5344CB8AC3E}">
        <p14:creationId xmlns:p14="http://schemas.microsoft.com/office/powerpoint/2010/main" val="248060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Yeni Ekonomi Programı önümüzdeki dönemde uygulanacak politika çerçevesini ortaya koymaktadır. Programın odak noktası daha dengeli ve sürdürülebilir bir büyüme, fiyat istikrarı ve finansal istikrarın yanı sıra piyasa istikrarını sağlamak için koordineli politika uygulamaları olarak özetlenebilir. Sürdürülebilir büyüme için üç nokta ön plana çıkarılmaktadır:</a:t>
            </a:r>
          </a:p>
          <a:p>
            <a:pPr lvl="0"/>
            <a:r>
              <a:rPr lang="tr-TR" sz="1200" kern="1200" dirty="0" smtClean="0">
                <a:solidFill>
                  <a:schemeClr val="tx1"/>
                </a:solidFill>
                <a:effectLst/>
                <a:latin typeface="+mn-lt"/>
                <a:ea typeface="+mn-ea"/>
                <a:cs typeface="+mn-cs"/>
              </a:rPr>
              <a:t>1. Ekonomik dengelenme</a:t>
            </a:r>
          </a:p>
          <a:p>
            <a:pPr lvl="0"/>
            <a:r>
              <a:rPr lang="tr-TR" sz="1200" kern="1200" dirty="0" smtClean="0">
                <a:solidFill>
                  <a:schemeClr val="tx1"/>
                </a:solidFill>
                <a:effectLst/>
                <a:latin typeface="+mn-lt"/>
                <a:ea typeface="+mn-ea"/>
                <a:cs typeface="+mn-cs"/>
              </a:rPr>
              <a:t>2. Mali disiplin</a:t>
            </a:r>
          </a:p>
          <a:p>
            <a:pPr lvl="0"/>
            <a:r>
              <a:rPr lang="tr-TR" sz="1200" kern="1200" dirty="0" smtClean="0">
                <a:solidFill>
                  <a:schemeClr val="tx1"/>
                </a:solidFill>
                <a:effectLst/>
                <a:latin typeface="+mn-lt"/>
                <a:ea typeface="+mn-ea"/>
                <a:cs typeface="+mn-cs"/>
              </a:rPr>
              <a:t>3. İmalat sanayinde ve ihracatta katma değer yaklaşımlı bir dönüşüm</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17</a:t>
            </a:fld>
            <a:endParaRPr lang="en-US"/>
          </a:p>
        </p:txBody>
      </p:sp>
    </p:spTree>
    <p:extLst>
      <p:ext uri="{BB962C8B-B14F-4D97-AF65-F5344CB8AC3E}">
        <p14:creationId xmlns:p14="http://schemas.microsoft.com/office/powerpoint/2010/main" val="115264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Bu tabloda Yeni Ekonomi Programının sayısal hedefleri</a:t>
            </a:r>
            <a:r>
              <a:rPr lang="tr-TR" baseline="0" dirty="0" smtClean="0"/>
              <a:t> sunulmaktadır. </a:t>
            </a:r>
            <a:r>
              <a:rPr lang="tr-TR" dirty="0" smtClean="0"/>
              <a:t>Program kapsamında, enflasyon, cari denge ve istihdam başta olmak üzere, ülkenin makroekonomik göstergelerinde iyileşmenin sağlanması için koordineli bir çalışma sürdürülecektir.</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18</a:t>
            </a:fld>
            <a:endParaRPr lang="en-US"/>
          </a:p>
        </p:txBody>
      </p:sp>
    </p:spTree>
    <p:extLst>
      <p:ext uri="{BB962C8B-B14F-4D97-AF65-F5344CB8AC3E}">
        <p14:creationId xmlns:p14="http://schemas.microsoft.com/office/powerpoint/2010/main" val="87222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Değerli katılımcılar, </a:t>
            </a:r>
          </a:p>
          <a:p>
            <a:r>
              <a:rPr lang="tr-TR" sz="1200" kern="1200" dirty="0" smtClean="0">
                <a:solidFill>
                  <a:schemeClr val="tx1"/>
                </a:solidFill>
                <a:effectLst/>
                <a:latin typeface="+mn-lt"/>
                <a:ea typeface="+mn-ea"/>
                <a:cs typeface="+mn-cs"/>
              </a:rPr>
              <a:t>Ülkeye özgü kırılganlıkların küresel, jeopolitik ve diplomatik gelişmelere duyarlılığı artırdığı bir dönemden geçmekteyiz.</a:t>
            </a:r>
          </a:p>
          <a:p>
            <a:r>
              <a:rPr lang="tr-TR" sz="1200" kern="1200" dirty="0" smtClean="0">
                <a:solidFill>
                  <a:schemeClr val="tx1"/>
                </a:solidFill>
                <a:effectLst/>
                <a:latin typeface="+mn-lt"/>
                <a:ea typeface="+mn-ea"/>
                <a:cs typeface="+mn-cs"/>
              </a:rPr>
              <a:t>Yüksek dış finansman ihtiyacı, reel sektörün yabancı para borçluluğu ve artan enflasyon oranları yatırımcı güvenini olumsuz etkileyerek, risk primlerinde artışa yol açmakta ve ülkemizi döviz kuru şoklarına açık hale getirmektedir.</a:t>
            </a:r>
          </a:p>
          <a:p>
            <a:r>
              <a:rPr lang="tr-TR" sz="1200" kern="1200" dirty="0" smtClean="0">
                <a:solidFill>
                  <a:schemeClr val="tx1"/>
                </a:solidFill>
                <a:effectLst/>
                <a:latin typeface="+mn-lt"/>
                <a:ea typeface="+mn-ea"/>
                <a:cs typeface="+mn-cs"/>
              </a:rPr>
              <a:t>Politika yapıcılarımız kırılganlıkları azaltmak ve finansal piyasa oynaklıklarının finansal ve reel sektör üzerindeki olumsuz etkilerini hafifletmek için çeşitli önlemler almaktadır. Ancak küresel ekonomideki belirsizlikler, gelişmekte olan ülkelere sermaye akımlarının oynak seyri ve Türkiye-ABD ilişkilerinde yaşanan gerginlikler politika adımlarının Türk lirası üzerindeki olumlu etkilerini sınırlamaktadır. Ayrıca alınan önlemlerin bir kısmının etkisinin kısa vadeden ziyade orta vadede gözlemlenebileceğini de dikkate almak gerekiyor.</a:t>
            </a:r>
          </a:p>
          <a:p>
            <a:r>
              <a:rPr lang="tr-TR" sz="1200" kern="1200" dirty="0" smtClean="0">
                <a:solidFill>
                  <a:schemeClr val="tx1"/>
                </a:solidFill>
                <a:effectLst/>
                <a:latin typeface="+mn-lt"/>
                <a:ea typeface="+mn-ea"/>
                <a:cs typeface="+mn-cs"/>
              </a:rPr>
              <a:t>Ülkemiz güçlü bankacılık sistemi, mali disiplini ve dinamik reel sektörü ile zor günleri geride bırakmaktadır. Ek olarak, Yeni Ekonomi Programının ortaya koyduğu kapsamlı ve kararlı adımlar piyasalara güveni pekiştirmektedir.</a:t>
            </a:r>
          </a:p>
          <a:p>
            <a:r>
              <a:rPr lang="tr-TR" sz="1200" kern="1200" dirty="0" smtClean="0">
                <a:solidFill>
                  <a:schemeClr val="tx1"/>
                </a:solidFill>
                <a:effectLst/>
                <a:latin typeface="+mn-lt"/>
                <a:ea typeface="+mn-ea"/>
                <a:cs typeface="+mn-cs"/>
              </a:rPr>
              <a:t>Beni dinlediğiniz için teşekkür ediyorum.    </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19</a:t>
            </a:fld>
            <a:endParaRPr lang="en-US"/>
          </a:p>
        </p:txBody>
      </p:sp>
    </p:spTree>
    <p:extLst>
      <p:ext uri="{BB962C8B-B14F-4D97-AF65-F5344CB8AC3E}">
        <p14:creationId xmlns:p14="http://schemas.microsoft.com/office/powerpoint/2010/main" val="217558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Sunumumda Türkiye’nin mevcut makroekonomik görünümüne, ülkenin, reel ve finansal sektörün güçlü yönlerine ve kırılganlıklarına değinmeyi planlıyorum. Kırılganlıkları azaltmaya yönelik politika uygulamalarından ve son dönem finansal piyasa oynaklıklarına karşı alınan önlemlerden de bahsedeceğim. Son olarak, Yeni Ekonomi Programı kapsamında önümüzdeki dönem için planlanan politika uygulamalarına da kısaca bakmak faydalı olacaktır diye</a:t>
            </a:r>
            <a:r>
              <a:rPr lang="tr-TR" sz="1200" kern="1200" baseline="0" dirty="0" smtClean="0">
                <a:solidFill>
                  <a:schemeClr val="tx1"/>
                </a:solidFill>
                <a:effectLst/>
                <a:latin typeface="+mn-lt"/>
                <a:ea typeface="+mn-ea"/>
                <a:cs typeface="+mn-cs"/>
              </a:rPr>
              <a:t> düşünüyorum</a:t>
            </a:r>
            <a:r>
              <a:rPr lang="tr-TR" sz="1200" kern="1200" dirty="0" smtClean="0">
                <a:solidFill>
                  <a:schemeClr val="tx1"/>
                </a:solidFill>
                <a:effectLst/>
                <a:latin typeface="+mn-lt"/>
                <a:ea typeface="+mn-ea"/>
                <a:cs typeface="+mn-cs"/>
              </a:rPr>
              <a:t>. </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2</a:t>
            </a:fld>
            <a:endParaRPr lang="en-US"/>
          </a:p>
        </p:txBody>
      </p:sp>
    </p:spTree>
    <p:extLst>
      <p:ext uri="{BB962C8B-B14F-4D97-AF65-F5344CB8AC3E}">
        <p14:creationId xmlns:p14="http://schemas.microsoft.com/office/powerpoint/2010/main" val="1521311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8A89E-FCB0-4CE3-8FF7-09F6968E19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48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Öncelikle büyüme ve ihracat performansımızdan bahsetmek istiyorum. </a:t>
            </a:r>
            <a:endParaRPr lang="tr-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8A89E-FCB0-4CE3-8FF7-09F6968E192E}" type="slidenum">
              <a:rPr lang="en-US" smtClean="0"/>
              <a:t>3</a:t>
            </a:fld>
            <a:endParaRPr lang="en-US"/>
          </a:p>
        </p:txBody>
      </p:sp>
    </p:spTree>
    <p:extLst>
      <p:ext uri="{BB962C8B-B14F-4D97-AF65-F5344CB8AC3E}">
        <p14:creationId xmlns:p14="http://schemas.microsoft.com/office/powerpoint/2010/main" val="132664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Ülkemizin küresel kriz sonrasında yakaladığı güçlü büyüme ivmesi, 2016 yılı ortasındaki hain darbe girişiminin yarattığı geçici duraklama sonrasında da devam etmiştir. Söz konusu dönemde ekonominin hızlı bir şekilde toparlanmasında, 2017 yılındaki güçlü sermaye girişlerinin yanı sıra, toplam miktarı bugün 250 milyar Türk lirasını bulan Hazine destekli kredi garanti fonu (KGF) uygulaması, konut piyasası teşvikleri, mobilya-beyaz eşya gibi sektörlere getirilen vergi indirimleri ve </a:t>
            </a:r>
            <a:r>
              <a:rPr lang="tr-TR" sz="1200" kern="1200" dirty="0" err="1" smtClean="0">
                <a:solidFill>
                  <a:schemeClr val="tx1"/>
                </a:solidFill>
                <a:effectLst/>
                <a:latin typeface="+mn-lt"/>
                <a:ea typeface="+mn-ea"/>
                <a:cs typeface="+mn-cs"/>
              </a:rPr>
              <a:t>makroihtiyati</a:t>
            </a:r>
            <a:r>
              <a:rPr lang="tr-TR" sz="1200" kern="1200" dirty="0" smtClean="0">
                <a:solidFill>
                  <a:schemeClr val="tx1"/>
                </a:solidFill>
                <a:effectLst/>
                <a:latin typeface="+mn-lt"/>
                <a:ea typeface="+mn-ea"/>
                <a:cs typeface="+mn-cs"/>
              </a:rPr>
              <a:t> tedbir ve teşvikler etkili olmuştur. Soldaki grafikte Türkiye’de iktisadi faaliyetin dış-iç finansmana ve teşviklere ne kadar duyarlı olduğunu izleyebiliyoruz. Nitekim sermaye girişlerinin ve kredi büyümesinin duraklaması, kamu teşviklerinin azalmasının da etkisiyle yakın dönemde iktisadi faaliyette dengelenme sinyalleri gözlenmiştir. Bu durumu öncü göstergelerden, örneğin sağ grafikte</a:t>
            </a:r>
            <a:r>
              <a:rPr lang="tr-TR" sz="1200" kern="1200" baseline="0" dirty="0" smtClean="0">
                <a:solidFill>
                  <a:schemeClr val="tx1"/>
                </a:solidFill>
                <a:effectLst/>
                <a:latin typeface="+mn-lt"/>
                <a:ea typeface="+mn-ea"/>
                <a:cs typeface="+mn-cs"/>
              </a:rPr>
              <a:t> yer alan sanayi üretimi gelişmelerinden</a:t>
            </a:r>
            <a:r>
              <a:rPr lang="tr-TR" sz="1200" kern="1200" dirty="0" smtClean="0">
                <a:solidFill>
                  <a:schemeClr val="tx1"/>
                </a:solidFill>
                <a:effectLst/>
                <a:latin typeface="+mn-lt"/>
                <a:ea typeface="+mn-ea"/>
                <a:cs typeface="+mn-cs"/>
              </a:rPr>
              <a:t> izleyebiliyoruz.  </a:t>
            </a:r>
            <a:endParaRPr lang="tr-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8A89E-FCB0-4CE3-8FF7-09F6968E192E}" type="slidenum">
              <a:rPr lang="en-US" smtClean="0"/>
              <a:t>4</a:t>
            </a:fld>
            <a:endParaRPr lang="en-US"/>
          </a:p>
        </p:txBody>
      </p:sp>
    </p:spTree>
    <p:extLst>
      <p:ext uri="{BB962C8B-B14F-4D97-AF65-F5344CB8AC3E}">
        <p14:creationId xmlns:p14="http://schemas.microsoft.com/office/powerpoint/2010/main" val="1079615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Türk lirasındaki reel değer kaybı eğilimi, ihracatçı sektörlerin uluslararası piyasalardaki rekabet gücünü artırmaktadır. Döviz kurlarındaki artış ve iç talepteki daralma ithalatçı ve yurtiçine mal üreten sektörleri olumsuz etkilerken, rekabet gücündeki artış ve yurtdışı talepteki canlılığın devamı ihracatçı sektörlerin daha iyi performans göstermesine neden olmaktadır. Göreli fiyatların ucuzlaması nedeniyle bu yıl turizm sektöründe de canlılık gözlemlemekteyiz. Bu nedenle önümüzdeki dönemde ihracatçı sektörlerin ve turizm sektörünün ekonomik büyümedeki yavaşlamayı sınırlayıcı rol oynamasını bekliyoruz.    </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5</a:t>
            </a:fld>
            <a:endParaRPr lang="en-US"/>
          </a:p>
        </p:txBody>
      </p:sp>
    </p:spTree>
    <p:extLst>
      <p:ext uri="{BB962C8B-B14F-4D97-AF65-F5344CB8AC3E}">
        <p14:creationId xmlns:p14="http://schemas.microsoft.com/office/powerpoint/2010/main" val="93602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Şimdi Türkiye’ye özgü bazı kırılganlıklara değinmek istiyorum. Cari açığın yapısal hale dönüşmesi, reel sektörün YP borçluluğunun yüksek düzeylerde olması ve enflasyon görünümündeki bozulma eğilimi ülke riskliliğini artırarak yakın dönemde yaşanan finansal piyasa oynaklıklarını beslemiştir.</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6</a:t>
            </a:fld>
            <a:endParaRPr lang="en-US"/>
          </a:p>
        </p:txBody>
      </p:sp>
    </p:spTree>
    <p:extLst>
      <p:ext uri="{BB962C8B-B14F-4D97-AF65-F5344CB8AC3E}">
        <p14:creationId xmlns:p14="http://schemas.microsoft.com/office/powerpoint/2010/main" val="401251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Türkiye’nin enerjide ve diğer girdi kalemlerinde dışa bağımlı yapısı, iç tasarrufların yetersizliği ve </a:t>
            </a:r>
            <a:r>
              <a:rPr lang="tr-TR" sz="1200" kern="1200" dirty="0" err="1" smtClean="0">
                <a:solidFill>
                  <a:schemeClr val="tx1"/>
                </a:solidFill>
                <a:effectLst/>
                <a:latin typeface="+mn-lt"/>
                <a:ea typeface="+mn-ea"/>
                <a:cs typeface="+mn-cs"/>
              </a:rPr>
              <a:t>hanehalkının</a:t>
            </a:r>
            <a:r>
              <a:rPr lang="tr-TR" sz="1200" kern="1200" dirty="0" smtClean="0">
                <a:solidFill>
                  <a:schemeClr val="tx1"/>
                </a:solidFill>
                <a:effectLst/>
                <a:latin typeface="+mn-lt"/>
                <a:ea typeface="+mn-ea"/>
                <a:cs typeface="+mn-cs"/>
              </a:rPr>
              <a:t> tüketim kalıpları (ithal ürün kullanımı) özellikle güçlü büyüme dönemlerinde dış ticaret açığının ve cari işlemler açığının artmasına neden olmaktadır. Son dönemde, Türk lirasındaki değer kaybı ve ekonomik büyümenin normalleşme eğilimine girmesi cari dengede kısmi bir düzeltme yaşanmasına neden olmaktadır. Yakın dönem verilerine bakıldığında bu eğilim daha da belirginleşmekle beraber cari açığın yüksek düzeyini devam ettirdiği görülmektedir. Enerji ve altın hariç çekirdek cari açığın ise artık kapandığını gözlemliyoruz.</a:t>
            </a:r>
            <a:endParaRPr lang="tr-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8A89E-FCB0-4CE3-8FF7-09F6968E192E}" type="slidenum">
              <a:rPr lang="en-US" smtClean="0"/>
              <a:t>7</a:t>
            </a:fld>
            <a:endParaRPr lang="en-US"/>
          </a:p>
        </p:txBody>
      </p:sp>
    </p:spTree>
    <p:extLst>
      <p:ext uri="{BB962C8B-B14F-4D97-AF65-F5344CB8AC3E}">
        <p14:creationId xmlns:p14="http://schemas.microsoft.com/office/powerpoint/2010/main" val="184784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Türk lirasındaki reel değer kaybı, yurtdışına mal ve hizmet ticareti yapan firmalar açısından olumlu etkiye yol açabilirken, döviz cinsinden alacakları sınırlı ve döviz borçluluğu yüksek firmaları olumsuz etkilemektedir.  </a:t>
            </a:r>
          </a:p>
          <a:p>
            <a:r>
              <a:rPr lang="tr-TR" sz="1200" kern="1200" dirty="0" smtClean="0">
                <a:solidFill>
                  <a:schemeClr val="tx1"/>
                </a:solidFill>
                <a:effectLst/>
                <a:latin typeface="+mn-lt"/>
                <a:ea typeface="+mn-ea"/>
                <a:cs typeface="+mn-cs"/>
              </a:rPr>
              <a:t>Küresel kriz sonrasında küresel likiditenin gelişmiş ülkeler kaynaklı olarak bollaşması, gelişmekte olan ülkelere sermaye akımlarını güçlendirmişti. Türkiye özelinde baktığımızda, reel sektör firmalarının kriz sonrasında bol likidite ve düşük faiz ortamında yurtdışı borçluluklarını artırdıklarını görüyoruz. Bugün reel sektör firmalarının toplam net döviz pozisyonu 200 milyar doların üzerine ve </a:t>
            </a:r>
            <a:r>
              <a:rPr lang="tr-TR" sz="1200" kern="1200" dirty="0" err="1" smtClean="0">
                <a:solidFill>
                  <a:schemeClr val="tx1"/>
                </a:solidFill>
                <a:effectLst/>
                <a:latin typeface="+mn-lt"/>
                <a:ea typeface="+mn-ea"/>
                <a:cs typeface="+mn-cs"/>
              </a:rPr>
              <a:t>GSYİH’nin</a:t>
            </a:r>
            <a:r>
              <a:rPr lang="tr-TR" sz="1200" kern="1200" dirty="0" smtClean="0">
                <a:solidFill>
                  <a:schemeClr val="tx1"/>
                </a:solidFill>
                <a:effectLst/>
                <a:latin typeface="+mn-lt"/>
                <a:ea typeface="+mn-ea"/>
                <a:cs typeface="+mn-cs"/>
              </a:rPr>
              <a:t> yüzde 30’una ulaşmıştır. Firmaların toplam YP net pozisyonu kısa vadede dengeli görünmekle birlikte, mikro bazda bakıldığında kısa vadede pozisyon açığı olan firmalar mevcuttur.  Bu durum bazı firmaları döviz kuru dalgalanmalarına duyarlı hale getirmektedir.       </a:t>
            </a:r>
          </a:p>
          <a:p>
            <a:r>
              <a:rPr lang="tr-TR" sz="1200" kern="1200" dirty="0" smtClean="0">
                <a:solidFill>
                  <a:schemeClr val="tx1"/>
                </a:solidFill>
                <a:effectLst/>
                <a:latin typeface="+mn-lt"/>
                <a:ea typeface="+mn-ea"/>
                <a:cs typeface="+mn-cs"/>
              </a:rPr>
              <a:t>Hızlı döviz kuru artışları, yüklü döviz pozisyon açıkları nedeniyle reel sektörün bilanço yapısını bozmakta ve (yüksek kaldıraç oranları nedeniyle) gerek yurtiçi gerekse yurt dışı borçlarını geri döndürmede kısıtlamalara maruz kalmalarına neden olmaktadır. Yurtdışı faizlerdeki artış eğilimi ve ülke risk primindeki yükselme reel sektör firmalarının yanı sıra bankaların ve diğer finansal kuruluşların da yurtdışı finansman maliyetlerini artırmıştır.</a:t>
            </a:r>
          </a:p>
          <a:p>
            <a:r>
              <a:rPr lang="tr-TR" sz="1200" kern="1200" dirty="0" smtClean="0">
                <a:solidFill>
                  <a:schemeClr val="tx1"/>
                </a:solidFill>
                <a:effectLst/>
                <a:latin typeface="+mn-lt"/>
                <a:ea typeface="+mn-ea"/>
                <a:cs typeface="+mn-cs"/>
              </a:rPr>
              <a:t>Döviz kuru oynaklığında ciddi artış yaşadığımız dönemlerde reel sektörün yabancı para borçluluğunun, YP pozisyonunun ve korunma amaçlı türev kullanımlarının mikro ölçekte yakından takip edilmesi daha da önemli hale gelmektedir. Bu kapsamda, döviz borcu 15 milyon doların üzerinde olan firmalar için TCMB bünyesinde İstatistik Genel Müdürlüğümüz tarafından toplanan veriler incelenmekte ve daha sağlıklı hale getirilmesi için çalışmalar devam etmektedir. Firmalar tarafından hazırlanan verilerin bağımsız denetçiler tarafından onaylanması mevcut uygulamanın bir önemli bir parçasıdır.</a:t>
            </a:r>
            <a:endParaRPr lang="tr-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8A89E-FCB0-4CE3-8FF7-09F6968E192E}" type="slidenum">
              <a:rPr lang="en-US" smtClean="0"/>
              <a:t>8</a:t>
            </a:fld>
            <a:endParaRPr lang="en-US"/>
          </a:p>
        </p:txBody>
      </p:sp>
    </p:spTree>
    <p:extLst>
      <p:ext uri="{BB962C8B-B14F-4D97-AF65-F5344CB8AC3E}">
        <p14:creationId xmlns:p14="http://schemas.microsoft.com/office/powerpoint/2010/main" val="80210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Türkiye’de güçlü büyüme performansı ve temelde döviz kuru kaynaklı maliyet yönlü gelişmeler sonucunda enflasyon oranları son yıllarda gerek talep gerekse arz baskısıyla yükselmiştir. </a:t>
            </a:r>
          </a:p>
          <a:p>
            <a:r>
              <a:rPr lang="tr-TR" sz="1200" kern="1200" dirty="0" smtClean="0">
                <a:solidFill>
                  <a:schemeClr val="tx1"/>
                </a:solidFill>
                <a:effectLst/>
                <a:latin typeface="+mn-lt"/>
                <a:ea typeface="+mn-ea"/>
                <a:cs typeface="+mn-cs"/>
              </a:rPr>
              <a:t>2016 yılı ortasından bu yana darbe girişimi, kredi derecelendirme kuruluşlarının not indirimleri, komşu ülkelerdeki jeopolitik gelişmeler ve diplomatik ilişkilerdeki gerginliklerin etkisiyle döviz kurlarında risk primi kaynaklı hızlı artışlar yaşanmıştır. Başta Türk lirasındaki değer kaybı olmak üzere, dolar cinsi enerji fiyatlarındaki yükselme ve gıda sektöründeki</a:t>
            </a:r>
            <a:r>
              <a:rPr lang="tr-TR" sz="1200" kern="1200" baseline="0" dirty="0" smtClean="0">
                <a:solidFill>
                  <a:schemeClr val="tx1"/>
                </a:solidFill>
                <a:effectLst/>
                <a:latin typeface="+mn-lt"/>
                <a:ea typeface="+mn-ea"/>
                <a:cs typeface="+mn-cs"/>
              </a:rPr>
              <a:t> arz sıkıntıları </a:t>
            </a:r>
            <a:r>
              <a:rPr lang="tr-TR" sz="1200" kern="1200" dirty="0" smtClean="0">
                <a:solidFill>
                  <a:schemeClr val="tx1"/>
                </a:solidFill>
                <a:effectLst/>
                <a:latin typeface="+mn-lt"/>
                <a:ea typeface="+mn-ea"/>
                <a:cs typeface="+mn-cs"/>
              </a:rPr>
              <a:t>ile birlikte enflasyon oranları çift haneli seviyelerde gerçekleşmiştir.</a:t>
            </a:r>
          </a:p>
          <a:p>
            <a:r>
              <a:rPr lang="tr-TR" sz="1200" kern="1200" dirty="0" smtClean="0">
                <a:solidFill>
                  <a:schemeClr val="tx1"/>
                </a:solidFill>
                <a:effectLst/>
                <a:latin typeface="+mn-lt"/>
                <a:ea typeface="+mn-ea"/>
                <a:cs typeface="+mn-cs"/>
              </a:rPr>
              <a:t>Döviz kurlarındaki, girdi maliyetlerindeki hızlı artış ve enflasyonun çift haneli seviyelere gelmesi fiyatlama davranışlarını da olumsuz etkilemektedir. Nitekim son dönemde fiyatlar genel düzeyindeki artışın genele yayılmaya başladığını görüyoruz. Mevcut gelişmeler, Türkiye’de hâlihazırda yaygın olan fiyatlarda geriye endeksleme davranışını (fiyatların geçmiş enflasyon oranları dikkate alınarak belirlenmesi), bir başka deyişle, enflasyondaki katılığı artırmaktadır. Bu kapsamda, enflasyon beklentileri de hızla artarak tarihsel yüksek seviyelere gelmiştir. </a:t>
            </a:r>
          </a:p>
          <a:p>
            <a:endParaRPr lang="tr-TR" dirty="0"/>
          </a:p>
        </p:txBody>
      </p:sp>
      <p:sp>
        <p:nvSpPr>
          <p:cNvPr id="4" name="Slide Number Placeholder 3"/>
          <p:cNvSpPr>
            <a:spLocks noGrp="1"/>
          </p:cNvSpPr>
          <p:nvPr>
            <p:ph type="sldNum" sz="quarter" idx="10"/>
          </p:nvPr>
        </p:nvSpPr>
        <p:spPr/>
        <p:txBody>
          <a:bodyPr/>
          <a:lstStyle/>
          <a:p>
            <a:fld id="{0BC8A89E-FCB0-4CE3-8FF7-09F6968E192E}" type="slidenum">
              <a:rPr lang="en-US" smtClean="0"/>
              <a:t>9</a:t>
            </a:fld>
            <a:endParaRPr lang="en-US"/>
          </a:p>
        </p:txBody>
      </p:sp>
    </p:spTree>
    <p:extLst>
      <p:ext uri="{BB962C8B-B14F-4D97-AF65-F5344CB8AC3E}">
        <p14:creationId xmlns:p14="http://schemas.microsoft.com/office/powerpoint/2010/main" val="2419676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aslik">
    <p:spTree>
      <p:nvGrpSpPr>
        <p:cNvPr id="1" name=""/>
        <p:cNvGrpSpPr/>
        <p:nvPr/>
      </p:nvGrpSpPr>
      <p:grpSpPr>
        <a:xfrm>
          <a:off x="0" y="0"/>
          <a:ext cx="0" cy="0"/>
          <a:chOff x="0" y="0"/>
          <a:chExt cx="0" cy="0"/>
        </a:xfrm>
      </p:grpSpPr>
      <p:sp>
        <p:nvSpPr>
          <p:cNvPr id="7" name="Shape 150"/>
          <p:cNvSpPr>
            <a:spLocks noChangeArrowheads="1"/>
          </p:cNvSpPr>
          <p:nvPr userDrawn="1"/>
        </p:nvSpPr>
        <p:spPr bwMode="auto">
          <a:xfrm>
            <a:off x="1" y="1"/>
            <a:ext cx="1213247" cy="6858000"/>
          </a:xfrm>
          <a:prstGeom prst="rect">
            <a:avLst/>
          </a:prstGeom>
          <a:solidFill>
            <a:srgbClr val="008AAB"/>
          </a:solidFill>
          <a:ln>
            <a:noFill/>
          </a:ln>
        </p:spPr>
        <p:txBody>
          <a:bodyPr lIns="38100" tIns="38100" rIns="38100" bIns="38100" anchor="ctr"/>
          <a:lstStyle/>
          <a:p>
            <a:endParaRPr lang="en-US" altLang="en-US" sz="2700">
              <a:solidFill>
                <a:srgbClr val="FFFFFF"/>
              </a:solidFill>
            </a:endParaRPr>
          </a:p>
        </p:txBody>
      </p:sp>
      <p:pic>
        <p:nvPicPr>
          <p:cNvPr id="8" name="Desen1.png"/>
          <p:cNvPicPr>
            <a:picLocks noChangeAspect="1"/>
          </p:cNvPicPr>
          <p:nvPr userDrawn="1"/>
        </p:nvPicPr>
        <p:blipFill>
          <a:blip r:embed="rId2" cstate="print">
            <a:extLst>
              <a:ext uri="{28A0092B-C50C-407E-A947-70E740481C1C}">
                <a14:useLocalDpi xmlns:a14="http://schemas.microsoft.com/office/drawing/2010/main" val="0"/>
              </a:ext>
            </a:extLst>
          </a:blip>
          <a:srcRect l="36382" t="57005" r="52834" b="-3162"/>
          <a:stretch>
            <a:fillRect/>
          </a:stretch>
        </p:blipFill>
        <p:spPr bwMode="auto">
          <a:xfrm flipH="1">
            <a:off x="-17210" y="1"/>
            <a:ext cx="12019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Shape 151"/>
          <p:cNvSpPr>
            <a:spLocks noChangeShapeType="1"/>
          </p:cNvSpPr>
          <p:nvPr userDrawn="1"/>
        </p:nvSpPr>
        <p:spPr bwMode="auto">
          <a:xfrm>
            <a:off x="2048418" y="1322685"/>
            <a:ext cx="1909234" cy="0"/>
          </a:xfrm>
          <a:prstGeom prst="line">
            <a:avLst/>
          </a:prstGeom>
          <a:noFill/>
          <a:ln w="12700">
            <a:solidFill>
              <a:srgbClr val="298EAC"/>
            </a:solidFill>
            <a:miter lim="400000"/>
            <a:headEnd/>
            <a:tailEnd/>
          </a:ln>
          <a:extLst>
            <a:ext uri="{909E8E84-426E-40DD-AFC4-6F175D3DCCD1}">
              <a14:hiddenFill xmlns:a14="http://schemas.microsoft.com/office/drawing/2010/main">
                <a:noFill/>
              </a14:hiddenFill>
            </a:ext>
          </a:extLst>
        </p:spPr>
        <p:txBody>
          <a:bodyPr lIns="38100" tIns="38100" rIns="38100" bIns="38100" anchor="ctr"/>
          <a:lstStyle/>
          <a:p>
            <a:endParaRPr lang="en-US" sz="1350"/>
          </a:p>
        </p:txBody>
      </p:sp>
      <p:sp>
        <p:nvSpPr>
          <p:cNvPr id="12" name="Text Placeholder 11"/>
          <p:cNvSpPr>
            <a:spLocks noGrp="1"/>
          </p:cNvSpPr>
          <p:nvPr>
            <p:ph type="body" sz="quarter" idx="10" hasCustomPrompt="1"/>
          </p:nvPr>
        </p:nvSpPr>
        <p:spPr>
          <a:xfrm>
            <a:off x="1906297" y="1494065"/>
            <a:ext cx="6699821" cy="1934936"/>
          </a:xfrm>
        </p:spPr>
        <p:txBody>
          <a:bodyPr>
            <a:noAutofit/>
          </a:bodyPr>
          <a:lstStyle>
            <a:lvl1pPr marL="0" indent="0">
              <a:lnSpc>
                <a:spcPct val="100000"/>
              </a:lnSpc>
              <a:spcBef>
                <a:spcPts val="0"/>
              </a:spcBef>
              <a:buNone/>
              <a:defRPr sz="5500" b="1" baseline="0">
                <a:solidFill>
                  <a:srgbClr val="008AAB"/>
                </a:solidFill>
                <a:latin typeface="+mj-lt"/>
                <a:cs typeface="Arial" panose="020B0604020202020204" pitchFamily="34" charset="0"/>
              </a:defRPr>
            </a:lvl1pPr>
          </a:lstStyle>
          <a:p>
            <a:pPr lvl="0"/>
            <a:r>
              <a:rPr lang="tr-TR" dirty="0" smtClean="0"/>
              <a:t>Başlık 55pt,</a:t>
            </a:r>
          </a:p>
          <a:p>
            <a:pPr lvl="0"/>
            <a:r>
              <a:rPr lang="tr-TR" dirty="0" err="1" smtClean="0"/>
              <a:t>Calibri</a:t>
            </a:r>
            <a:r>
              <a:rPr lang="tr-TR" dirty="0" smtClean="0"/>
              <a:t> </a:t>
            </a:r>
            <a:r>
              <a:rPr lang="tr-TR" dirty="0" err="1" smtClean="0"/>
              <a:t>Light</a:t>
            </a:r>
            <a:r>
              <a:rPr lang="tr-TR" dirty="0" smtClean="0"/>
              <a:t>, </a:t>
            </a:r>
            <a:r>
              <a:rPr lang="tr-TR" dirty="0" err="1" smtClean="0"/>
              <a:t>Bold</a:t>
            </a:r>
            <a:endParaRPr lang="en-US" dirty="0"/>
          </a:p>
        </p:txBody>
      </p:sp>
      <p:sp>
        <p:nvSpPr>
          <p:cNvPr id="13" name="Text Placeholder 11"/>
          <p:cNvSpPr>
            <a:spLocks noGrp="1"/>
          </p:cNvSpPr>
          <p:nvPr>
            <p:ph type="body" sz="quarter" idx="11" hasCustomPrompt="1"/>
          </p:nvPr>
        </p:nvSpPr>
        <p:spPr>
          <a:xfrm>
            <a:off x="1906297" y="3600381"/>
            <a:ext cx="4413647" cy="1657421"/>
          </a:xfrm>
        </p:spPr>
        <p:txBody>
          <a:bodyPr>
            <a:normAutofit/>
          </a:bodyPr>
          <a:lstStyle>
            <a:lvl1pPr marL="0" indent="0">
              <a:lnSpc>
                <a:spcPct val="100000"/>
              </a:lnSpc>
              <a:spcBef>
                <a:spcPts val="0"/>
              </a:spcBef>
              <a:buNone/>
              <a:defRPr sz="3000" b="0" baseline="0">
                <a:solidFill>
                  <a:srgbClr val="008AAB"/>
                </a:solidFill>
                <a:latin typeface="+mj-lt"/>
                <a:cs typeface="Arial" panose="020B0604020202020204" pitchFamily="34" charset="0"/>
              </a:defRPr>
            </a:lvl1pPr>
          </a:lstStyle>
          <a:p>
            <a:pPr lvl="0"/>
            <a:r>
              <a:rPr lang="tr-TR" dirty="0" smtClean="0"/>
              <a:t>Birim 30 </a:t>
            </a:r>
            <a:r>
              <a:rPr lang="tr-TR" dirty="0" err="1" smtClean="0"/>
              <a:t>pt</a:t>
            </a:r>
            <a:r>
              <a:rPr lang="tr-TR" dirty="0" smtClean="0"/>
              <a:t>, </a:t>
            </a:r>
          </a:p>
          <a:p>
            <a:pPr lvl="0"/>
            <a:r>
              <a:rPr lang="tr-TR" dirty="0" err="1" smtClean="0"/>
              <a:t>Calibri</a:t>
            </a:r>
            <a:r>
              <a:rPr lang="tr-TR" dirty="0" smtClean="0"/>
              <a:t> </a:t>
            </a:r>
            <a:r>
              <a:rPr lang="tr-TR" dirty="0" err="1" smtClean="0"/>
              <a:t>Light</a:t>
            </a:r>
            <a:r>
              <a:rPr lang="tr-TR" dirty="0" smtClean="0"/>
              <a:t>, </a:t>
            </a:r>
            <a:endParaRPr lang="en-US" dirty="0"/>
          </a:p>
        </p:txBody>
      </p:sp>
      <p:sp>
        <p:nvSpPr>
          <p:cNvPr id="15" name="Text Placeholder 11"/>
          <p:cNvSpPr>
            <a:spLocks noGrp="1"/>
          </p:cNvSpPr>
          <p:nvPr>
            <p:ph type="body" sz="quarter" idx="12" hasCustomPrompt="1"/>
          </p:nvPr>
        </p:nvSpPr>
        <p:spPr>
          <a:xfrm>
            <a:off x="1796078" y="5805810"/>
            <a:ext cx="1093172" cy="301077"/>
          </a:xfrm>
        </p:spPr>
        <p:txBody>
          <a:bodyPr anchor="ctr">
            <a:noAutofit/>
          </a:bodyPr>
          <a:lstStyle>
            <a:lvl1pPr marL="0" indent="0" algn="r">
              <a:lnSpc>
                <a:spcPct val="100000"/>
              </a:lnSpc>
              <a:spcBef>
                <a:spcPts val="0"/>
              </a:spcBef>
              <a:buNone/>
              <a:defRPr sz="1500" b="0" baseline="0">
                <a:solidFill>
                  <a:srgbClr val="008AAB"/>
                </a:solidFill>
                <a:latin typeface="+mj-lt"/>
                <a:cs typeface="Arial" panose="020B0604020202020204" pitchFamily="34" charset="0"/>
              </a:defRPr>
            </a:lvl1pPr>
          </a:lstStyle>
          <a:p>
            <a:pPr lvl="0"/>
            <a:r>
              <a:rPr lang="tr-TR" dirty="0" smtClean="0"/>
              <a:t>GG AA YYYY</a:t>
            </a:r>
            <a:endParaRPr lang="en-US" dirty="0"/>
          </a:p>
        </p:txBody>
      </p:sp>
      <p:sp>
        <p:nvSpPr>
          <p:cNvPr id="16" name="Text Placeholder 11"/>
          <p:cNvSpPr>
            <a:spLocks noGrp="1"/>
          </p:cNvSpPr>
          <p:nvPr>
            <p:ph type="body" sz="quarter" idx="13" hasCustomPrompt="1"/>
          </p:nvPr>
        </p:nvSpPr>
        <p:spPr>
          <a:xfrm>
            <a:off x="3130459" y="5811952"/>
            <a:ext cx="1213331" cy="301077"/>
          </a:xfrm>
        </p:spPr>
        <p:txBody>
          <a:bodyPr anchor="ctr">
            <a:noAutofit/>
          </a:bodyPr>
          <a:lstStyle>
            <a:lvl1pPr marL="0" indent="0" algn="l">
              <a:lnSpc>
                <a:spcPct val="100000"/>
              </a:lnSpc>
              <a:spcBef>
                <a:spcPts val="0"/>
              </a:spcBef>
              <a:buNone/>
              <a:defRPr sz="1500" b="0" baseline="0">
                <a:solidFill>
                  <a:srgbClr val="008AAB"/>
                </a:solidFill>
                <a:latin typeface="+mj-lt"/>
                <a:cs typeface="Arial" panose="020B0604020202020204" pitchFamily="34" charset="0"/>
              </a:defRPr>
            </a:lvl1pPr>
          </a:lstStyle>
          <a:p>
            <a:pPr lvl="0"/>
            <a:r>
              <a:rPr lang="tr-TR" dirty="0" smtClean="0"/>
              <a:t>ŞEHİR</a:t>
            </a: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5054" y="452993"/>
            <a:ext cx="2736941" cy="844292"/>
          </a:xfrm>
          <a:prstGeom prst="rect">
            <a:avLst/>
          </a:prstGeom>
        </p:spPr>
      </p:pic>
    </p:spTree>
    <p:extLst>
      <p:ext uri="{BB962C8B-B14F-4D97-AF65-F5344CB8AC3E}">
        <p14:creationId xmlns:p14="http://schemas.microsoft.com/office/powerpoint/2010/main" val="267719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uz_yazi">
    <p:spTree>
      <p:nvGrpSpPr>
        <p:cNvPr id="1" name=""/>
        <p:cNvGrpSpPr/>
        <p:nvPr/>
      </p:nvGrpSpPr>
      <p:grpSpPr>
        <a:xfrm>
          <a:off x="0" y="0"/>
          <a:ext cx="0" cy="0"/>
          <a:chOff x="0" y="0"/>
          <a:chExt cx="0" cy="0"/>
        </a:xfrm>
      </p:grpSpPr>
      <p:sp>
        <p:nvSpPr>
          <p:cNvPr id="25" name="Shape 155"/>
          <p:cNvSpPr>
            <a:spLocks noChangeArrowheads="1"/>
          </p:cNvSpPr>
          <p:nvPr userDrawn="1"/>
        </p:nvSpPr>
        <p:spPr bwMode="auto">
          <a:xfrm>
            <a:off x="0" y="6237288"/>
            <a:ext cx="9144000" cy="620713"/>
          </a:xfrm>
          <a:prstGeom prst="rect">
            <a:avLst/>
          </a:prstGeom>
          <a:solidFill>
            <a:srgbClr val="008AAB"/>
          </a:solidFill>
          <a:ln>
            <a:noFill/>
          </a:ln>
          <a:extLst/>
        </p:spPr>
        <p:txBody>
          <a:bodyPr lIns="0" tIns="0" rIns="0" bIns="0" anchor="ct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pic>
        <p:nvPicPr>
          <p:cNvPr id="9" name="Desen1.png"/>
          <p:cNvPicPr>
            <a:picLocks noChangeAspect="1"/>
          </p:cNvPicPr>
          <p:nvPr userDrawn="1"/>
        </p:nvPicPr>
        <p:blipFill>
          <a:blip r:embed="rId2" cstate="print">
            <a:extLst>
              <a:ext uri="{28A0092B-C50C-407E-A947-70E740481C1C}">
                <a14:useLocalDpi xmlns:a14="http://schemas.microsoft.com/office/drawing/2010/main" val="0"/>
              </a:ext>
            </a:extLst>
          </a:blip>
          <a:srcRect l="-8" t="38463" r="44814" b="55328"/>
          <a:stretch>
            <a:fillRect/>
          </a:stretch>
        </p:blipFill>
        <p:spPr bwMode="auto">
          <a:xfrm>
            <a:off x="4054674" y="6237287"/>
            <a:ext cx="508932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Text Placeholder 12"/>
          <p:cNvSpPr>
            <a:spLocks noGrp="1"/>
          </p:cNvSpPr>
          <p:nvPr>
            <p:ph type="body" sz="quarter" idx="13" hasCustomPrompt="1"/>
          </p:nvPr>
        </p:nvSpPr>
        <p:spPr>
          <a:xfrm>
            <a:off x="623887" y="644525"/>
            <a:ext cx="8181295" cy="427038"/>
          </a:xfrm>
        </p:spPr>
        <p:txBody>
          <a:bodyPr anchor="ctr">
            <a:noAutofit/>
          </a:bodyPr>
          <a:lstStyle>
            <a:lvl1pPr marL="0" indent="0">
              <a:buNone/>
              <a:defRPr lang="tr-TR" sz="2700" b="1" kern="1200" dirty="0" smtClean="0">
                <a:solidFill>
                  <a:srgbClr val="404040"/>
                </a:solidFill>
                <a:latin typeface="+mj-lt"/>
                <a:ea typeface="Arial" panose="020B0604020202020204" pitchFamily="34" charset="0"/>
                <a:cs typeface="Arial" panose="020B0604020202020204" pitchFamily="34" charset="0"/>
                <a:sym typeface="Helvetica Light" charset="0"/>
              </a:defRPr>
            </a:lvl1pPr>
          </a:lstStyle>
          <a:p>
            <a:pPr lvl="0"/>
            <a:r>
              <a:rPr lang="tr-TR" dirty="0" smtClean="0"/>
              <a:t>Sayfa Başlığı, </a:t>
            </a:r>
            <a:r>
              <a:rPr lang="tr-TR" dirty="0" err="1" smtClean="0"/>
              <a:t>Calibri</a:t>
            </a:r>
            <a:r>
              <a:rPr lang="tr-TR" dirty="0" smtClean="0"/>
              <a:t> </a:t>
            </a:r>
            <a:r>
              <a:rPr lang="tr-TR" dirty="0" err="1" smtClean="0"/>
              <a:t>Light</a:t>
            </a:r>
            <a:r>
              <a:rPr lang="tr-TR" dirty="0" smtClean="0"/>
              <a:t>, </a:t>
            </a:r>
            <a:r>
              <a:rPr lang="tr-TR" dirty="0" err="1" smtClean="0"/>
              <a:t>Bold</a:t>
            </a:r>
            <a:r>
              <a:rPr lang="tr-TR" dirty="0" smtClean="0"/>
              <a:t>, 27pt</a:t>
            </a:r>
            <a:endParaRPr lang="en-US" dirty="0"/>
          </a:p>
        </p:txBody>
      </p:sp>
      <p:pic>
        <p:nvPicPr>
          <p:cNvPr id="18" name="Picture 17"/>
          <p:cNvPicPr>
            <a:picLocks noChangeAspect="1"/>
          </p:cNvPicPr>
          <p:nvPr userDrawn="1"/>
        </p:nvPicPr>
        <p:blipFill>
          <a:blip r:embed="rId3"/>
          <a:stretch>
            <a:fillRect/>
          </a:stretch>
        </p:blipFill>
        <p:spPr>
          <a:xfrm>
            <a:off x="0" y="661058"/>
            <a:ext cx="504825" cy="406400"/>
          </a:xfrm>
          <a:prstGeom prst="rect">
            <a:avLst/>
          </a:prstGeom>
        </p:spPr>
      </p:pic>
      <p:sp>
        <p:nvSpPr>
          <p:cNvPr id="15" name="Text Placeholder 2"/>
          <p:cNvSpPr>
            <a:spLocks noGrp="1"/>
          </p:cNvSpPr>
          <p:nvPr>
            <p:ph type="body" sz="quarter" idx="18" hasCustomPrompt="1"/>
          </p:nvPr>
        </p:nvSpPr>
        <p:spPr>
          <a:xfrm>
            <a:off x="336550" y="1470026"/>
            <a:ext cx="8468632" cy="4448175"/>
          </a:xfrm>
        </p:spPr>
        <p:txBody>
          <a:bodyPr vert="horz" lIns="91440" tIns="45720" rIns="91440" bIns="45720" rtlCol="0" anchor="t">
            <a:normAutofit/>
          </a:bodyPr>
          <a:lstStyle>
            <a:lvl1pPr marL="171450" indent="-171450">
              <a:spcBef>
                <a:spcPts val="450"/>
              </a:spcBef>
              <a:buClr>
                <a:srgbClr val="008AAB"/>
              </a:buClr>
              <a:buSzPct val="50000"/>
              <a:buFont typeface="Arial" panose="020B0604020202020204" pitchFamily="34" charset="0"/>
              <a:buChar char="►"/>
              <a:defRPr lang="en-US" sz="2200" b="0" smtClean="0">
                <a:solidFill>
                  <a:schemeClr val="tx1"/>
                </a:solidFill>
                <a:latin typeface="+mj-lt"/>
                <a:ea typeface="Arial" panose="020B0604020202020204" pitchFamily="34" charset="0"/>
                <a:cs typeface="Arial" panose="020B0604020202020204" pitchFamily="34" charset="0"/>
              </a:defRPr>
            </a:lvl1pPr>
            <a:lvl2pPr marL="514350" indent="-171450">
              <a:spcBef>
                <a:spcPts val="450"/>
              </a:spcBef>
              <a:buClr>
                <a:srgbClr val="288EAC"/>
              </a:buClr>
              <a:buFont typeface="Wingdings" panose="05000000000000000000" pitchFamily="2" charset="2"/>
              <a:buChar char="§"/>
              <a:defRPr lang="en-US" sz="2200" b="0" smtClean="0">
                <a:solidFill>
                  <a:schemeClr val="tx1"/>
                </a:solidFill>
                <a:latin typeface="+mj-lt"/>
              </a:defRPr>
            </a:lvl2pPr>
            <a:lvl3pPr marL="857250" indent="-171450">
              <a:spcBef>
                <a:spcPts val="450"/>
              </a:spcBef>
              <a:buClr>
                <a:srgbClr val="288EAC"/>
              </a:buClr>
              <a:buFont typeface="Courier New" panose="02070309020205020404" pitchFamily="49" charset="0"/>
              <a:buChar char="o"/>
              <a:defRPr lang="en-US" sz="2200" b="0" smtClean="0">
                <a:solidFill>
                  <a:schemeClr val="tx1"/>
                </a:solidFill>
                <a:latin typeface="+mj-lt"/>
              </a:defRPr>
            </a:lvl3pPr>
            <a:lvl4pPr marL="1200150" indent="-171450">
              <a:spcBef>
                <a:spcPts val="450"/>
              </a:spcBef>
              <a:buClr>
                <a:srgbClr val="288EAC"/>
              </a:buClr>
              <a:buFont typeface="Wingdings" panose="05000000000000000000" pitchFamily="2" charset="2"/>
              <a:buChar char="ü"/>
              <a:defRPr lang="en-US" sz="2200" b="0" smtClean="0">
                <a:solidFill>
                  <a:schemeClr val="tx1"/>
                </a:solidFill>
                <a:latin typeface="+mj-lt"/>
              </a:defRPr>
            </a:lvl4pPr>
            <a:lvl5pPr marL="1543050" indent="-171450">
              <a:spcBef>
                <a:spcPts val="450"/>
              </a:spcBef>
              <a:buClr>
                <a:srgbClr val="288EAC"/>
              </a:buClr>
              <a:buFont typeface="Wingdings" panose="05000000000000000000" pitchFamily="2" charset="2"/>
              <a:buChar char="Ø"/>
              <a:defRPr lang="en-US" sz="2200" b="0">
                <a:solidFill>
                  <a:schemeClr val="tx1"/>
                </a:solidFill>
                <a:latin typeface="+mj-lt"/>
              </a:defRPr>
            </a:lvl5pPr>
          </a:lstStyle>
          <a:p>
            <a:pPr marL="0" lvl="0" indent="0"/>
            <a:r>
              <a:rPr lang="tr-TR" dirty="0" smtClean="0"/>
              <a:t>22 punto </a:t>
            </a:r>
            <a:r>
              <a:rPr lang="tr-TR" dirty="0" err="1" smtClean="0"/>
              <a:t>Calibri</a:t>
            </a:r>
            <a:r>
              <a:rPr lang="tr-TR" dirty="0" smtClean="0"/>
              <a:t> </a:t>
            </a:r>
            <a:r>
              <a:rPr lang="tr-TR" dirty="0" err="1" smtClean="0"/>
              <a:t>Light</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3"/>
          <p:cNvSpPr>
            <a:spLocks noGrp="1"/>
          </p:cNvSpPr>
          <p:nvPr>
            <p:ph type="body" sz="quarter" idx="17" hasCustomPrompt="1"/>
          </p:nvPr>
        </p:nvSpPr>
        <p:spPr>
          <a:xfrm>
            <a:off x="1168769" y="6331730"/>
            <a:ext cx="5107271" cy="457792"/>
          </a:xfrm>
        </p:spPr>
        <p:txBody>
          <a:bodyPr>
            <a:noAutofit/>
          </a:bodyPr>
          <a:lstStyle>
            <a:lvl1pPr marL="0" indent="0">
              <a:buNone/>
              <a:defRPr sz="1000">
                <a:solidFill>
                  <a:schemeClr val="bg1"/>
                </a:solidFill>
                <a:latin typeface="+mj-lt"/>
                <a:cs typeface="Arial" panose="020B0604020202020204" pitchFamily="34" charset="0"/>
              </a:defRPr>
            </a:lvl1pPr>
          </a:lstStyle>
          <a:p>
            <a:pPr lvl="0"/>
            <a:r>
              <a:rPr lang="tr-TR" dirty="0" smtClean="0"/>
              <a:t>(*) Dipnot, 10pt, </a:t>
            </a:r>
            <a:r>
              <a:rPr lang="tr-TR" dirty="0" err="1" smtClean="0"/>
              <a:t>Calibri</a:t>
            </a:r>
            <a:r>
              <a:rPr lang="tr-TR" dirty="0" smtClean="0"/>
              <a:t> </a:t>
            </a:r>
            <a:r>
              <a:rPr lang="tr-TR" dirty="0" err="1" smtClean="0"/>
              <a:t>light</a:t>
            </a:r>
            <a:endParaRPr lang="en-US" dirty="0"/>
          </a:p>
        </p:txBody>
      </p:sp>
      <p:sp>
        <p:nvSpPr>
          <p:cNvPr id="11" name="Slide Number Placeholder 5"/>
          <p:cNvSpPr>
            <a:spLocks noGrp="1"/>
          </p:cNvSpPr>
          <p:nvPr>
            <p:ph type="sldNum" sz="quarter" idx="12"/>
          </p:nvPr>
        </p:nvSpPr>
        <p:spPr>
          <a:xfrm>
            <a:off x="6457950" y="6356351"/>
            <a:ext cx="2347232" cy="365125"/>
          </a:xfrm>
        </p:spPr>
        <p:txBody>
          <a:bodyPr/>
          <a:lstStyle>
            <a:lvl1pPr>
              <a:defRPr sz="1200" b="1">
                <a:solidFill>
                  <a:schemeClr val="bg1"/>
                </a:solidFill>
              </a:defRPr>
            </a:lvl1pPr>
          </a:lstStyle>
          <a:p>
            <a:fld id="{960BAF9A-CC4F-4198-AAC0-53C4C6BE6E86}" type="slidenum">
              <a:rPr lang="en-US" smtClean="0"/>
              <a:t>‹#›</a:t>
            </a:fld>
            <a:fld id="{0556B5C0-CEB7-4488-810A-74DA2A2E41CE}" type="slidenum">
              <a:rPr lang="en-US" smtClean="0"/>
              <a:t>‹#›</a:t>
            </a:fld>
            <a:endParaRPr lang="en-US" dirty="0"/>
          </a:p>
        </p:txBody>
      </p:sp>
      <p:pic>
        <p:nvPicPr>
          <p:cNvPr id="12" name="pasted-image.pd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3006" y="6306128"/>
            <a:ext cx="1000125"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89411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ift grafikli aciklamasiz">
    <p:spTree>
      <p:nvGrpSpPr>
        <p:cNvPr id="1" name=""/>
        <p:cNvGrpSpPr/>
        <p:nvPr/>
      </p:nvGrpSpPr>
      <p:grpSpPr>
        <a:xfrm>
          <a:off x="0" y="0"/>
          <a:ext cx="0" cy="0"/>
          <a:chOff x="0" y="0"/>
          <a:chExt cx="0" cy="0"/>
        </a:xfrm>
      </p:grpSpPr>
      <p:sp>
        <p:nvSpPr>
          <p:cNvPr id="25" name="Shape 155"/>
          <p:cNvSpPr>
            <a:spLocks noChangeArrowheads="1"/>
          </p:cNvSpPr>
          <p:nvPr userDrawn="1"/>
        </p:nvSpPr>
        <p:spPr bwMode="auto">
          <a:xfrm>
            <a:off x="0" y="6237288"/>
            <a:ext cx="9144000" cy="620713"/>
          </a:xfrm>
          <a:prstGeom prst="rect">
            <a:avLst/>
          </a:prstGeom>
          <a:solidFill>
            <a:srgbClr val="008AAB"/>
          </a:solidFill>
          <a:ln>
            <a:noFill/>
          </a:ln>
          <a:extLst/>
        </p:spPr>
        <p:txBody>
          <a:bodyPr lIns="0" tIns="0" rIns="0" bIns="0" anchor="ct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pic>
        <p:nvPicPr>
          <p:cNvPr id="9" name="Desen1.png"/>
          <p:cNvPicPr>
            <a:picLocks noChangeAspect="1"/>
          </p:cNvPicPr>
          <p:nvPr userDrawn="1"/>
        </p:nvPicPr>
        <p:blipFill>
          <a:blip r:embed="rId2" cstate="print">
            <a:extLst>
              <a:ext uri="{28A0092B-C50C-407E-A947-70E740481C1C}">
                <a14:useLocalDpi xmlns:a14="http://schemas.microsoft.com/office/drawing/2010/main" val="0"/>
              </a:ext>
            </a:extLst>
          </a:blip>
          <a:srcRect l="-8" t="38463" r="44814" b="55328"/>
          <a:stretch>
            <a:fillRect/>
          </a:stretch>
        </p:blipFill>
        <p:spPr bwMode="auto">
          <a:xfrm>
            <a:off x="4054674" y="6237287"/>
            <a:ext cx="508932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Text Placeholder 12"/>
          <p:cNvSpPr>
            <a:spLocks noGrp="1"/>
          </p:cNvSpPr>
          <p:nvPr>
            <p:ph type="body" sz="quarter" idx="13" hasCustomPrompt="1"/>
          </p:nvPr>
        </p:nvSpPr>
        <p:spPr>
          <a:xfrm>
            <a:off x="623887" y="644525"/>
            <a:ext cx="8181295" cy="427038"/>
          </a:xfrm>
        </p:spPr>
        <p:txBody>
          <a:bodyPr anchor="ctr">
            <a:noAutofit/>
          </a:bodyPr>
          <a:lstStyle>
            <a:lvl1pPr marL="0" indent="0">
              <a:buNone/>
              <a:defRPr lang="tr-TR" sz="2700" b="1" kern="1200" dirty="0" smtClean="0">
                <a:solidFill>
                  <a:srgbClr val="404040"/>
                </a:solidFill>
                <a:latin typeface="+mj-lt"/>
                <a:ea typeface="Arial" panose="020B0604020202020204" pitchFamily="34" charset="0"/>
                <a:cs typeface="Arial" panose="020B0604020202020204" pitchFamily="34" charset="0"/>
                <a:sym typeface="Helvetica Light" charset="0"/>
              </a:defRPr>
            </a:lvl1pPr>
          </a:lstStyle>
          <a:p>
            <a:pPr lvl="0"/>
            <a:r>
              <a:rPr lang="tr-TR" dirty="0" smtClean="0"/>
              <a:t>Sayfa Başlığı, </a:t>
            </a:r>
            <a:r>
              <a:rPr lang="tr-TR" dirty="0" err="1" smtClean="0"/>
              <a:t>Calibri</a:t>
            </a:r>
            <a:r>
              <a:rPr lang="tr-TR" dirty="0" smtClean="0"/>
              <a:t> </a:t>
            </a:r>
            <a:r>
              <a:rPr lang="tr-TR" dirty="0" err="1" smtClean="0"/>
              <a:t>Light</a:t>
            </a:r>
            <a:r>
              <a:rPr lang="tr-TR" dirty="0" smtClean="0"/>
              <a:t>, </a:t>
            </a:r>
            <a:r>
              <a:rPr lang="tr-TR" dirty="0" err="1" smtClean="0"/>
              <a:t>Bold</a:t>
            </a:r>
            <a:r>
              <a:rPr lang="tr-TR" dirty="0" smtClean="0"/>
              <a:t>, 27pt</a:t>
            </a:r>
            <a:endParaRPr lang="en-US" dirty="0"/>
          </a:p>
        </p:txBody>
      </p:sp>
      <p:sp>
        <p:nvSpPr>
          <p:cNvPr id="24" name="Text Placeholder 23"/>
          <p:cNvSpPr>
            <a:spLocks noGrp="1"/>
          </p:cNvSpPr>
          <p:nvPr>
            <p:ph type="body" sz="quarter" idx="17" hasCustomPrompt="1"/>
          </p:nvPr>
        </p:nvSpPr>
        <p:spPr>
          <a:xfrm>
            <a:off x="1168769" y="6331730"/>
            <a:ext cx="5107271" cy="457792"/>
          </a:xfrm>
        </p:spPr>
        <p:txBody>
          <a:bodyPr>
            <a:noAutofit/>
          </a:bodyPr>
          <a:lstStyle>
            <a:lvl1pPr marL="0" indent="0">
              <a:buNone/>
              <a:defRPr sz="1000">
                <a:solidFill>
                  <a:schemeClr val="bg1"/>
                </a:solidFill>
                <a:latin typeface="+mj-lt"/>
                <a:cs typeface="Arial" panose="020B0604020202020204" pitchFamily="34" charset="0"/>
              </a:defRPr>
            </a:lvl1pPr>
          </a:lstStyle>
          <a:p>
            <a:pPr lvl="0"/>
            <a:r>
              <a:rPr lang="tr-TR" dirty="0" smtClean="0"/>
              <a:t>(*) Dipnot, 10pt, </a:t>
            </a:r>
            <a:r>
              <a:rPr lang="tr-TR" dirty="0" err="1" smtClean="0"/>
              <a:t>Calibri</a:t>
            </a:r>
            <a:r>
              <a:rPr lang="tr-TR" dirty="0" smtClean="0"/>
              <a:t> </a:t>
            </a:r>
            <a:r>
              <a:rPr lang="tr-TR" dirty="0" err="1" smtClean="0"/>
              <a:t>light</a:t>
            </a:r>
            <a:endParaRPr lang="en-US" dirty="0"/>
          </a:p>
        </p:txBody>
      </p:sp>
      <p:sp>
        <p:nvSpPr>
          <p:cNvPr id="6" name="Slide Number Placeholder 5"/>
          <p:cNvSpPr>
            <a:spLocks noGrp="1"/>
          </p:cNvSpPr>
          <p:nvPr>
            <p:ph type="sldNum" sz="quarter" idx="12"/>
          </p:nvPr>
        </p:nvSpPr>
        <p:spPr>
          <a:xfrm>
            <a:off x="6457950" y="6356351"/>
            <a:ext cx="2347232" cy="365125"/>
          </a:xfrm>
        </p:spPr>
        <p:txBody>
          <a:bodyPr/>
          <a:lstStyle>
            <a:lvl1pPr>
              <a:defRPr sz="1200" b="1">
                <a:solidFill>
                  <a:schemeClr val="bg1"/>
                </a:solidFill>
              </a:defRPr>
            </a:lvl1pPr>
          </a:lstStyle>
          <a:p>
            <a:fld id="{FA5F7589-1EA8-4E7C-B621-2EB492FC94BF}" type="slidenum">
              <a:rPr lang="en-US" smtClean="0"/>
              <a:pPr/>
              <a:t>‹#›</a:t>
            </a:fld>
            <a:endParaRPr lang="en-US" dirty="0"/>
          </a:p>
        </p:txBody>
      </p:sp>
      <p:sp>
        <p:nvSpPr>
          <p:cNvPr id="26" name="Text Placeholder 25"/>
          <p:cNvSpPr>
            <a:spLocks noGrp="1"/>
          </p:cNvSpPr>
          <p:nvPr>
            <p:ph type="body" sz="quarter" idx="18" hasCustomPrompt="1"/>
          </p:nvPr>
        </p:nvSpPr>
        <p:spPr>
          <a:xfrm>
            <a:off x="4674224" y="5818069"/>
            <a:ext cx="1396092" cy="212725"/>
          </a:xfrm>
        </p:spPr>
        <p:txBody>
          <a:bodyPr vert="horz" lIns="91440" tIns="45720" rIns="91440" bIns="45720" rtlCol="0">
            <a:noAutofit/>
          </a:bodyPr>
          <a:lstStyle>
            <a:lvl1pPr marL="171450" indent="-171450">
              <a:buNone/>
              <a:defRPr lang="en-US" sz="1000" dirty="0">
                <a:solidFill>
                  <a:srgbClr val="404040"/>
                </a:solidFill>
                <a:latin typeface="+mj-lt"/>
                <a:cs typeface="Arial" panose="020B0604020202020204" pitchFamily="34" charset="0"/>
              </a:defRPr>
            </a:lvl1pPr>
          </a:lstStyle>
          <a:p>
            <a:pPr marL="0" lvl="0" indent="0"/>
            <a:r>
              <a:rPr lang="tr-TR" dirty="0" smtClean="0"/>
              <a:t>Kaynak</a:t>
            </a:r>
            <a:endParaRPr lang="en-US" dirty="0"/>
          </a:p>
        </p:txBody>
      </p:sp>
      <p:sp>
        <p:nvSpPr>
          <p:cNvPr id="27" name="Text Placeholder 25"/>
          <p:cNvSpPr>
            <a:spLocks noGrp="1"/>
          </p:cNvSpPr>
          <p:nvPr>
            <p:ph type="body" sz="quarter" idx="19" hasCustomPrompt="1"/>
          </p:nvPr>
        </p:nvSpPr>
        <p:spPr>
          <a:xfrm>
            <a:off x="7543119" y="5818069"/>
            <a:ext cx="1262063" cy="212725"/>
          </a:xfrm>
        </p:spPr>
        <p:txBody>
          <a:bodyPr vert="horz" lIns="91440" tIns="45720" rIns="91440" bIns="45720" rtlCol="0">
            <a:noAutofit/>
          </a:bodyPr>
          <a:lstStyle>
            <a:lvl1pPr marL="171450" indent="-171450" algn="r">
              <a:buNone/>
              <a:defRPr lang="en-US" sz="1000" dirty="0">
                <a:solidFill>
                  <a:srgbClr val="404040"/>
                </a:solidFill>
                <a:latin typeface="+mj-lt"/>
                <a:cs typeface="Arial" panose="020B0604020202020204" pitchFamily="34" charset="0"/>
              </a:defRPr>
            </a:lvl1pPr>
          </a:lstStyle>
          <a:p>
            <a:pPr marL="0" lvl="0" indent="0"/>
            <a:r>
              <a:rPr lang="tr-TR" dirty="0" smtClean="0"/>
              <a:t>Gözlem tarihi</a:t>
            </a:r>
            <a:endParaRPr lang="en-US" dirty="0"/>
          </a:p>
        </p:txBody>
      </p:sp>
      <p:sp>
        <p:nvSpPr>
          <p:cNvPr id="16" name="Chart Placeholder 14"/>
          <p:cNvSpPr>
            <a:spLocks noGrp="1"/>
          </p:cNvSpPr>
          <p:nvPr>
            <p:ph type="chart" sz="quarter" idx="20" hasCustomPrompt="1"/>
          </p:nvPr>
        </p:nvSpPr>
        <p:spPr>
          <a:xfrm>
            <a:off x="312285" y="1880777"/>
            <a:ext cx="4130957" cy="3750273"/>
          </a:xfrm>
        </p:spPr>
        <p:txBody>
          <a:bodyPr>
            <a:normAutofit/>
          </a:bodyPr>
          <a:lstStyle>
            <a:lvl1pPr marL="0" indent="0">
              <a:buNone/>
              <a:defRPr sz="2000">
                <a:solidFill>
                  <a:srgbClr val="404040"/>
                </a:solidFill>
                <a:latin typeface="+mj-lt"/>
              </a:defRPr>
            </a:lvl1pPr>
          </a:lstStyle>
          <a:p>
            <a:r>
              <a:rPr lang="tr-TR" dirty="0" smtClean="0"/>
              <a:t>Grafik</a:t>
            </a:r>
            <a:endParaRPr lang="en-US" dirty="0"/>
          </a:p>
        </p:txBody>
      </p:sp>
      <p:sp>
        <p:nvSpPr>
          <p:cNvPr id="20" name="Text Placeholder 25"/>
          <p:cNvSpPr>
            <a:spLocks noGrp="1"/>
          </p:cNvSpPr>
          <p:nvPr>
            <p:ph type="body" sz="quarter" idx="22" hasCustomPrompt="1"/>
          </p:nvPr>
        </p:nvSpPr>
        <p:spPr>
          <a:xfrm>
            <a:off x="312284" y="5818069"/>
            <a:ext cx="1262063" cy="212725"/>
          </a:xfrm>
        </p:spPr>
        <p:txBody>
          <a:bodyPr vert="horz" lIns="91440" tIns="45720" rIns="91440" bIns="45720" rtlCol="0">
            <a:noAutofit/>
          </a:bodyPr>
          <a:lstStyle>
            <a:lvl1pPr marL="171450" indent="-171450">
              <a:buNone/>
              <a:defRPr lang="en-US" sz="1000" dirty="0">
                <a:solidFill>
                  <a:srgbClr val="404040"/>
                </a:solidFill>
                <a:latin typeface="+mj-lt"/>
                <a:cs typeface="Arial" panose="020B0604020202020204" pitchFamily="34" charset="0"/>
              </a:defRPr>
            </a:lvl1pPr>
          </a:lstStyle>
          <a:p>
            <a:pPr marL="0" lvl="0" indent="0"/>
            <a:r>
              <a:rPr lang="tr-TR" dirty="0" smtClean="0"/>
              <a:t>Kaynak</a:t>
            </a:r>
            <a:endParaRPr lang="en-US" dirty="0"/>
          </a:p>
        </p:txBody>
      </p:sp>
      <p:sp>
        <p:nvSpPr>
          <p:cNvPr id="21" name="Text Placeholder 25"/>
          <p:cNvSpPr>
            <a:spLocks noGrp="1"/>
          </p:cNvSpPr>
          <p:nvPr>
            <p:ph type="body" sz="quarter" idx="23" hasCustomPrompt="1"/>
          </p:nvPr>
        </p:nvSpPr>
        <p:spPr>
          <a:xfrm>
            <a:off x="3181179" y="5818069"/>
            <a:ext cx="1262063" cy="212725"/>
          </a:xfrm>
        </p:spPr>
        <p:txBody>
          <a:bodyPr vert="horz" lIns="91440" tIns="45720" rIns="91440" bIns="45720" rtlCol="0">
            <a:noAutofit/>
          </a:bodyPr>
          <a:lstStyle>
            <a:lvl1pPr marL="171450" indent="-171450" algn="r">
              <a:buNone/>
              <a:defRPr lang="en-US" sz="1000" dirty="0">
                <a:solidFill>
                  <a:srgbClr val="404040"/>
                </a:solidFill>
                <a:latin typeface="+mj-lt"/>
                <a:cs typeface="Arial" panose="020B0604020202020204" pitchFamily="34" charset="0"/>
              </a:defRPr>
            </a:lvl1pPr>
          </a:lstStyle>
          <a:p>
            <a:pPr marL="0" lvl="0" indent="0"/>
            <a:r>
              <a:rPr lang="tr-TR" dirty="0" smtClean="0"/>
              <a:t>Gözlem tarihi</a:t>
            </a:r>
            <a:endParaRPr lang="en-US" dirty="0"/>
          </a:p>
        </p:txBody>
      </p:sp>
      <p:sp>
        <p:nvSpPr>
          <p:cNvPr id="23" name="Text Placeholder 16"/>
          <p:cNvSpPr>
            <a:spLocks noGrp="1"/>
          </p:cNvSpPr>
          <p:nvPr>
            <p:ph type="body" sz="quarter" idx="21" hasCustomPrompt="1"/>
          </p:nvPr>
        </p:nvSpPr>
        <p:spPr>
          <a:xfrm>
            <a:off x="312285" y="1377206"/>
            <a:ext cx="4130957" cy="26879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marL="0" indent="0">
              <a:spcBef>
                <a:spcPts val="0"/>
              </a:spcBef>
              <a:buNone/>
              <a:defRPr lang="en-US" sz="1200" b="1" i="0" baseline="0" dirty="0">
                <a:solidFill>
                  <a:srgbClr val="008AAB"/>
                </a:solidFill>
                <a:latin typeface="+mj-lt"/>
                <a:ea typeface="Helvetica Neue" charset="0"/>
                <a:cs typeface="Helvetica Neue" charset="0"/>
              </a:defRPr>
            </a:lvl1pPr>
          </a:lstStyle>
          <a:p>
            <a:pPr marL="0" lvl="0" algn="ctr" defTabSz="342900"/>
            <a:r>
              <a:rPr lang="tr-TR" dirty="0" smtClean="0"/>
              <a:t>Grafik Başlığı (Yüzde Puan)</a:t>
            </a:r>
          </a:p>
        </p:txBody>
      </p:sp>
      <p:pic>
        <p:nvPicPr>
          <p:cNvPr id="18" name="Picture 17"/>
          <p:cNvPicPr>
            <a:picLocks noChangeAspect="1"/>
          </p:cNvPicPr>
          <p:nvPr userDrawn="1"/>
        </p:nvPicPr>
        <p:blipFill>
          <a:blip r:embed="rId3"/>
          <a:stretch>
            <a:fillRect/>
          </a:stretch>
        </p:blipFill>
        <p:spPr>
          <a:xfrm>
            <a:off x="0" y="661058"/>
            <a:ext cx="504825" cy="406400"/>
          </a:xfrm>
          <a:prstGeom prst="rect">
            <a:avLst/>
          </a:prstGeom>
        </p:spPr>
      </p:pic>
      <p:sp>
        <p:nvSpPr>
          <p:cNvPr id="28" name="Chart Placeholder 14"/>
          <p:cNvSpPr>
            <a:spLocks noGrp="1"/>
          </p:cNvSpPr>
          <p:nvPr>
            <p:ph type="chart" sz="quarter" idx="25" hasCustomPrompt="1"/>
          </p:nvPr>
        </p:nvSpPr>
        <p:spPr>
          <a:xfrm>
            <a:off x="4674225" y="1884229"/>
            <a:ext cx="4130957" cy="3750273"/>
          </a:xfrm>
        </p:spPr>
        <p:txBody>
          <a:bodyPr>
            <a:normAutofit/>
          </a:bodyPr>
          <a:lstStyle>
            <a:lvl1pPr marL="0" indent="0">
              <a:buNone/>
              <a:defRPr sz="2000">
                <a:solidFill>
                  <a:srgbClr val="404040"/>
                </a:solidFill>
                <a:latin typeface="+mj-lt"/>
              </a:defRPr>
            </a:lvl1pPr>
          </a:lstStyle>
          <a:p>
            <a:r>
              <a:rPr lang="tr-TR" dirty="0" smtClean="0"/>
              <a:t>Grafik</a:t>
            </a:r>
            <a:endParaRPr lang="en-US" dirty="0"/>
          </a:p>
        </p:txBody>
      </p:sp>
      <p:sp>
        <p:nvSpPr>
          <p:cNvPr id="29" name="Text Placeholder 16"/>
          <p:cNvSpPr>
            <a:spLocks noGrp="1"/>
          </p:cNvSpPr>
          <p:nvPr>
            <p:ph type="body" sz="quarter" idx="26" hasCustomPrompt="1"/>
          </p:nvPr>
        </p:nvSpPr>
        <p:spPr>
          <a:xfrm>
            <a:off x="4674225" y="1385178"/>
            <a:ext cx="4130957" cy="26879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marL="0" indent="0">
              <a:spcBef>
                <a:spcPts val="0"/>
              </a:spcBef>
              <a:buNone/>
              <a:defRPr lang="en-US" sz="1200" b="1" i="0" baseline="0" dirty="0">
                <a:solidFill>
                  <a:srgbClr val="008AAB"/>
                </a:solidFill>
                <a:latin typeface="+mj-lt"/>
                <a:ea typeface="Helvetica Neue" charset="0"/>
                <a:cs typeface="Helvetica Neue" charset="0"/>
              </a:defRPr>
            </a:lvl1pPr>
          </a:lstStyle>
          <a:p>
            <a:pPr marL="0" lvl="0" algn="ctr" defTabSz="342900"/>
            <a:r>
              <a:rPr lang="tr-TR" dirty="0" smtClean="0"/>
              <a:t>Grafik Başlığı (Yüzde Puan)</a:t>
            </a:r>
          </a:p>
        </p:txBody>
      </p:sp>
      <p:pic>
        <p:nvPicPr>
          <p:cNvPr id="17" name="pasted-image.pd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3006" y="6306128"/>
            <a:ext cx="1000125"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91080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ra baslik">
    <p:spTree>
      <p:nvGrpSpPr>
        <p:cNvPr id="1" name=""/>
        <p:cNvGrpSpPr/>
        <p:nvPr/>
      </p:nvGrpSpPr>
      <p:grpSpPr>
        <a:xfrm>
          <a:off x="0" y="0"/>
          <a:ext cx="0" cy="0"/>
          <a:chOff x="0" y="0"/>
          <a:chExt cx="0" cy="0"/>
        </a:xfrm>
      </p:grpSpPr>
      <p:pic>
        <p:nvPicPr>
          <p:cNvPr id="7" name="2.png"/>
          <p:cNvPicPr>
            <a:picLocks noChangeAspect="1"/>
          </p:cNvPicPr>
          <p:nvPr userDrawn="1"/>
        </p:nvPicPr>
        <p:blipFill>
          <a:blip r:embed="rId2" cstate="print">
            <a:extLst>
              <a:ext uri="{28A0092B-C50C-407E-A947-70E740481C1C}">
                <a14:useLocalDpi xmlns:a14="http://schemas.microsoft.com/office/drawing/2010/main" val="0"/>
              </a:ext>
            </a:extLst>
          </a:blip>
          <a:srcRect t="55136" r="45193"/>
          <a:stretch>
            <a:fillRect/>
          </a:stretch>
        </p:blipFill>
        <p:spPr bwMode="auto">
          <a:xfrm>
            <a:off x="4243044" y="1"/>
            <a:ext cx="4900957" cy="534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Text Placeholder 9"/>
          <p:cNvSpPr>
            <a:spLocks noGrp="1"/>
          </p:cNvSpPr>
          <p:nvPr>
            <p:ph type="body" sz="quarter" idx="10" hasCustomPrompt="1"/>
          </p:nvPr>
        </p:nvSpPr>
        <p:spPr>
          <a:xfrm>
            <a:off x="596497" y="2543747"/>
            <a:ext cx="7293092" cy="1754326"/>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lvl1pPr marL="0" indent="0">
              <a:buNone/>
              <a:defRPr lang="en-US" sz="5500" b="1" baseline="0" dirty="0">
                <a:solidFill>
                  <a:srgbClr val="008AAB"/>
                </a:solidFill>
                <a:latin typeface="+mj-lt"/>
                <a:ea typeface="Helvetica Neue"/>
                <a:cs typeface="Helvetica Neue"/>
              </a:defRPr>
            </a:lvl1pPr>
          </a:lstStyle>
          <a:p>
            <a:pPr marL="0" lvl="0"/>
            <a:r>
              <a:rPr lang="tr-TR" dirty="0" smtClean="0"/>
              <a:t>Bölüm Başlığı,55 </a:t>
            </a:r>
            <a:r>
              <a:rPr lang="tr-TR" dirty="0" err="1" smtClean="0"/>
              <a:t>pt</a:t>
            </a:r>
            <a:r>
              <a:rPr lang="tr-TR" dirty="0" smtClean="0"/>
              <a:t> </a:t>
            </a:r>
          </a:p>
          <a:p>
            <a:pPr marL="0" lvl="0"/>
            <a:r>
              <a:rPr lang="tr-TR" dirty="0" err="1" smtClean="0"/>
              <a:t>Calibri</a:t>
            </a:r>
            <a:r>
              <a:rPr lang="tr-TR" dirty="0" smtClean="0"/>
              <a:t>, İlk Harfler Büyük</a:t>
            </a:r>
            <a:endParaRPr lang="en-US" dirty="0"/>
          </a:p>
        </p:txBody>
      </p:sp>
    </p:spTree>
    <p:extLst>
      <p:ext uri="{BB962C8B-B14F-4D97-AF65-F5344CB8AC3E}">
        <p14:creationId xmlns:p14="http://schemas.microsoft.com/office/powerpoint/2010/main" val="3531216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F7589-1EA8-4E7C-B621-2EB492FC94BF}" type="slidenum">
              <a:rPr lang="en-US" smtClean="0"/>
              <a:pPr/>
              <a:t>‹#›</a:t>
            </a:fld>
            <a:endParaRPr lang="en-US"/>
          </a:p>
        </p:txBody>
      </p:sp>
    </p:spTree>
    <p:extLst>
      <p:ext uri="{BB962C8B-B14F-4D97-AF65-F5344CB8AC3E}">
        <p14:creationId xmlns:p14="http://schemas.microsoft.com/office/powerpoint/2010/main" val="3665814053"/>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7" r:id="rId3"/>
    <p:sldLayoutId id="214748371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906297" y="1494065"/>
            <a:ext cx="7169970" cy="1934936"/>
          </a:xfrm>
        </p:spPr>
        <p:txBody>
          <a:bodyPr>
            <a:noAutofit/>
          </a:bodyPr>
          <a:lstStyle/>
          <a:p>
            <a:r>
              <a:rPr lang="tr-TR" sz="4500" dirty="0" smtClean="0"/>
              <a:t>Makroekonomik Görünüm, Reel ve Finansal Sektör Gelişmeleri</a:t>
            </a:r>
            <a:endParaRPr lang="en-US" sz="4500" dirty="0"/>
          </a:p>
        </p:txBody>
      </p:sp>
      <p:sp>
        <p:nvSpPr>
          <p:cNvPr id="13" name="Text Placeholder 12"/>
          <p:cNvSpPr>
            <a:spLocks noGrp="1"/>
          </p:cNvSpPr>
          <p:nvPr>
            <p:ph type="body" sz="quarter" idx="11"/>
          </p:nvPr>
        </p:nvSpPr>
        <p:spPr>
          <a:xfrm>
            <a:off x="1906297" y="3921551"/>
            <a:ext cx="4413647" cy="1781665"/>
          </a:xfrm>
        </p:spPr>
        <p:txBody>
          <a:bodyPr>
            <a:normAutofit/>
          </a:bodyPr>
          <a:lstStyle/>
          <a:p>
            <a:pPr>
              <a:lnSpc>
                <a:spcPct val="90000"/>
              </a:lnSpc>
            </a:pPr>
            <a:r>
              <a:rPr lang="tr-TR" dirty="0" err="1" smtClean="0"/>
              <a:t>Doç.Dr</a:t>
            </a:r>
            <a:r>
              <a:rPr lang="tr-TR" dirty="0" smtClean="0"/>
              <a:t>. Deren Ünalmış</a:t>
            </a:r>
            <a:endParaRPr lang="en-US" dirty="0" smtClean="0"/>
          </a:p>
          <a:p>
            <a:pPr>
              <a:lnSpc>
                <a:spcPct val="90000"/>
              </a:lnSpc>
            </a:pPr>
            <a:r>
              <a:rPr lang="tr-TR" sz="2000" dirty="0" smtClean="0"/>
              <a:t>Ekonomist</a:t>
            </a:r>
            <a:endParaRPr lang="en-US" sz="2000" dirty="0" smtClean="0"/>
          </a:p>
          <a:p>
            <a:pPr>
              <a:lnSpc>
                <a:spcPct val="90000"/>
              </a:lnSpc>
            </a:pPr>
            <a:r>
              <a:rPr lang="tr-TR" sz="2000" dirty="0" smtClean="0"/>
              <a:t>Bankacılık ve Finansal Kuruluşlar Genel Müdürlüğü</a:t>
            </a:r>
          </a:p>
        </p:txBody>
      </p:sp>
      <p:sp>
        <p:nvSpPr>
          <p:cNvPr id="14" name="Text Placeholder 13"/>
          <p:cNvSpPr>
            <a:spLocks noGrp="1"/>
          </p:cNvSpPr>
          <p:nvPr>
            <p:ph type="body" sz="quarter" idx="12"/>
          </p:nvPr>
        </p:nvSpPr>
        <p:spPr>
          <a:xfrm>
            <a:off x="1511300" y="5805810"/>
            <a:ext cx="1454152" cy="267209"/>
          </a:xfrm>
        </p:spPr>
        <p:txBody>
          <a:bodyPr/>
          <a:lstStyle/>
          <a:p>
            <a:r>
              <a:rPr lang="tr-TR" altLang="en-US" sz="1200" b="1" dirty="0" smtClean="0">
                <a:ea typeface="Helvetica Neue" charset="0"/>
                <a:sym typeface="Helvetica Neue" charset="0"/>
              </a:rPr>
              <a:t>5 Ekim </a:t>
            </a:r>
            <a:r>
              <a:rPr lang="en-US" altLang="en-US" sz="1200" b="1" dirty="0" smtClean="0">
                <a:ea typeface="Helvetica Neue" charset="0"/>
                <a:sym typeface="Helvetica Neue" charset="0"/>
              </a:rPr>
              <a:t>2018</a:t>
            </a:r>
            <a:endParaRPr lang="en-US" altLang="en-US" sz="1200" b="1" dirty="0">
              <a:ea typeface="Helvetica Neue" charset="0"/>
              <a:sym typeface="Helvetica Neue" charset="0"/>
            </a:endParaRPr>
          </a:p>
        </p:txBody>
      </p:sp>
      <p:sp>
        <p:nvSpPr>
          <p:cNvPr id="15" name="Text Placeholder 14"/>
          <p:cNvSpPr>
            <a:spLocks noGrp="1"/>
          </p:cNvSpPr>
          <p:nvPr>
            <p:ph type="body" sz="quarter" idx="13"/>
          </p:nvPr>
        </p:nvSpPr>
        <p:spPr>
          <a:xfrm>
            <a:off x="3206661" y="5811952"/>
            <a:ext cx="2635339" cy="261067"/>
          </a:xfrm>
        </p:spPr>
        <p:txBody>
          <a:bodyPr vert="horz" lIns="68580" tIns="34290" rIns="68580" bIns="34290" rtlCol="0" anchor="ctr">
            <a:noAutofit/>
          </a:bodyPr>
          <a:lstStyle/>
          <a:p>
            <a:r>
              <a:rPr lang="tr-TR" sz="1200" dirty="0" smtClean="0">
                <a:latin typeface="+mn-lt"/>
                <a:ea typeface="Helvetica Neue" charset="0"/>
                <a:cs typeface="Helvetica Neue" charset="0"/>
              </a:rPr>
              <a:t>İstanbul</a:t>
            </a:r>
            <a:endParaRPr lang="en-US" sz="1200" dirty="0">
              <a:latin typeface="+mn-lt"/>
              <a:ea typeface="Helvetica Neue" charset="0"/>
              <a:cs typeface="Helvetica Neue" charset="0"/>
            </a:endParaRPr>
          </a:p>
        </p:txBody>
      </p:sp>
      <p:sp>
        <p:nvSpPr>
          <p:cNvPr id="6" name="Shape 148"/>
          <p:cNvSpPr>
            <a:spLocks noChangeShapeType="1"/>
          </p:cNvSpPr>
          <p:nvPr/>
        </p:nvSpPr>
        <p:spPr bwMode="auto">
          <a:xfrm flipV="1">
            <a:off x="3084745" y="5857686"/>
            <a:ext cx="0" cy="215333"/>
          </a:xfrm>
          <a:prstGeom prst="line">
            <a:avLst/>
          </a:prstGeom>
          <a:noFill/>
          <a:ln w="25400">
            <a:solidFill>
              <a:srgbClr val="298EAC"/>
            </a:solidFill>
            <a:miter lim="400000"/>
            <a:headEnd/>
            <a:tailEnd/>
          </a:ln>
          <a:extLst>
            <a:ext uri="{909E8E84-426E-40DD-AFC4-6F175D3DCCD1}">
              <a14:hiddenFill xmlns:a14="http://schemas.microsoft.com/office/drawing/2010/main">
                <a:noFill/>
              </a14:hiddenFill>
            </a:ext>
          </a:extLst>
        </p:spPr>
        <p:txBody>
          <a:bodyPr lIns="38100" tIns="38100" rIns="38100" bIns="38100" anchor="ctr"/>
          <a:lstStyle/>
          <a:p>
            <a:endParaRPr lang="en-US" sz="1350" dirty="0"/>
          </a:p>
        </p:txBody>
      </p:sp>
    </p:spTree>
    <p:extLst>
      <p:ext uri="{BB962C8B-B14F-4D97-AF65-F5344CB8AC3E}">
        <p14:creationId xmlns:p14="http://schemas.microsoft.com/office/powerpoint/2010/main" val="2273469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Son Dönem Piyasa Gelişmeleri</a:t>
            </a:r>
            <a:endParaRPr lang="en-US" dirty="0"/>
          </a:p>
        </p:txBody>
      </p:sp>
      <p:sp>
        <p:nvSpPr>
          <p:cNvPr id="15" name="Text Placeholder 14"/>
          <p:cNvSpPr>
            <a:spLocks noGrp="1"/>
          </p:cNvSpPr>
          <p:nvPr>
            <p:ph type="body" sz="quarter" idx="17"/>
          </p:nvPr>
        </p:nvSpPr>
        <p:spPr/>
        <p:txBody>
          <a:bodyPr/>
          <a:lstStyle/>
          <a:p>
            <a:endParaRPr lang="en-US" dirty="0"/>
          </a:p>
        </p:txBody>
      </p:sp>
      <p:sp>
        <p:nvSpPr>
          <p:cNvPr id="3" name="Text Placeholder 2"/>
          <p:cNvSpPr>
            <a:spLocks noGrp="1"/>
          </p:cNvSpPr>
          <p:nvPr>
            <p:ph type="body" sz="quarter" idx="18"/>
          </p:nvPr>
        </p:nvSpPr>
        <p:spPr/>
        <p:txBody>
          <a:bodyPr/>
          <a:lstStyle/>
          <a:p>
            <a:r>
              <a:rPr lang="tr-TR" dirty="0"/>
              <a:t>Kaynak: TCMB</a:t>
            </a:r>
            <a:endParaRPr lang="en-US" dirty="0"/>
          </a:p>
          <a:p>
            <a:endParaRPr lang="en-US" dirty="0"/>
          </a:p>
        </p:txBody>
      </p:sp>
      <p:sp>
        <p:nvSpPr>
          <p:cNvPr id="4" name="Text Placeholder 3"/>
          <p:cNvSpPr>
            <a:spLocks noGrp="1"/>
          </p:cNvSpPr>
          <p:nvPr>
            <p:ph type="body" sz="quarter" idx="19"/>
          </p:nvPr>
        </p:nvSpPr>
        <p:spPr/>
        <p:txBody>
          <a:bodyPr/>
          <a:lstStyle/>
          <a:p>
            <a:r>
              <a:rPr lang="tr-TR" dirty="0" smtClean="0"/>
              <a:t>Eylül </a:t>
            </a:r>
            <a:r>
              <a:rPr lang="en-US" dirty="0" smtClean="0"/>
              <a:t>2018</a:t>
            </a:r>
            <a:endParaRPr lang="en-US" dirty="0"/>
          </a:p>
        </p:txBody>
      </p:sp>
      <p:sp>
        <p:nvSpPr>
          <p:cNvPr id="7" name="Text Placeholder 6"/>
          <p:cNvSpPr>
            <a:spLocks noGrp="1"/>
          </p:cNvSpPr>
          <p:nvPr>
            <p:ph type="body" sz="quarter" idx="22"/>
          </p:nvPr>
        </p:nvSpPr>
        <p:spPr/>
        <p:txBody>
          <a:bodyPr/>
          <a:lstStyle/>
          <a:p>
            <a:r>
              <a:rPr lang="tr-TR" dirty="0"/>
              <a:t>Kaynak: </a:t>
            </a:r>
            <a:r>
              <a:rPr lang="tr-TR" dirty="0" smtClean="0"/>
              <a:t>Bloomberg</a:t>
            </a:r>
            <a:endParaRPr lang="en-US" dirty="0"/>
          </a:p>
          <a:p>
            <a:endParaRPr lang="en-US" dirty="0"/>
          </a:p>
        </p:txBody>
      </p:sp>
      <p:sp>
        <p:nvSpPr>
          <p:cNvPr id="8" name="Text Placeholder 7"/>
          <p:cNvSpPr>
            <a:spLocks noGrp="1"/>
          </p:cNvSpPr>
          <p:nvPr>
            <p:ph type="body" sz="quarter" idx="23"/>
          </p:nvPr>
        </p:nvSpPr>
        <p:spPr/>
        <p:txBody>
          <a:bodyPr/>
          <a:lstStyle/>
          <a:p>
            <a:r>
              <a:rPr lang="tr-TR" dirty="0" smtClean="0"/>
              <a:t>Eylül</a:t>
            </a:r>
            <a:r>
              <a:rPr lang="en-US" dirty="0" smtClean="0"/>
              <a:t> </a:t>
            </a:r>
            <a:r>
              <a:rPr lang="en-US" dirty="0"/>
              <a:t>2018</a:t>
            </a:r>
          </a:p>
        </p:txBody>
      </p:sp>
      <p:sp>
        <p:nvSpPr>
          <p:cNvPr id="6" name="Text Placeholder 5"/>
          <p:cNvSpPr>
            <a:spLocks noGrp="1"/>
          </p:cNvSpPr>
          <p:nvPr>
            <p:ph type="body" sz="quarter" idx="21"/>
          </p:nvPr>
        </p:nvSpPr>
        <p:spPr>
          <a:xfrm>
            <a:off x="312285" y="1377206"/>
            <a:ext cx="4130957" cy="268792"/>
          </a:xfrm>
        </p:spPr>
        <p:txBody>
          <a:bodyPr/>
          <a:lstStyle/>
          <a:p>
            <a:r>
              <a:rPr lang="tr-TR" dirty="0" smtClean="0"/>
              <a:t>Döviz Kuru ve Risk Primi</a:t>
            </a:r>
            <a:r>
              <a:rPr lang="en-US" dirty="0" smtClean="0"/>
              <a:t> </a:t>
            </a:r>
            <a:r>
              <a:rPr lang="en-US" b="0" dirty="0" smtClean="0"/>
              <a:t>(%)</a:t>
            </a:r>
            <a:endParaRPr lang="tr-TR" b="0" dirty="0" smtClean="0"/>
          </a:p>
        </p:txBody>
      </p:sp>
      <p:sp>
        <p:nvSpPr>
          <p:cNvPr id="10" name="Text Placeholder 9"/>
          <p:cNvSpPr>
            <a:spLocks noGrp="1"/>
          </p:cNvSpPr>
          <p:nvPr>
            <p:ph type="body" sz="quarter" idx="26"/>
          </p:nvPr>
        </p:nvSpPr>
        <p:spPr/>
        <p:txBody>
          <a:bodyPr/>
          <a:lstStyle/>
          <a:p>
            <a:r>
              <a:rPr lang="tr-TR" dirty="0" smtClean="0"/>
              <a:t>TCMB ve Kredi Faizleri </a:t>
            </a:r>
            <a:r>
              <a:rPr lang="en-US" b="0" dirty="0" smtClean="0"/>
              <a:t>(%)</a:t>
            </a:r>
            <a:r>
              <a:rPr lang="en-US" dirty="0" smtClean="0"/>
              <a:t> </a:t>
            </a:r>
            <a:endParaRPr lang="en-US" dirty="0"/>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F7589-1EA8-4E7C-B621-2EB492FC94BF}"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4" name="Chart Placeholder 13"/>
          <p:cNvGraphicFramePr>
            <a:graphicFrameLocks noGrp="1" noChangeAspect="1"/>
          </p:cNvGraphicFramePr>
          <p:nvPr>
            <p:ph type="chart" sz="quarter" idx="20"/>
            <p:extLst>
              <p:ext uri="{D42A27DB-BD31-4B8C-83A1-F6EECF244321}">
                <p14:modId xmlns:p14="http://schemas.microsoft.com/office/powerpoint/2010/main" val="176540572"/>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Placeholder 15"/>
          <p:cNvGraphicFramePr>
            <a:graphicFrameLocks noGrp="1" noChangeAspect="1"/>
          </p:cNvGraphicFramePr>
          <p:nvPr>
            <p:ph type="chart" sz="quarter" idx="25"/>
            <p:extLst>
              <p:ext uri="{D42A27DB-BD31-4B8C-83A1-F6EECF244321}">
                <p14:modId xmlns:p14="http://schemas.microsoft.com/office/powerpoint/2010/main" val="2120444007"/>
              </p:ext>
            </p:extLst>
          </p:nvPr>
        </p:nvGraphicFramePr>
        <p:xfrm>
          <a:off x="4673600" y="1884363"/>
          <a:ext cx="4132263" cy="3749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9927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Küresel Risk Faktörleri</a:t>
            </a:r>
            <a:endParaRPr lang="tr-TR" dirty="0"/>
          </a:p>
        </p:txBody>
      </p:sp>
      <p:sp>
        <p:nvSpPr>
          <p:cNvPr id="3" name="Text Placeholder 2"/>
          <p:cNvSpPr>
            <a:spLocks noGrp="1"/>
          </p:cNvSpPr>
          <p:nvPr>
            <p:ph type="body" sz="quarter" idx="18"/>
          </p:nvPr>
        </p:nvSpPr>
        <p:spPr/>
        <p:txBody>
          <a:bodyPr vert="horz" lIns="91440" tIns="45720" rIns="91440" bIns="45720" rtlCol="0" anchor="t">
            <a:normAutofit/>
          </a:bodyPr>
          <a:lstStyle/>
          <a:p>
            <a:pPr>
              <a:spcBef>
                <a:spcPts val="1200"/>
              </a:spcBef>
            </a:pPr>
            <a:r>
              <a:rPr lang="tr-TR" dirty="0" smtClean="0"/>
              <a:t>Küresel likiditede daralma</a:t>
            </a:r>
            <a:endParaRPr lang="tr-TR" dirty="0"/>
          </a:p>
          <a:p>
            <a:pPr>
              <a:spcBef>
                <a:spcPts val="1200"/>
              </a:spcBef>
            </a:pPr>
            <a:r>
              <a:rPr lang="tr-TR" dirty="0"/>
              <a:t>Gelişmekte olan </a:t>
            </a:r>
            <a:r>
              <a:rPr lang="tr-TR" dirty="0" smtClean="0"/>
              <a:t>ülkelere portföy akımlarında oynaklıklar</a:t>
            </a:r>
            <a:endParaRPr lang="tr-TR" dirty="0"/>
          </a:p>
          <a:p>
            <a:pPr>
              <a:spcBef>
                <a:spcPts val="1200"/>
              </a:spcBef>
            </a:pPr>
            <a:r>
              <a:rPr lang="tr-TR" dirty="0" smtClean="0"/>
              <a:t>Ticarette korumacılık önlemleri</a:t>
            </a:r>
            <a:endParaRPr lang="tr-TR" dirty="0"/>
          </a:p>
          <a:p>
            <a:pPr>
              <a:spcBef>
                <a:spcPts val="1200"/>
              </a:spcBef>
            </a:pPr>
            <a:r>
              <a:rPr lang="tr-TR" dirty="0" smtClean="0"/>
              <a:t>Jeopolitik gerginlikler</a:t>
            </a:r>
            <a:endParaRPr lang="tr-TR"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p:txBody>
      </p:sp>
      <p:sp>
        <p:nvSpPr>
          <p:cNvPr id="4" name="Text Placeholder 3"/>
          <p:cNvSpPr>
            <a:spLocks noGrp="1"/>
          </p:cNvSpPr>
          <p:nvPr>
            <p:ph type="body" sz="quarter" idx="17"/>
          </p:nvPr>
        </p:nvSpPr>
        <p:spPr/>
        <p:txBody>
          <a:bodyPr/>
          <a:lstStyle/>
          <a:p>
            <a:endParaRPr lang="tr-TR"/>
          </a:p>
        </p:txBody>
      </p:sp>
      <p:sp>
        <p:nvSpPr>
          <p:cNvPr id="5" name="Slide Number Placeholder 4"/>
          <p:cNvSpPr>
            <a:spLocks noGrp="1"/>
          </p:cNvSpPr>
          <p:nvPr>
            <p:ph type="sldNum" sz="quarter" idx="12"/>
          </p:nvPr>
        </p:nvSpPr>
        <p:spPr/>
        <p:txBody>
          <a:bodyPr/>
          <a:lstStyle/>
          <a:p>
            <a:fld id="{0556B5C0-CEB7-4488-810A-74DA2A2E41CE}" type="slidenum">
              <a:rPr lang="en-US" smtClean="0"/>
              <a:t>11</a:t>
            </a:fld>
            <a:endParaRPr lang="en-US" dirty="0"/>
          </a:p>
        </p:txBody>
      </p:sp>
    </p:spTree>
    <p:extLst>
      <p:ext uri="{BB962C8B-B14F-4D97-AF65-F5344CB8AC3E}">
        <p14:creationId xmlns:p14="http://schemas.microsoft.com/office/powerpoint/2010/main" val="2824489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596497" y="2412558"/>
            <a:ext cx="7293092" cy="1626086"/>
          </a:xfrm>
        </p:spPr>
        <p:txBody>
          <a:bodyPr/>
          <a:lstStyle/>
          <a:p>
            <a:r>
              <a:rPr lang="tr-TR" dirty="0" smtClean="0"/>
              <a:t>Türkiye Ekonomisinin Güçlü Yönleri</a:t>
            </a:r>
            <a:endParaRPr lang="en-US" dirty="0"/>
          </a:p>
        </p:txBody>
      </p:sp>
    </p:spTree>
    <p:extLst>
      <p:ext uri="{BB962C8B-B14F-4D97-AF65-F5344CB8AC3E}">
        <p14:creationId xmlns:p14="http://schemas.microsoft.com/office/powerpoint/2010/main" val="1140738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Mali Disiplin</a:t>
            </a:r>
            <a:endParaRPr lang="en-US" dirty="0"/>
          </a:p>
        </p:txBody>
      </p:sp>
      <p:sp>
        <p:nvSpPr>
          <p:cNvPr id="15" name="Text Placeholder 14"/>
          <p:cNvSpPr>
            <a:spLocks noGrp="1"/>
          </p:cNvSpPr>
          <p:nvPr>
            <p:ph type="body" sz="quarter" idx="17"/>
          </p:nvPr>
        </p:nvSpPr>
        <p:spPr/>
        <p:txBody>
          <a:bodyPr/>
          <a:lstStyle/>
          <a:p>
            <a:endParaRPr lang="en-US" dirty="0"/>
          </a:p>
        </p:txBody>
      </p:sp>
      <p:sp>
        <p:nvSpPr>
          <p:cNvPr id="3" name="Text Placeholder 2"/>
          <p:cNvSpPr>
            <a:spLocks noGrp="1"/>
          </p:cNvSpPr>
          <p:nvPr>
            <p:ph type="body" sz="quarter" idx="18"/>
          </p:nvPr>
        </p:nvSpPr>
        <p:spPr>
          <a:xfrm>
            <a:off x="4674223" y="5818069"/>
            <a:ext cx="2332751" cy="223135"/>
          </a:xfrm>
        </p:spPr>
        <p:txBody>
          <a:bodyPr/>
          <a:lstStyle/>
          <a:p>
            <a:r>
              <a:rPr lang="tr-TR" dirty="0" smtClean="0"/>
              <a:t>Kaynak</a:t>
            </a:r>
            <a:r>
              <a:rPr lang="en-US" dirty="0" smtClean="0"/>
              <a:t>: </a:t>
            </a:r>
            <a:r>
              <a:rPr lang="tr-TR" dirty="0" smtClean="0"/>
              <a:t>Hazine ve Maliye Bakanlığı</a:t>
            </a:r>
            <a:endParaRPr lang="en-US" dirty="0" smtClean="0"/>
          </a:p>
          <a:p>
            <a:endParaRPr lang="en-US" dirty="0"/>
          </a:p>
        </p:txBody>
      </p:sp>
      <p:sp>
        <p:nvSpPr>
          <p:cNvPr id="4" name="Text Placeholder 3"/>
          <p:cNvSpPr>
            <a:spLocks noGrp="1"/>
          </p:cNvSpPr>
          <p:nvPr>
            <p:ph type="body" sz="quarter" idx="19"/>
          </p:nvPr>
        </p:nvSpPr>
        <p:spPr/>
        <p:txBody>
          <a:bodyPr/>
          <a:lstStyle/>
          <a:p>
            <a:r>
              <a:rPr lang="tr-TR" dirty="0" smtClean="0"/>
              <a:t>Haziran</a:t>
            </a:r>
            <a:r>
              <a:rPr lang="en-US" dirty="0" smtClean="0"/>
              <a:t> 2018</a:t>
            </a:r>
            <a:endParaRPr lang="en-US" dirty="0"/>
          </a:p>
        </p:txBody>
      </p:sp>
      <p:sp>
        <p:nvSpPr>
          <p:cNvPr id="7" name="Text Placeholder 6"/>
          <p:cNvSpPr>
            <a:spLocks noGrp="1"/>
          </p:cNvSpPr>
          <p:nvPr>
            <p:ph type="body" sz="quarter" idx="22"/>
          </p:nvPr>
        </p:nvSpPr>
        <p:spPr>
          <a:xfrm>
            <a:off x="312284" y="5818069"/>
            <a:ext cx="2461738" cy="284780"/>
          </a:xfrm>
        </p:spPr>
        <p:txBody>
          <a:bodyPr/>
          <a:lstStyle/>
          <a:p>
            <a:r>
              <a:rPr lang="tr-TR" dirty="0" smtClean="0"/>
              <a:t>Kaynak</a:t>
            </a:r>
            <a:r>
              <a:rPr lang="en-US" dirty="0" smtClean="0"/>
              <a:t>: IIF</a:t>
            </a:r>
            <a:endParaRPr lang="en-US" dirty="0"/>
          </a:p>
        </p:txBody>
      </p:sp>
      <p:sp>
        <p:nvSpPr>
          <p:cNvPr id="8" name="Text Placeholder 7"/>
          <p:cNvSpPr>
            <a:spLocks noGrp="1"/>
          </p:cNvSpPr>
          <p:nvPr>
            <p:ph type="body" sz="quarter" idx="23"/>
          </p:nvPr>
        </p:nvSpPr>
        <p:spPr/>
        <p:txBody>
          <a:bodyPr/>
          <a:lstStyle/>
          <a:p>
            <a:r>
              <a:rPr lang="tr-TR" dirty="0" smtClean="0"/>
              <a:t>Mart</a:t>
            </a:r>
            <a:r>
              <a:rPr lang="en-US" dirty="0" smtClean="0"/>
              <a:t> 2018</a:t>
            </a:r>
            <a:endParaRPr lang="en-US" dirty="0"/>
          </a:p>
        </p:txBody>
      </p:sp>
      <p:sp>
        <p:nvSpPr>
          <p:cNvPr id="6" name="Text Placeholder 5"/>
          <p:cNvSpPr>
            <a:spLocks noGrp="1"/>
          </p:cNvSpPr>
          <p:nvPr>
            <p:ph type="body" sz="quarter" idx="21"/>
          </p:nvPr>
        </p:nvSpPr>
        <p:spPr/>
        <p:txBody>
          <a:bodyPr/>
          <a:lstStyle/>
          <a:p>
            <a:r>
              <a:rPr lang="tr-TR" dirty="0" smtClean="0"/>
              <a:t>Merkezi Hükümetin Borçluluğu </a:t>
            </a:r>
            <a:r>
              <a:rPr lang="en-US" b="0" dirty="0" smtClean="0"/>
              <a:t>(% </a:t>
            </a:r>
            <a:r>
              <a:rPr lang="tr-TR" b="0" dirty="0" smtClean="0"/>
              <a:t>GSYİH</a:t>
            </a:r>
            <a:r>
              <a:rPr lang="en-US" b="0" dirty="0" smtClean="0"/>
              <a:t>)</a:t>
            </a:r>
            <a:endParaRPr lang="en-US" b="0" dirty="0"/>
          </a:p>
        </p:txBody>
      </p:sp>
      <p:sp>
        <p:nvSpPr>
          <p:cNvPr id="10" name="Text Placeholder 9"/>
          <p:cNvSpPr>
            <a:spLocks noGrp="1"/>
          </p:cNvSpPr>
          <p:nvPr>
            <p:ph type="body" sz="quarter" idx="26"/>
          </p:nvPr>
        </p:nvSpPr>
        <p:spPr>
          <a:xfrm>
            <a:off x="4674225" y="1385178"/>
            <a:ext cx="4130957" cy="268792"/>
          </a:xfrm>
        </p:spPr>
        <p:txBody>
          <a:bodyPr/>
          <a:lstStyle/>
          <a:p>
            <a:r>
              <a:rPr lang="tr-TR" dirty="0" smtClean="0"/>
              <a:t>Merkezi Hükümet Bütçe Dengesi </a:t>
            </a:r>
            <a:r>
              <a:rPr lang="en-US" b="0" dirty="0" smtClean="0"/>
              <a:t>(%</a:t>
            </a:r>
            <a:r>
              <a:rPr lang="tr-TR" b="0" dirty="0" smtClean="0"/>
              <a:t> GSYİH</a:t>
            </a:r>
            <a:r>
              <a:rPr lang="en-US" b="0" dirty="0" smtClean="0"/>
              <a:t>)</a:t>
            </a:r>
            <a:endParaRPr lang="en-US" b="0" dirty="0"/>
          </a:p>
        </p:txBody>
      </p:sp>
      <p:sp>
        <p:nvSpPr>
          <p:cNvPr id="14" name="Slide Number Placeholder 13"/>
          <p:cNvSpPr>
            <a:spLocks noGrp="1"/>
          </p:cNvSpPr>
          <p:nvPr>
            <p:ph type="sldNum" sz="quarter" idx="12"/>
          </p:nvPr>
        </p:nvSpPr>
        <p:spPr/>
        <p:txBody>
          <a:bodyPr/>
          <a:lstStyle/>
          <a:p>
            <a:fld id="{FA5F7589-1EA8-4E7C-B621-2EB492FC94BF}" type="slidenum">
              <a:rPr lang="en-US" smtClean="0"/>
              <a:pPr/>
              <a:t>13</a:t>
            </a:fld>
            <a:endParaRPr lang="en-US" dirty="0"/>
          </a:p>
        </p:txBody>
      </p:sp>
      <p:graphicFrame>
        <p:nvGraphicFramePr>
          <p:cNvPr id="18" name="Chart Placeholder 17"/>
          <p:cNvGraphicFramePr>
            <a:graphicFrameLocks noGrp="1" noChangeAspect="1"/>
          </p:cNvGraphicFramePr>
          <p:nvPr>
            <p:ph type="chart" sz="quarter" idx="20"/>
            <p:extLst>
              <p:ext uri="{D42A27DB-BD31-4B8C-83A1-F6EECF244321}">
                <p14:modId xmlns:p14="http://schemas.microsoft.com/office/powerpoint/2010/main" val="3825074051"/>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Placeholder 16"/>
          <p:cNvGraphicFramePr>
            <a:graphicFrameLocks noGrp="1" noChangeAspect="1"/>
          </p:cNvGraphicFramePr>
          <p:nvPr>
            <p:ph type="chart" sz="quarter" idx="25"/>
            <p:extLst>
              <p:ext uri="{D42A27DB-BD31-4B8C-83A1-F6EECF244321}">
                <p14:modId xmlns:p14="http://schemas.microsoft.com/office/powerpoint/2010/main" val="3888756119"/>
              </p:ext>
            </p:extLst>
          </p:nvPr>
        </p:nvGraphicFramePr>
        <p:xfrm>
          <a:off x="4673600" y="1884363"/>
          <a:ext cx="4132263" cy="3749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3210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Güçlü Bankacılık Sektörü</a:t>
            </a:r>
            <a:endParaRPr lang="en-US" dirty="0"/>
          </a:p>
        </p:txBody>
      </p:sp>
      <p:sp>
        <p:nvSpPr>
          <p:cNvPr id="15" name="Text Placeholder 14"/>
          <p:cNvSpPr>
            <a:spLocks noGrp="1"/>
          </p:cNvSpPr>
          <p:nvPr>
            <p:ph type="body" sz="quarter" idx="17"/>
          </p:nvPr>
        </p:nvSpPr>
        <p:spPr/>
        <p:txBody>
          <a:bodyPr/>
          <a:lstStyle/>
          <a:p>
            <a:endParaRPr lang="en-US" dirty="0"/>
          </a:p>
        </p:txBody>
      </p:sp>
      <p:sp>
        <p:nvSpPr>
          <p:cNvPr id="3" name="Text Placeholder 2"/>
          <p:cNvSpPr>
            <a:spLocks noGrp="1"/>
          </p:cNvSpPr>
          <p:nvPr>
            <p:ph type="body" sz="quarter" idx="18"/>
          </p:nvPr>
        </p:nvSpPr>
        <p:spPr>
          <a:xfrm>
            <a:off x="4674223" y="5818069"/>
            <a:ext cx="2084385" cy="212725"/>
          </a:xfrm>
        </p:spPr>
        <p:txBody>
          <a:bodyPr/>
          <a:lstStyle/>
          <a:p>
            <a:r>
              <a:rPr lang="tr-TR" dirty="0" smtClean="0"/>
              <a:t>Kaynak</a:t>
            </a:r>
            <a:r>
              <a:rPr lang="fr-FR" dirty="0" smtClean="0"/>
              <a:t>: </a:t>
            </a:r>
            <a:r>
              <a:rPr lang="tr-TR" dirty="0" smtClean="0"/>
              <a:t>TCMB</a:t>
            </a:r>
            <a:endParaRPr lang="fr-FR" dirty="0"/>
          </a:p>
        </p:txBody>
      </p:sp>
      <p:sp>
        <p:nvSpPr>
          <p:cNvPr id="4" name="Text Placeholder 3"/>
          <p:cNvSpPr>
            <a:spLocks noGrp="1"/>
          </p:cNvSpPr>
          <p:nvPr>
            <p:ph type="body" sz="quarter" idx="19"/>
          </p:nvPr>
        </p:nvSpPr>
        <p:spPr>
          <a:xfrm>
            <a:off x="7450373" y="5818069"/>
            <a:ext cx="1354810" cy="212725"/>
          </a:xfrm>
        </p:spPr>
        <p:txBody>
          <a:bodyPr/>
          <a:lstStyle/>
          <a:p>
            <a:r>
              <a:rPr lang="tr-TR" dirty="0" smtClean="0"/>
              <a:t>Ağustos 2018</a:t>
            </a:r>
            <a:endParaRPr lang="en-US" dirty="0"/>
          </a:p>
        </p:txBody>
      </p:sp>
      <p:sp>
        <p:nvSpPr>
          <p:cNvPr id="7" name="Text Placeholder 6"/>
          <p:cNvSpPr>
            <a:spLocks noGrp="1"/>
          </p:cNvSpPr>
          <p:nvPr>
            <p:ph type="body" sz="quarter" idx="22"/>
          </p:nvPr>
        </p:nvSpPr>
        <p:spPr>
          <a:xfrm>
            <a:off x="312284" y="5818069"/>
            <a:ext cx="1396092" cy="212725"/>
          </a:xfrm>
        </p:spPr>
        <p:txBody>
          <a:bodyPr/>
          <a:lstStyle/>
          <a:p>
            <a:r>
              <a:rPr lang="tr-TR" dirty="0" smtClean="0"/>
              <a:t>Kaynak</a:t>
            </a:r>
            <a:r>
              <a:rPr lang="en-US" dirty="0" smtClean="0"/>
              <a:t>: </a:t>
            </a:r>
            <a:r>
              <a:rPr lang="tr-TR" dirty="0" smtClean="0"/>
              <a:t>BDDK, </a:t>
            </a:r>
            <a:r>
              <a:rPr lang="en-US" dirty="0" smtClean="0"/>
              <a:t>IMF FSIs</a:t>
            </a:r>
            <a:endParaRPr lang="en-US" dirty="0"/>
          </a:p>
        </p:txBody>
      </p:sp>
      <p:sp>
        <p:nvSpPr>
          <p:cNvPr id="8" name="Text Placeholder 7"/>
          <p:cNvSpPr>
            <a:spLocks noGrp="1"/>
          </p:cNvSpPr>
          <p:nvPr>
            <p:ph type="body" sz="quarter" idx="23"/>
          </p:nvPr>
        </p:nvSpPr>
        <p:spPr>
          <a:xfrm>
            <a:off x="3085107" y="5818069"/>
            <a:ext cx="1358136" cy="212725"/>
          </a:xfrm>
        </p:spPr>
        <p:txBody>
          <a:bodyPr/>
          <a:lstStyle/>
          <a:p>
            <a:r>
              <a:rPr lang="tr-TR" dirty="0" smtClean="0"/>
              <a:t>Mevcut son veri</a:t>
            </a:r>
            <a:endParaRPr lang="en-US" dirty="0"/>
          </a:p>
        </p:txBody>
      </p:sp>
      <p:sp>
        <p:nvSpPr>
          <p:cNvPr id="6" name="Text Placeholder 5"/>
          <p:cNvSpPr>
            <a:spLocks noGrp="1"/>
          </p:cNvSpPr>
          <p:nvPr>
            <p:ph type="body" sz="quarter" idx="21"/>
          </p:nvPr>
        </p:nvSpPr>
        <p:spPr>
          <a:xfrm>
            <a:off x="312285" y="1377206"/>
            <a:ext cx="4130957" cy="268792"/>
          </a:xfrm>
        </p:spPr>
        <p:txBody>
          <a:bodyPr/>
          <a:lstStyle/>
          <a:p>
            <a:r>
              <a:rPr lang="tr-TR" dirty="0" smtClean="0"/>
              <a:t>Bankacılık Sermaye Yeterliliği </a:t>
            </a:r>
            <a:r>
              <a:rPr lang="tr-TR" dirty="0" err="1" smtClean="0"/>
              <a:t>Rasyosu</a:t>
            </a:r>
            <a:r>
              <a:rPr lang="tr-TR" dirty="0" smtClean="0"/>
              <a:t> </a:t>
            </a:r>
            <a:r>
              <a:rPr lang="en-US" b="0" dirty="0" smtClean="0"/>
              <a:t>(%)</a:t>
            </a:r>
            <a:endParaRPr lang="en-US" b="0" dirty="0"/>
          </a:p>
        </p:txBody>
      </p:sp>
      <p:sp>
        <p:nvSpPr>
          <p:cNvPr id="10" name="Text Placeholder 9"/>
          <p:cNvSpPr>
            <a:spLocks noGrp="1"/>
          </p:cNvSpPr>
          <p:nvPr>
            <p:ph type="body" sz="quarter" idx="26"/>
          </p:nvPr>
        </p:nvSpPr>
        <p:spPr>
          <a:xfrm>
            <a:off x="4674225" y="1385178"/>
            <a:ext cx="4130957" cy="268792"/>
          </a:xfrm>
        </p:spPr>
        <p:txBody>
          <a:bodyPr/>
          <a:lstStyle/>
          <a:p>
            <a:r>
              <a:rPr lang="tr-TR" dirty="0" smtClean="0"/>
              <a:t>YP Likidite ve Vadeye Kalan Kısa Vadeli Dış Borç  </a:t>
            </a:r>
            <a:r>
              <a:rPr lang="en-US" b="0" dirty="0" smtClean="0"/>
              <a:t>(</a:t>
            </a:r>
            <a:r>
              <a:rPr lang="tr-TR" b="0" dirty="0" smtClean="0"/>
              <a:t>Milyar ABD Doları</a:t>
            </a:r>
            <a:r>
              <a:rPr lang="en-US" b="0" dirty="0" smtClean="0"/>
              <a:t>)</a:t>
            </a:r>
            <a:endParaRPr lang="en-US" b="0" dirty="0"/>
          </a:p>
        </p:txBody>
      </p:sp>
      <p:graphicFrame>
        <p:nvGraphicFramePr>
          <p:cNvPr id="14" name="Chart Placeholder 13"/>
          <p:cNvGraphicFramePr>
            <a:graphicFrameLocks noGrp="1"/>
          </p:cNvGraphicFramePr>
          <p:nvPr>
            <p:ph type="chart" sz="quarter" idx="20"/>
            <p:extLst>
              <p:ext uri="{D42A27DB-BD31-4B8C-83A1-F6EECF244321}">
                <p14:modId xmlns:p14="http://schemas.microsoft.com/office/powerpoint/2010/main" val="1213178160"/>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8"/>
          <p:cNvSpPr>
            <a:spLocks noGrp="1"/>
          </p:cNvSpPr>
          <p:nvPr>
            <p:ph type="sldNum" sz="quarter" idx="12"/>
          </p:nvPr>
        </p:nvSpPr>
        <p:spPr/>
        <p:txBody>
          <a:bodyPr/>
          <a:lstStyle/>
          <a:p>
            <a:fld id="{FA5F7589-1EA8-4E7C-B621-2EB492FC94BF}" type="slidenum">
              <a:rPr lang="en-US" smtClean="0"/>
              <a:pPr/>
              <a:t>14</a:t>
            </a:fld>
            <a:endParaRPr lang="en-US" dirty="0"/>
          </a:p>
        </p:txBody>
      </p:sp>
      <p:graphicFrame>
        <p:nvGraphicFramePr>
          <p:cNvPr id="22" name="Chart Placeholder 21"/>
          <p:cNvGraphicFramePr>
            <a:graphicFrameLocks noGrp="1" noChangeAspect="1"/>
          </p:cNvGraphicFramePr>
          <p:nvPr>
            <p:ph type="chart" sz="quarter" idx="25"/>
            <p:extLst>
              <p:ext uri="{D42A27DB-BD31-4B8C-83A1-F6EECF244321}">
                <p14:modId xmlns:p14="http://schemas.microsoft.com/office/powerpoint/2010/main" val="434691208"/>
              </p:ext>
            </p:extLst>
          </p:nvPr>
        </p:nvGraphicFramePr>
        <p:xfrm>
          <a:off x="4673600" y="1884363"/>
          <a:ext cx="4132263" cy="3749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3040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596497" y="2793431"/>
            <a:ext cx="7293092" cy="864339"/>
          </a:xfrm>
        </p:spPr>
        <p:txBody>
          <a:bodyPr/>
          <a:lstStyle/>
          <a:p>
            <a:r>
              <a:rPr lang="tr-TR" dirty="0" smtClean="0"/>
              <a:t>Politika Adımları</a:t>
            </a:r>
            <a:endParaRPr lang="en-US" dirty="0"/>
          </a:p>
        </p:txBody>
      </p:sp>
    </p:spTree>
    <p:extLst>
      <p:ext uri="{BB962C8B-B14F-4D97-AF65-F5344CB8AC3E}">
        <p14:creationId xmlns:p14="http://schemas.microsoft.com/office/powerpoint/2010/main" val="3419874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Politika Adımları</a:t>
            </a:r>
            <a:endParaRPr lang="en-US" dirty="0"/>
          </a:p>
        </p:txBody>
      </p:sp>
      <p:sp>
        <p:nvSpPr>
          <p:cNvPr id="3" name="Text Placeholder 2"/>
          <p:cNvSpPr>
            <a:spLocks noGrp="1"/>
          </p:cNvSpPr>
          <p:nvPr>
            <p:ph type="body" sz="quarter" idx="18"/>
          </p:nvPr>
        </p:nvSpPr>
        <p:spPr/>
        <p:txBody>
          <a:bodyPr>
            <a:normAutofit/>
          </a:bodyPr>
          <a:lstStyle/>
          <a:p>
            <a:pPr>
              <a:spcBef>
                <a:spcPts val="1200"/>
              </a:spcBef>
            </a:pPr>
            <a:r>
              <a:rPr lang="tr-TR" dirty="0" smtClean="0"/>
              <a:t>Döviz cinsinden borçlanmaya gelir ölçüsünde sınırlama </a:t>
            </a:r>
          </a:p>
          <a:p>
            <a:pPr>
              <a:spcBef>
                <a:spcPts val="1200"/>
              </a:spcBef>
            </a:pPr>
            <a:r>
              <a:rPr lang="tr-TR" dirty="0" smtClean="0"/>
              <a:t>Döviz cinsi ve dövize endeksli sözleşmelere kısıtlama</a:t>
            </a:r>
          </a:p>
          <a:p>
            <a:pPr>
              <a:spcBef>
                <a:spcPts val="1200"/>
              </a:spcBef>
            </a:pPr>
            <a:r>
              <a:rPr lang="tr-TR" dirty="0" smtClean="0"/>
              <a:t>İhracat gelirlerinin kısmen TL’ye çevrilme zorunluluğu</a:t>
            </a:r>
          </a:p>
          <a:p>
            <a:pPr>
              <a:spcBef>
                <a:spcPts val="1200"/>
              </a:spcBef>
            </a:pPr>
            <a:r>
              <a:rPr lang="tr-TR" dirty="0"/>
              <a:t>Türk lirası mevduatları özendirecek stopaj düzenlemeleri</a:t>
            </a:r>
          </a:p>
          <a:p>
            <a:pPr>
              <a:spcBef>
                <a:spcPts val="1200"/>
              </a:spcBef>
            </a:pPr>
            <a:r>
              <a:rPr lang="tr-TR" dirty="0" smtClean="0"/>
              <a:t>Para takası işlemlerine ve kaldıraçlı işlemlere kısıtlama</a:t>
            </a:r>
          </a:p>
          <a:p>
            <a:pPr>
              <a:spcBef>
                <a:spcPts val="1200"/>
              </a:spcBef>
            </a:pPr>
            <a:r>
              <a:rPr lang="tr-TR" dirty="0" smtClean="0"/>
              <a:t>Kartlı harcamalarda taksit ve ihtiyaç kredilerinde vade düzenlemesi</a:t>
            </a:r>
          </a:p>
          <a:p>
            <a:pPr>
              <a:spcBef>
                <a:spcPts val="1200"/>
              </a:spcBef>
            </a:pPr>
            <a:r>
              <a:rPr lang="tr-TR" dirty="0" smtClean="0"/>
              <a:t>Zorunlu karşılık oranlarında indirim, faizlerinde artış</a:t>
            </a:r>
          </a:p>
          <a:p>
            <a:pPr>
              <a:spcBef>
                <a:spcPts val="1200"/>
              </a:spcBef>
            </a:pPr>
            <a:r>
              <a:rPr lang="tr-TR" dirty="0" smtClean="0"/>
              <a:t>Bankalara teminatlar konusunda esneklik</a:t>
            </a:r>
          </a:p>
          <a:p>
            <a:pPr>
              <a:spcBef>
                <a:spcPts val="1200"/>
              </a:spcBef>
            </a:pPr>
            <a:r>
              <a:rPr lang="tr-TR" dirty="0" smtClean="0"/>
              <a:t>Politika faiz artışları </a:t>
            </a:r>
          </a:p>
          <a:p>
            <a:pPr>
              <a:spcBef>
                <a:spcPts val="1200"/>
              </a:spcBef>
            </a:pPr>
            <a:endParaRPr lang="tr-TR" dirty="0" smtClean="0"/>
          </a:p>
          <a:p>
            <a:pPr>
              <a:spcBef>
                <a:spcPts val="1200"/>
              </a:spcBef>
            </a:pPr>
            <a:endParaRPr lang="en-US" dirty="0"/>
          </a:p>
          <a:p>
            <a:pPr lvl="1">
              <a:spcBef>
                <a:spcPts val="1200"/>
              </a:spcBef>
            </a:pPr>
            <a:endParaRPr lang="en-US" dirty="0"/>
          </a:p>
          <a:p>
            <a:pPr>
              <a:spcBef>
                <a:spcPts val="1200"/>
              </a:spcBef>
            </a:pPr>
            <a:endParaRPr lang="en-US" dirty="0"/>
          </a:p>
        </p:txBody>
      </p:sp>
      <p:sp>
        <p:nvSpPr>
          <p:cNvPr id="4" name="Text Placeholder 3"/>
          <p:cNvSpPr>
            <a:spLocks noGrp="1"/>
          </p:cNvSpPr>
          <p:nvPr>
            <p:ph type="body" sz="quarter" idx="17"/>
          </p:nvPr>
        </p:nvSpPr>
        <p:spPr/>
        <p:txBody>
          <a:bodyPr/>
          <a:lstStyle/>
          <a:p>
            <a:endParaRPr lang="en-US"/>
          </a:p>
        </p:txBody>
      </p:sp>
      <p:sp>
        <p:nvSpPr>
          <p:cNvPr id="5" name="Slide Number Placeholder 4"/>
          <p:cNvSpPr>
            <a:spLocks noGrp="1"/>
          </p:cNvSpPr>
          <p:nvPr>
            <p:ph type="sldNum" sz="quarter" idx="12"/>
          </p:nvPr>
        </p:nvSpPr>
        <p:spPr/>
        <p:txBody>
          <a:bodyPr/>
          <a:lstStyle/>
          <a:p>
            <a:fld id="{960BAF9A-CC4F-4198-AAC0-53C4C6BE6E86}" type="slidenum">
              <a:rPr lang="en-US" smtClean="0"/>
              <a:t>16</a:t>
            </a:fld>
            <a:endParaRPr lang="en-US" dirty="0"/>
          </a:p>
        </p:txBody>
      </p:sp>
    </p:spTree>
    <p:extLst>
      <p:ext uri="{BB962C8B-B14F-4D97-AF65-F5344CB8AC3E}">
        <p14:creationId xmlns:p14="http://schemas.microsoft.com/office/powerpoint/2010/main" val="21684929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tr-TR" dirty="0" smtClean="0"/>
              <a:t>Yeni Ekonomi Programı</a:t>
            </a:r>
            <a:r>
              <a:rPr lang="en-US" dirty="0" smtClean="0"/>
              <a:t> </a:t>
            </a:r>
            <a:r>
              <a:rPr lang="tr-TR" dirty="0" smtClean="0"/>
              <a:t>(</a:t>
            </a:r>
            <a:r>
              <a:rPr lang="en-US" dirty="0" smtClean="0"/>
              <a:t>2019-2021</a:t>
            </a:r>
            <a:r>
              <a:rPr lang="tr-TR" dirty="0" smtClean="0"/>
              <a:t>)</a:t>
            </a:r>
            <a:endParaRPr lang="en-US" dirty="0"/>
          </a:p>
        </p:txBody>
      </p:sp>
      <p:sp>
        <p:nvSpPr>
          <p:cNvPr id="7" name="Text Placeholder 6"/>
          <p:cNvSpPr>
            <a:spLocks noGrp="1"/>
          </p:cNvSpPr>
          <p:nvPr>
            <p:ph type="body" sz="quarter" idx="18"/>
          </p:nvPr>
        </p:nvSpPr>
        <p:spPr/>
        <p:txBody>
          <a:bodyPr/>
          <a:lstStyle/>
          <a:p>
            <a:pPr marL="0" indent="0">
              <a:buNone/>
            </a:pPr>
            <a:r>
              <a:rPr lang="tr-TR" b="1" u="sng" dirty="0" smtClean="0"/>
              <a:t>Sürdürülebilir büyüme için</a:t>
            </a:r>
            <a:r>
              <a:rPr lang="en-US" b="1" u="sng" dirty="0" smtClean="0"/>
              <a:t>:</a:t>
            </a:r>
          </a:p>
          <a:p>
            <a:r>
              <a:rPr lang="tr-TR" dirty="0" smtClean="0"/>
              <a:t>Ekonomik dengelenme</a:t>
            </a:r>
            <a:endParaRPr lang="en-US" dirty="0" smtClean="0"/>
          </a:p>
          <a:p>
            <a:r>
              <a:rPr lang="tr-TR" dirty="0" smtClean="0"/>
              <a:t>Mali disiplin</a:t>
            </a:r>
            <a:endParaRPr lang="en-US" dirty="0" smtClean="0"/>
          </a:p>
          <a:p>
            <a:r>
              <a:rPr lang="en-US" dirty="0" err="1" smtClean="0"/>
              <a:t>İmalat</a:t>
            </a:r>
            <a:r>
              <a:rPr lang="en-US" dirty="0" smtClean="0"/>
              <a:t> </a:t>
            </a:r>
            <a:r>
              <a:rPr lang="en-US" dirty="0" err="1"/>
              <a:t>sanayinde</a:t>
            </a:r>
            <a:r>
              <a:rPr lang="en-US" dirty="0"/>
              <a:t> </a:t>
            </a:r>
            <a:r>
              <a:rPr lang="en-US" dirty="0" err="1"/>
              <a:t>ve</a:t>
            </a:r>
            <a:r>
              <a:rPr lang="en-US" dirty="0"/>
              <a:t> </a:t>
            </a:r>
            <a:r>
              <a:rPr lang="en-US" dirty="0" err="1" smtClean="0"/>
              <a:t>ihracat</a:t>
            </a:r>
            <a:r>
              <a:rPr lang="tr-TR" dirty="0" smtClean="0"/>
              <a:t>ta</a:t>
            </a:r>
            <a:r>
              <a:rPr lang="en-US" dirty="0" smtClean="0"/>
              <a:t> </a:t>
            </a:r>
            <a:r>
              <a:rPr lang="en-US" dirty="0" err="1"/>
              <a:t>katma</a:t>
            </a:r>
            <a:r>
              <a:rPr lang="en-US" dirty="0"/>
              <a:t> </a:t>
            </a:r>
            <a:r>
              <a:rPr lang="en-US" dirty="0" err="1"/>
              <a:t>değer</a:t>
            </a:r>
            <a:r>
              <a:rPr lang="en-US" dirty="0"/>
              <a:t> </a:t>
            </a:r>
            <a:r>
              <a:rPr lang="en-US" dirty="0" err="1"/>
              <a:t>yaklaşımlı</a:t>
            </a:r>
            <a:r>
              <a:rPr lang="en-US" dirty="0"/>
              <a:t> </a:t>
            </a:r>
            <a:r>
              <a:rPr lang="en-US" dirty="0" err="1"/>
              <a:t>bir</a:t>
            </a:r>
            <a:r>
              <a:rPr lang="en-US" dirty="0"/>
              <a:t> </a:t>
            </a:r>
            <a:r>
              <a:rPr lang="en-US" dirty="0" err="1"/>
              <a:t>dönüşüm</a:t>
            </a:r>
            <a:endParaRPr lang="en-US" dirty="0" smtClean="0"/>
          </a:p>
          <a:p>
            <a:pPr marL="0" indent="0">
              <a:buNone/>
            </a:pPr>
            <a:endParaRPr lang="en-US" b="1" dirty="0" smtClean="0"/>
          </a:p>
          <a:p>
            <a:pPr marL="0" indent="0">
              <a:buNone/>
            </a:pPr>
            <a:r>
              <a:rPr lang="tr-TR" b="1" u="sng" dirty="0" smtClean="0"/>
              <a:t>Odak noktaları</a:t>
            </a:r>
            <a:r>
              <a:rPr lang="en-US" b="1" u="sng" dirty="0" smtClean="0"/>
              <a:t>:</a:t>
            </a:r>
          </a:p>
          <a:p>
            <a:r>
              <a:rPr lang="tr-TR" dirty="0" smtClean="0"/>
              <a:t>Enflasyonla mücadele</a:t>
            </a:r>
            <a:endParaRPr lang="en-US" dirty="0" smtClean="0"/>
          </a:p>
          <a:p>
            <a:r>
              <a:rPr lang="tr-TR" dirty="0" smtClean="0"/>
              <a:t>Cari açığın düşürülmesi</a:t>
            </a:r>
            <a:endParaRPr lang="en-US" dirty="0" smtClean="0"/>
          </a:p>
          <a:p>
            <a:r>
              <a:rPr lang="tr-TR" dirty="0"/>
              <a:t>İstihdam </a:t>
            </a:r>
            <a:r>
              <a:rPr lang="tr-TR" dirty="0" smtClean="0"/>
              <a:t>artışı</a:t>
            </a:r>
          </a:p>
          <a:p>
            <a:r>
              <a:rPr lang="tr-TR" dirty="0" smtClean="0"/>
              <a:t>Mali </a:t>
            </a:r>
            <a:r>
              <a:rPr lang="tr-TR" dirty="0"/>
              <a:t>disiplinin sürdürülmesi</a:t>
            </a:r>
            <a:endParaRPr lang="en-US" dirty="0"/>
          </a:p>
          <a:p>
            <a:endParaRPr lang="en-US" dirty="0"/>
          </a:p>
        </p:txBody>
      </p:sp>
      <p:sp>
        <p:nvSpPr>
          <p:cNvPr id="3" name="Slide Number Placeholder 2"/>
          <p:cNvSpPr>
            <a:spLocks noGrp="1"/>
          </p:cNvSpPr>
          <p:nvPr>
            <p:ph type="sldNum" sz="quarter" idx="12"/>
          </p:nvPr>
        </p:nvSpPr>
        <p:spPr/>
        <p:txBody>
          <a:bodyPr/>
          <a:lstStyle/>
          <a:p>
            <a:fld id="{0556B5C0-CEB7-4488-810A-74DA2A2E41CE}" type="slidenum">
              <a:rPr lang="en-US" smtClean="0"/>
              <a:t>17</a:t>
            </a:fld>
            <a:endParaRPr lang="en-US" dirty="0"/>
          </a:p>
        </p:txBody>
      </p:sp>
    </p:spTree>
    <p:extLst>
      <p:ext uri="{BB962C8B-B14F-4D97-AF65-F5344CB8AC3E}">
        <p14:creationId xmlns:p14="http://schemas.microsoft.com/office/powerpoint/2010/main" val="1851907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tr-TR" dirty="0" smtClean="0"/>
              <a:t>Yeni Ekonomi Programı</a:t>
            </a:r>
            <a:r>
              <a:rPr lang="en-US" dirty="0" smtClean="0"/>
              <a:t> </a:t>
            </a:r>
            <a:r>
              <a:rPr lang="tr-TR" dirty="0" smtClean="0"/>
              <a:t>(</a:t>
            </a:r>
            <a:r>
              <a:rPr lang="en-US" dirty="0" smtClean="0"/>
              <a:t>2019-2021</a:t>
            </a:r>
            <a:r>
              <a:rPr lang="tr-TR" dirty="0" smtClean="0"/>
              <a:t>)</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6B5C0-CEB7-4488-810A-74DA2A2E41CE}"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12"/>
          <p:cNvSpPr>
            <a:spLocks noGrp="1"/>
          </p:cNvSpPr>
          <p:nvPr>
            <p:ph type="body" sz="quarter" idx="4294967295"/>
          </p:nvPr>
        </p:nvSpPr>
        <p:spPr>
          <a:xfrm>
            <a:off x="312285" y="1402830"/>
            <a:ext cx="8492896" cy="324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rtlCol="0">
            <a:spAutoFit/>
          </a:bodyPr>
          <a:lstStyle/>
          <a:p>
            <a:pPr marL="0" indent="0">
              <a:spcBef>
                <a:spcPts val="0"/>
              </a:spcBef>
              <a:buNone/>
            </a:pPr>
            <a:r>
              <a:rPr lang="tr-TR" sz="1600" b="1" dirty="0">
                <a:solidFill>
                  <a:srgbClr val="008AAB"/>
                </a:solidFill>
                <a:latin typeface="+mj-lt"/>
                <a:ea typeface="Helvetica Neue" charset="0"/>
                <a:cs typeface="Helvetica Neue" charset="0"/>
              </a:rPr>
              <a:t>Yeni Ekonomi Programı – Hedefler</a:t>
            </a:r>
            <a:endParaRPr lang="en-US" sz="1600" b="1" dirty="0">
              <a:solidFill>
                <a:srgbClr val="008AAB"/>
              </a:solidFill>
              <a:latin typeface="+mj-lt"/>
              <a:ea typeface="Helvetica Neue" charset="0"/>
              <a:cs typeface="Helvetica Neue" charset="0"/>
            </a:endParaRPr>
          </a:p>
        </p:txBody>
      </p:sp>
      <p:graphicFrame>
        <p:nvGraphicFramePr>
          <p:cNvPr id="10" name="Table Placeholder 17"/>
          <p:cNvGraphicFramePr>
            <a:graphicFrameLocks/>
          </p:cNvGraphicFramePr>
          <p:nvPr>
            <p:extLst>
              <p:ext uri="{D42A27DB-BD31-4B8C-83A1-F6EECF244321}">
                <p14:modId xmlns:p14="http://schemas.microsoft.com/office/powerpoint/2010/main" val="1327713993"/>
              </p:ext>
            </p:extLst>
          </p:nvPr>
        </p:nvGraphicFramePr>
        <p:xfrm>
          <a:off x="311944" y="1982792"/>
          <a:ext cx="8493233" cy="1697110"/>
        </p:xfrm>
        <a:graphic>
          <a:graphicData uri="http://schemas.openxmlformats.org/drawingml/2006/table">
            <a:tbl>
              <a:tblPr firstRow="1" firstCol="1" bandRow="1"/>
              <a:tblGrid>
                <a:gridCol w="659656">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1208841">
                  <a:extLst>
                    <a:ext uri="{9D8B030D-6E8A-4147-A177-3AD203B41FA5}">
                      <a16:colId xmlns:a16="http://schemas.microsoft.com/office/drawing/2014/main" val="20006"/>
                    </a:ext>
                  </a:extLst>
                </a:gridCol>
              </a:tblGrid>
              <a:tr h="317869">
                <a:tc>
                  <a:txBody>
                    <a:bodyPr/>
                    <a:lstStyle/>
                    <a:p>
                      <a:pPr>
                        <a:lnSpc>
                          <a:spcPct val="107000"/>
                        </a:lnSpc>
                      </a:pPr>
                      <a:endParaRPr lang="en-US" sz="1400" dirty="0">
                        <a:solidFill>
                          <a:schemeClr val="bg1"/>
                        </a:solidFill>
                        <a:effectLst/>
                        <a:latin typeface="+mj-lt"/>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008AAB"/>
                    </a:solidFill>
                  </a:tcPr>
                </a:tc>
                <a:tc>
                  <a:txBody>
                    <a:bodyPr/>
                    <a:lstStyle/>
                    <a:p>
                      <a:pPr algn="ctr">
                        <a:lnSpc>
                          <a:spcPct val="107000"/>
                        </a:lnSpc>
                      </a:pPr>
                      <a:r>
                        <a:rPr lang="tr-TR" sz="1400" dirty="0" smtClean="0">
                          <a:solidFill>
                            <a:schemeClr val="bg1"/>
                          </a:solidFill>
                          <a:effectLst/>
                          <a:latin typeface="+mj-lt"/>
                          <a:cs typeface="Arial" panose="020B0604020202020204" pitchFamily="34" charset="0"/>
                        </a:rPr>
                        <a:t>Büyüme (%)</a:t>
                      </a:r>
                      <a:endParaRPr lang="en-US" sz="1400" dirty="0">
                        <a:solidFill>
                          <a:schemeClr val="bg1"/>
                        </a:solidFill>
                        <a:effectLst/>
                        <a:latin typeface="+mj-lt"/>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008AAB"/>
                    </a:solidFill>
                  </a:tcPr>
                </a:tc>
                <a:tc>
                  <a:txBody>
                    <a:bodyPr/>
                    <a:lstStyle/>
                    <a:p>
                      <a:pPr algn="ctr">
                        <a:lnSpc>
                          <a:spcPct val="107000"/>
                        </a:lnSpc>
                        <a:spcBef>
                          <a:spcPts val="300"/>
                        </a:spcBef>
                        <a:spcAft>
                          <a:spcPts val="300"/>
                        </a:spcAft>
                      </a:pPr>
                      <a:r>
                        <a:rPr lang="tr-TR" sz="1400" dirty="0" smtClean="0">
                          <a:solidFill>
                            <a:schemeClr val="bg1"/>
                          </a:solidFill>
                          <a:effectLst/>
                          <a:latin typeface="+mj-lt"/>
                          <a:ea typeface="Calibri" panose="020F0502020204030204" pitchFamily="34" charset="0"/>
                          <a:cs typeface="Arial" panose="020B0604020202020204" pitchFamily="34" charset="0"/>
                        </a:rPr>
                        <a:t>Enflasyon (%)</a:t>
                      </a:r>
                      <a:endParaRPr lang="en-US" sz="1400" dirty="0">
                        <a:solidFill>
                          <a:schemeClr val="bg1"/>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008AAB"/>
                    </a:solidFill>
                  </a:tcPr>
                </a:tc>
                <a:tc>
                  <a:txBody>
                    <a:bodyPr/>
                    <a:lstStyle/>
                    <a:p>
                      <a:pPr algn="ctr">
                        <a:lnSpc>
                          <a:spcPct val="107000"/>
                        </a:lnSpc>
                        <a:spcBef>
                          <a:spcPts val="300"/>
                        </a:spcBef>
                        <a:spcAft>
                          <a:spcPts val="300"/>
                        </a:spcAft>
                      </a:pPr>
                      <a:r>
                        <a:rPr lang="tr-TR" sz="1400" dirty="0" smtClean="0">
                          <a:solidFill>
                            <a:schemeClr val="bg1"/>
                          </a:solidFill>
                          <a:effectLst/>
                          <a:latin typeface="+mj-lt"/>
                          <a:ea typeface="Calibri" panose="020F0502020204030204" pitchFamily="34" charset="0"/>
                          <a:cs typeface="Arial" panose="020B0604020202020204" pitchFamily="34" charset="0"/>
                        </a:rPr>
                        <a:t>Bütçe Açığı</a:t>
                      </a:r>
                      <a:r>
                        <a:rPr lang="tr-TR" sz="1400" baseline="0" dirty="0" smtClean="0">
                          <a:solidFill>
                            <a:schemeClr val="bg1"/>
                          </a:solidFill>
                          <a:effectLst/>
                          <a:latin typeface="+mj-lt"/>
                          <a:ea typeface="Calibri" panose="020F0502020204030204" pitchFamily="34" charset="0"/>
                          <a:cs typeface="Arial" panose="020B0604020202020204" pitchFamily="34" charset="0"/>
                        </a:rPr>
                        <a:t> </a:t>
                      </a:r>
                      <a:r>
                        <a:rPr lang="tr-TR" sz="1400" dirty="0" smtClean="0">
                          <a:solidFill>
                            <a:schemeClr val="bg1"/>
                          </a:solidFill>
                          <a:effectLst/>
                          <a:latin typeface="+mj-lt"/>
                          <a:ea typeface="Calibri" panose="020F0502020204030204" pitchFamily="34" charset="0"/>
                          <a:cs typeface="Arial" panose="020B0604020202020204" pitchFamily="34" charset="0"/>
                        </a:rPr>
                        <a:t>(%GSYİH)</a:t>
                      </a:r>
                      <a:endParaRPr lang="en-US" sz="1400" dirty="0">
                        <a:solidFill>
                          <a:schemeClr val="bg1"/>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008AAB"/>
                    </a:solidFill>
                  </a:tcPr>
                </a:tc>
                <a:tc>
                  <a:txBody>
                    <a:bodyPr/>
                    <a:lstStyle/>
                    <a:p>
                      <a:pPr algn="ctr">
                        <a:lnSpc>
                          <a:spcPct val="107000"/>
                        </a:lnSpc>
                        <a:spcBef>
                          <a:spcPts val="300"/>
                        </a:spcBef>
                        <a:spcAft>
                          <a:spcPts val="300"/>
                        </a:spcAft>
                      </a:pPr>
                      <a:r>
                        <a:rPr lang="tr-TR" sz="1400" dirty="0" smtClean="0">
                          <a:solidFill>
                            <a:schemeClr val="bg1"/>
                          </a:solidFill>
                          <a:effectLst/>
                          <a:latin typeface="+mj-lt"/>
                          <a:ea typeface="Calibri" panose="020F0502020204030204" pitchFamily="34" charset="0"/>
                          <a:cs typeface="Arial" panose="020B0604020202020204" pitchFamily="34" charset="0"/>
                        </a:rPr>
                        <a:t>Faiz Dışı Fazla </a:t>
                      </a:r>
                      <a:r>
                        <a:rPr lang="tr-TR" sz="1400" kern="1200" dirty="0" smtClean="0">
                          <a:solidFill>
                            <a:schemeClr val="bg1"/>
                          </a:solidFill>
                          <a:effectLst/>
                          <a:latin typeface="+mn-lt"/>
                          <a:ea typeface="Calibri" panose="020F0502020204030204" pitchFamily="34" charset="0"/>
                          <a:cs typeface="Arial" panose="020B0604020202020204" pitchFamily="34" charset="0"/>
                        </a:rPr>
                        <a:t>(%GSYİH)</a:t>
                      </a:r>
                      <a:endParaRPr lang="en-US" sz="1400" dirty="0">
                        <a:solidFill>
                          <a:schemeClr val="bg1"/>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008AAB"/>
                    </a:solidFill>
                  </a:tcPr>
                </a:tc>
                <a:tc>
                  <a:txBody>
                    <a:bodyPr/>
                    <a:lstStyle/>
                    <a:p>
                      <a:pPr algn="ctr">
                        <a:lnSpc>
                          <a:spcPct val="107000"/>
                        </a:lnSpc>
                        <a:spcBef>
                          <a:spcPts val="300"/>
                        </a:spcBef>
                        <a:spcAft>
                          <a:spcPts val="300"/>
                        </a:spcAft>
                      </a:pPr>
                      <a:r>
                        <a:rPr lang="tr-TR" sz="1400" dirty="0" smtClean="0">
                          <a:solidFill>
                            <a:schemeClr val="bg1"/>
                          </a:solidFill>
                          <a:effectLst/>
                          <a:latin typeface="+mj-lt"/>
                          <a:ea typeface="Calibri" panose="020F0502020204030204" pitchFamily="34" charset="0"/>
                          <a:cs typeface="Arial" panose="020B0604020202020204" pitchFamily="34" charset="0"/>
                        </a:rPr>
                        <a:t>Cari İşlemler Açığı</a:t>
                      </a:r>
                      <a:r>
                        <a:rPr lang="tr-TR" sz="1400" baseline="0" dirty="0" smtClean="0">
                          <a:solidFill>
                            <a:schemeClr val="bg1"/>
                          </a:solidFill>
                          <a:effectLst/>
                          <a:latin typeface="+mj-lt"/>
                          <a:ea typeface="Calibri" panose="020F0502020204030204" pitchFamily="34" charset="0"/>
                          <a:cs typeface="Arial" panose="020B0604020202020204" pitchFamily="34" charset="0"/>
                        </a:rPr>
                        <a:t> </a:t>
                      </a:r>
                      <a:r>
                        <a:rPr lang="tr-TR" sz="1400" kern="1200" dirty="0" smtClean="0">
                          <a:solidFill>
                            <a:schemeClr val="bg1"/>
                          </a:solidFill>
                          <a:effectLst/>
                          <a:latin typeface="+mn-lt"/>
                          <a:ea typeface="Calibri" panose="020F0502020204030204" pitchFamily="34" charset="0"/>
                          <a:cs typeface="Arial" panose="020B0604020202020204" pitchFamily="34" charset="0"/>
                        </a:rPr>
                        <a:t>(%GSYİH)</a:t>
                      </a:r>
                      <a:endParaRPr lang="en-US" sz="1400" dirty="0">
                        <a:solidFill>
                          <a:schemeClr val="bg1"/>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008AAB"/>
                    </a:solidFill>
                  </a:tcPr>
                </a:tc>
                <a:tc>
                  <a:txBody>
                    <a:bodyPr/>
                    <a:lstStyle/>
                    <a:p>
                      <a:pPr algn="ctr">
                        <a:lnSpc>
                          <a:spcPct val="107000"/>
                        </a:lnSpc>
                        <a:spcBef>
                          <a:spcPts val="300"/>
                        </a:spcBef>
                        <a:spcAft>
                          <a:spcPts val="300"/>
                        </a:spcAft>
                      </a:pPr>
                      <a:r>
                        <a:rPr lang="tr-TR" sz="1400" dirty="0" smtClean="0">
                          <a:solidFill>
                            <a:schemeClr val="bg1"/>
                          </a:solidFill>
                          <a:effectLst/>
                          <a:latin typeface="+mj-lt"/>
                          <a:ea typeface="Calibri" panose="020F0502020204030204" pitchFamily="34" charset="0"/>
                          <a:cs typeface="Arial" panose="020B0604020202020204" pitchFamily="34" charset="0"/>
                        </a:rPr>
                        <a:t>İşsizlik (%)</a:t>
                      </a:r>
                      <a:endParaRPr lang="en-US" sz="1400" dirty="0">
                        <a:solidFill>
                          <a:schemeClr val="bg1"/>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008AAB"/>
                    </a:solidFill>
                  </a:tcPr>
                </a:tc>
                <a:extLst>
                  <a:ext uri="{0D108BD9-81ED-4DB2-BD59-A6C34878D82A}">
                    <a16:rowId xmlns:a16="http://schemas.microsoft.com/office/drawing/2014/main" val="10000"/>
                  </a:ext>
                </a:extLst>
              </a:tr>
              <a:tr h="310279">
                <a:tc>
                  <a:txBody>
                    <a:bodyPr/>
                    <a:lstStyle/>
                    <a:p>
                      <a:pPr>
                        <a:lnSpc>
                          <a:spcPct val="150000"/>
                        </a:lnSpc>
                        <a:spcBef>
                          <a:spcPts val="0"/>
                        </a:spcBef>
                        <a:spcAft>
                          <a:spcPts val="0"/>
                        </a:spcAft>
                      </a:pPr>
                      <a:r>
                        <a:rPr lang="tr-TR" sz="1400" b="0" i="0" kern="1200" dirty="0" smtClean="0">
                          <a:solidFill>
                            <a:srgbClr val="404040"/>
                          </a:solidFill>
                          <a:effectLst/>
                          <a:latin typeface="+mj-lt"/>
                          <a:ea typeface="Times New Roman" panose="02020603050405020304" pitchFamily="18" charset="0"/>
                          <a:cs typeface="Arial" panose="020B0604020202020204" pitchFamily="34" charset="0"/>
                        </a:rPr>
                        <a:t>2018</a:t>
                      </a: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3,8</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20,8</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1,9</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0,1</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4,7</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11,3</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extLst>
                  <a:ext uri="{0D108BD9-81ED-4DB2-BD59-A6C34878D82A}">
                    <a16:rowId xmlns:a16="http://schemas.microsoft.com/office/drawing/2014/main" val="10001"/>
                  </a:ext>
                </a:extLst>
              </a:tr>
              <a:tr h="310279">
                <a:tc>
                  <a:txBody>
                    <a:bodyPr/>
                    <a:lstStyle/>
                    <a:p>
                      <a:pPr>
                        <a:lnSpc>
                          <a:spcPct val="150000"/>
                        </a:lnSpc>
                        <a:spcBef>
                          <a:spcPts val="0"/>
                        </a:spcBef>
                        <a:spcAft>
                          <a:spcPts val="0"/>
                        </a:spcAft>
                      </a:pPr>
                      <a:r>
                        <a:rPr lang="tr-TR" sz="1400" b="0" i="0" kern="1200" dirty="0" smtClean="0">
                          <a:solidFill>
                            <a:srgbClr val="404040"/>
                          </a:solidFill>
                          <a:effectLst/>
                          <a:latin typeface="+mj-lt"/>
                          <a:ea typeface="Times New Roman" panose="02020603050405020304" pitchFamily="18" charset="0"/>
                          <a:cs typeface="Arial" panose="020B0604020202020204" pitchFamily="34" charset="0"/>
                        </a:rPr>
                        <a:t>2019</a:t>
                      </a: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2,3</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15,9</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1,8</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0,8</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3,3</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12,1</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extLst>
                  <a:ext uri="{0D108BD9-81ED-4DB2-BD59-A6C34878D82A}">
                    <a16:rowId xmlns:a16="http://schemas.microsoft.com/office/drawing/2014/main" val="10004"/>
                  </a:ext>
                </a:extLst>
              </a:tr>
              <a:tr h="310279">
                <a:tc>
                  <a:txBody>
                    <a:bodyPr/>
                    <a:lstStyle/>
                    <a:p>
                      <a:pPr>
                        <a:lnSpc>
                          <a:spcPct val="150000"/>
                        </a:lnSpc>
                        <a:spcBef>
                          <a:spcPts val="0"/>
                        </a:spcBef>
                        <a:spcAft>
                          <a:spcPts val="0"/>
                        </a:spcAft>
                      </a:pPr>
                      <a:r>
                        <a:rPr lang="tr-TR" sz="1400" b="0" i="0" kern="1200" dirty="0" smtClean="0">
                          <a:solidFill>
                            <a:srgbClr val="404040"/>
                          </a:solidFill>
                          <a:effectLst/>
                          <a:latin typeface="+mj-lt"/>
                          <a:ea typeface="Times New Roman" panose="02020603050405020304" pitchFamily="18" charset="0"/>
                          <a:cs typeface="Arial" panose="020B0604020202020204" pitchFamily="34" charset="0"/>
                        </a:rPr>
                        <a:t>2020</a:t>
                      </a: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3,5</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9,8</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1,9</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1,0</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2,7</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11,9</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extLst>
                  <a:ext uri="{0D108BD9-81ED-4DB2-BD59-A6C34878D82A}">
                    <a16:rowId xmlns:a16="http://schemas.microsoft.com/office/drawing/2014/main" val="10006"/>
                  </a:ext>
                </a:extLst>
              </a:tr>
              <a:tr h="310279">
                <a:tc>
                  <a:txBody>
                    <a:bodyPr/>
                    <a:lstStyle/>
                    <a:p>
                      <a:pPr>
                        <a:lnSpc>
                          <a:spcPct val="150000"/>
                        </a:lnSpc>
                        <a:spcBef>
                          <a:spcPts val="0"/>
                        </a:spcBef>
                        <a:spcAft>
                          <a:spcPts val="0"/>
                        </a:spcAft>
                      </a:pPr>
                      <a:r>
                        <a:rPr lang="tr-TR" sz="1400" b="0" i="0" kern="1200" dirty="0" smtClean="0">
                          <a:solidFill>
                            <a:srgbClr val="404040"/>
                          </a:solidFill>
                          <a:effectLst/>
                          <a:latin typeface="+mj-lt"/>
                          <a:ea typeface="Times New Roman" panose="02020603050405020304" pitchFamily="18" charset="0"/>
                          <a:cs typeface="Arial" panose="020B0604020202020204" pitchFamily="34" charset="0"/>
                        </a:rPr>
                        <a:t>2021</a:t>
                      </a: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5,0</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6,0</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1,7</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1,3</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2,6</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tc>
                  <a:txBody>
                    <a:bodyPr/>
                    <a:lstStyle/>
                    <a:p>
                      <a:pPr algn="ctr">
                        <a:lnSpc>
                          <a:spcPct val="150000"/>
                        </a:lnSpc>
                        <a:spcBef>
                          <a:spcPts val="0"/>
                        </a:spcBef>
                        <a:spcAft>
                          <a:spcPts val="0"/>
                        </a:spcAft>
                      </a:pPr>
                      <a:r>
                        <a:rPr lang="tr-TR" sz="1400" b="0" i="0" dirty="0" smtClean="0">
                          <a:solidFill>
                            <a:srgbClr val="404040"/>
                          </a:solidFill>
                          <a:effectLst/>
                          <a:latin typeface="+mj-lt"/>
                          <a:ea typeface="Calibri" panose="020F0502020204030204" pitchFamily="34" charset="0"/>
                          <a:cs typeface="Arial" panose="020B0604020202020204" pitchFamily="34" charset="0"/>
                        </a:rPr>
                        <a:t>10,8</a:t>
                      </a:r>
                      <a:endParaRPr lang="en-US" sz="1400" b="0" i="0" dirty="0">
                        <a:solidFill>
                          <a:srgbClr val="404040"/>
                        </a:solidFill>
                        <a:effectLst/>
                        <a:latin typeface="+mj-lt"/>
                        <a:ea typeface="Calibri" panose="020F0502020204030204" pitchFamily="34" charset="0"/>
                        <a:cs typeface="Arial" panose="020B0604020202020204" pitchFamily="34" charset="0"/>
                      </a:endParaRPr>
                    </a:p>
                  </a:txBody>
                  <a:tcPr marL="33338" marR="33338" marT="9525" marB="0" anchor="ctr">
                    <a:lnL w="12700" cap="flat" cmpd="sng" algn="ctr">
                      <a:solidFill>
                        <a:srgbClr val="CCD7E6"/>
                      </a:solidFill>
                      <a:prstDash val="solid"/>
                      <a:round/>
                      <a:headEnd type="none" w="med" len="med"/>
                      <a:tailEnd type="none" w="med" len="med"/>
                    </a:lnL>
                    <a:lnR w="12700" cap="flat" cmpd="sng" algn="ctr">
                      <a:solidFill>
                        <a:srgbClr val="CCD7E6"/>
                      </a:solidFill>
                      <a:prstDash val="solid"/>
                      <a:round/>
                      <a:headEnd type="none" w="med" len="med"/>
                      <a:tailEnd type="none" w="med" len="med"/>
                    </a:lnR>
                    <a:lnT w="12700" cap="flat" cmpd="sng" algn="ctr">
                      <a:solidFill>
                        <a:srgbClr val="CCD7E6"/>
                      </a:solidFill>
                      <a:prstDash val="solid"/>
                      <a:round/>
                      <a:headEnd type="none" w="med" len="med"/>
                      <a:tailEnd type="none" w="med" len="med"/>
                    </a:lnT>
                    <a:lnB w="12700" cap="flat" cmpd="sng" algn="ctr">
                      <a:solidFill>
                        <a:srgbClr val="CCD7E6"/>
                      </a:solidFill>
                      <a:prstDash val="solid"/>
                      <a:round/>
                      <a:headEnd type="none" w="med" len="med"/>
                      <a:tailEnd type="none" w="med" len="med"/>
                    </a:lnB>
                    <a:lnTlToBr w="12700" cmpd="sng">
                      <a:noFill/>
                      <a:prstDash val="solid"/>
                    </a:lnTlToBr>
                    <a:lnBlToTr w="12700" cmpd="sng">
                      <a:noFill/>
                      <a:prstDash val="solid"/>
                    </a:lnBlToTr>
                    <a:solidFill>
                      <a:srgbClr val="E9ECF1"/>
                    </a:solidFill>
                  </a:tcPr>
                </a:tc>
                <a:extLst>
                  <a:ext uri="{0D108BD9-81ED-4DB2-BD59-A6C34878D82A}">
                    <a16:rowId xmlns:a16="http://schemas.microsoft.com/office/drawing/2014/main" val="10008"/>
                  </a:ext>
                </a:extLst>
              </a:tr>
            </a:tbl>
          </a:graphicData>
        </a:graphic>
      </p:graphicFrame>
      <p:sp>
        <p:nvSpPr>
          <p:cNvPr id="11" name="Text Placeholder 15"/>
          <p:cNvSpPr>
            <a:spLocks noGrp="1"/>
          </p:cNvSpPr>
          <p:nvPr>
            <p:ph type="body" sz="quarter" idx="4294967295"/>
          </p:nvPr>
        </p:nvSpPr>
        <p:spPr>
          <a:xfrm>
            <a:off x="312285" y="5745163"/>
            <a:ext cx="3035579" cy="276125"/>
          </a:xfrm>
          <a:prstGeom prst="rect">
            <a:avLst/>
          </a:prstGeom>
        </p:spPr>
        <p:txBody>
          <a:bodyPr vert="horz" lIns="91440" tIns="45720" rIns="91440" bIns="45720" rtlCol="0">
            <a:noAutofit/>
          </a:bodyPr>
          <a:lstStyle/>
          <a:p>
            <a:pPr>
              <a:buNone/>
            </a:pPr>
            <a:r>
              <a:rPr lang="tr-TR" sz="1000" dirty="0">
                <a:solidFill>
                  <a:srgbClr val="404040"/>
                </a:solidFill>
                <a:latin typeface="+mj-lt"/>
                <a:cs typeface="Arial" panose="020B0604020202020204" pitchFamily="34" charset="0"/>
              </a:rPr>
              <a:t>Kaynak: Hazine ve Maliye Bakanlığı</a:t>
            </a:r>
            <a:endParaRPr lang="en-US" sz="1000" dirty="0">
              <a:solidFill>
                <a:srgbClr val="404040"/>
              </a:solidFill>
              <a:latin typeface="+mj-lt"/>
              <a:cs typeface="Arial" panose="020B0604020202020204" pitchFamily="34" charset="0"/>
            </a:endParaRPr>
          </a:p>
        </p:txBody>
      </p:sp>
    </p:spTree>
    <p:extLst>
      <p:ext uri="{BB962C8B-B14F-4D97-AF65-F5344CB8AC3E}">
        <p14:creationId xmlns:p14="http://schemas.microsoft.com/office/powerpoint/2010/main" val="2309106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Genel Değerlendirme</a:t>
            </a:r>
            <a:endParaRPr lang="en-US" dirty="0"/>
          </a:p>
        </p:txBody>
      </p:sp>
      <p:sp>
        <p:nvSpPr>
          <p:cNvPr id="3" name="Text Placeholder 2"/>
          <p:cNvSpPr>
            <a:spLocks noGrp="1"/>
          </p:cNvSpPr>
          <p:nvPr>
            <p:ph type="body" sz="quarter" idx="18"/>
          </p:nvPr>
        </p:nvSpPr>
        <p:spPr/>
        <p:txBody>
          <a:bodyPr>
            <a:normAutofit/>
          </a:bodyPr>
          <a:lstStyle/>
          <a:p>
            <a:pPr>
              <a:spcBef>
                <a:spcPts val="1200"/>
              </a:spcBef>
            </a:pPr>
            <a:r>
              <a:rPr lang="tr-TR" dirty="0" smtClean="0"/>
              <a:t>Ülkeye özgü kırılganlıklar, Türkiye’yi küresel, jeopolitik ve siyasi gelişmeler tarafından tetiklenen döviz kuru şoklarına duyarlı hale getirmektedir.</a:t>
            </a:r>
          </a:p>
          <a:p>
            <a:pPr>
              <a:spcBef>
                <a:spcPts val="1200"/>
              </a:spcBef>
            </a:pPr>
            <a:r>
              <a:rPr lang="tr-TR" dirty="0" smtClean="0"/>
              <a:t>Kırılganlıkları azaltmak ve finansal piyasa oynaklıklarının etkilerini hafifletmek üzere alınan önlemler mevcut belirsizlik ortamında henüz arzulanan etkiyi yaratamamıştır.</a:t>
            </a:r>
          </a:p>
          <a:p>
            <a:pPr>
              <a:spcBef>
                <a:spcPts val="1200"/>
              </a:spcBef>
            </a:pPr>
            <a:r>
              <a:rPr lang="tr-TR" dirty="0" smtClean="0"/>
              <a:t>Yeni Ekonomi Programının ortaya koyduğu kapsamlı ve kararlı adımlar piyasalara güveni pekiştirmektedir.</a:t>
            </a:r>
          </a:p>
          <a:p>
            <a:pPr>
              <a:spcBef>
                <a:spcPts val="1200"/>
              </a:spcBef>
            </a:pPr>
            <a:endParaRPr lang="tr-TR" dirty="0" smtClean="0"/>
          </a:p>
          <a:p>
            <a:pPr>
              <a:spcBef>
                <a:spcPts val="1200"/>
              </a:spcBef>
            </a:pPr>
            <a:endParaRPr lang="tr-TR" dirty="0" smtClean="0"/>
          </a:p>
          <a:p>
            <a:pPr>
              <a:spcBef>
                <a:spcPts val="1200"/>
              </a:spcBef>
            </a:pPr>
            <a:endParaRPr lang="en-US" dirty="0"/>
          </a:p>
          <a:p>
            <a:pPr lvl="1">
              <a:spcBef>
                <a:spcPts val="1200"/>
              </a:spcBef>
            </a:pPr>
            <a:endParaRPr lang="en-US" dirty="0"/>
          </a:p>
          <a:p>
            <a:pPr>
              <a:spcBef>
                <a:spcPts val="1200"/>
              </a:spcBef>
            </a:pPr>
            <a:endParaRPr lang="en-US" dirty="0"/>
          </a:p>
        </p:txBody>
      </p:sp>
      <p:sp>
        <p:nvSpPr>
          <p:cNvPr id="4" name="Text Placeholder 3"/>
          <p:cNvSpPr>
            <a:spLocks noGrp="1"/>
          </p:cNvSpPr>
          <p:nvPr>
            <p:ph type="body" sz="quarter" idx="17"/>
          </p:nvPr>
        </p:nvSpPr>
        <p:spPr/>
        <p:txBody>
          <a:bodyPr/>
          <a:lstStyle/>
          <a:p>
            <a:endParaRPr lang="en-US"/>
          </a:p>
        </p:txBody>
      </p:sp>
      <p:sp>
        <p:nvSpPr>
          <p:cNvPr id="5" name="Slide Number Placeholder 4"/>
          <p:cNvSpPr>
            <a:spLocks noGrp="1"/>
          </p:cNvSpPr>
          <p:nvPr>
            <p:ph type="sldNum" sz="quarter" idx="12"/>
          </p:nvPr>
        </p:nvSpPr>
        <p:spPr/>
        <p:txBody>
          <a:bodyPr/>
          <a:lstStyle/>
          <a:p>
            <a:fld id="{960BAF9A-CC4F-4198-AAC0-53C4C6BE6E86}" type="slidenum">
              <a:rPr lang="en-US" smtClean="0"/>
              <a:t>19</a:t>
            </a:fld>
            <a:endParaRPr lang="en-US" dirty="0"/>
          </a:p>
        </p:txBody>
      </p:sp>
    </p:spTree>
    <p:extLst>
      <p:ext uri="{BB962C8B-B14F-4D97-AF65-F5344CB8AC3E}">
        <p14:creationId xmlns:p14="http://schemas.microsoft.com/office/powerpoint/2010/main" val="1592384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İçerik</a:t>
            </a:r>
            <a:endParaRPr lang="tr-TR" dirty="0"/>
          </a:p>
        </p:txBody>
      </p:sp>
      <p:sp>
        <p:nvSpPr>
          <p:cNvPr id="3" name="Text Placeholder 2"/>
          <p:cNvSpPr>
            <a:spLocks noGrp="1"/>
          </p:cNvSpPr>
          <p:nvPr>
            <p:ph type="body" sz="quarter" idx="18"/>
          </p:nvPr>
        </p:nvSpPr>
        <p:spPr/>
        <p:txBody>
          <a:bodyPr vert="horz" lIns="91440" tIns="45720" rIns="91440" bIns="45720" rtlCol="0" anchor="t">
            <a:normAutofit/>
          </a:bodyPr>
          <a:lstStyle/>
          <a:p>
            <a:pPr>
              <a:spcBef>
                <a:spcPts val="1200"/>
              </a:spcBef>
            </a:pPr>
            <a:r>
              <a:rPr lang="tr-TR" dirty="0"/>
              <a:t>Makroekonomik </a:t>
            </a:r>
            <a:r>
              <a:rPr lang="tr-TR" dirty="0" smtClean="0"/>
              <a:t>Performans</a:t>
            </a:r>
            <a:endParaRPr lang="tr-TR" dirty="0"/>
          </a:p>
          <a:p>
            <a:pPr>
              <a:spcBef>
                <a:spcPts val="1200"/>
              </a:spcBef>
            </a:pPr>
            <a:r>
              <a:rPr lang="tr-TR" dirty="0" smtClean="0"/>
              <a:t>Kırılganlık Faktörleri ve Son </a:t>
            </a:r>
            <a:r>
              <a:rPr lang="tr-TR" dirty="0"/>
              <a:t>Dönem Piyasa Gelişmeleri</a:t>
            </a:r>
          </a:p>
          <a:p>
            <a:pPr>
              <a:spcBef>
                <a:spcPts val="1200"/>
              </a:spcBef>
            </a:pPr>
            <a:r>
              <a:rPr lang="tr-TR" dirty="0"/>
              <a:t>Türkiye Ekonomisinin Güçlü Yönleri</a:t>
            </a:r>
          </a:p>
          <a:p>
            <a:pPr>
              <a:spcBef>
                <a:spcPts val="1200"/>
              </a:spcBef>
            </a:pPr>
            <a:r>
              <a:rPr lang="tr-TR" dirty="0"/>
              <a:t>Politika </a:t>
            </a:r>
            <a:r>
              <a:rPr lang="tr-TR" dirty="0" smtClean="0"/>
              <a:t>Adımları ve Yeni </a:t>
            </a:r>
            <a:r>
              <a:rPr lang="tr-TR" dirty="0"/>
              <a:t>Ekonomi Programı</a:t>
            </a:r>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a:p>
            <a:pPr>
              <a:spcBef>
                <a:spcPts val="1200"/>
              </a:spcBef>
            </a:pPr>
            <a:endParaRPr lang="en-US" dirty="0"/>
          </a:p>
        </p:txBody>
      </p:sp>
      <p:sp>
        <p:nvSpPr>
          <p:cNvPr id="4" name="Text Placeholder 3"/>
          <p:cNvSpPr>
            <a:spLocks noGrp="1"/>
          </p:cNvSpPr>
          <p:nvPr>
            <p:ph type="body" sz="quarter" idx="17"/>
          </p:nvPr>
        </p:nvSpPr>
        <p:spPr/>
        <p:txBody>
          <a:bodyPr/>
          <a:lstStyle/>
          <a:p>
            <a:endParaRPr lang="tr-TR"/>
          </a:p>
        </p:txBody>
      </p:sp>
      <p:sp>
        <p:nvSpPr>
          <p:cNvPr id="5" name="Slide Number Placeholder 4"/>
          <p:cNvSpPr>
            <a:spLocks noGrp="1"/>
          </p:cNvSpPr>
          <p:nvPr>
            <p:ph type="sldNum" sz="quarter" idx="12"/>
          </p:nvPr>
        </p:nvSpPr>
        <p:spPr/>
        <p:txBody>
          <a:bodyPr/>
          <a:lstStyle/>
          <a:p>
            <a:fld id="{0556B5C0-CEB7-4488-810A-74DA2A2E41CE}" type="slidenum">
              <a:rPr lang="en-US" smtClean="0"/>
              <a:t>2</a:t>
            </a:fld>
            <a:endParaRPr lang="en-US" dirty="0"/>
          </a:p>
        </p:txBody>
      </p:sp>
    </p:spTree>
    <p:extLst>
      <p:ext uri="{BB962C8B-B14F-4D97-AF65-F5344CB8AC3E}">
        <p14:creationId xmlns:p14="http://schemas.microsoft.com/office/powerpoint/2010/main" val="1209058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906297" y="1494065"/>
            <a:ext cx="7169970" cy="1934936"/>
          </a:xfrm>
        </p:spPr>
        <p:txBody>
          <a:bodyPr>
            <a:noAutofit/>
          </a:bodyPr>
          <a:lstStyle/>
          <a:p>
            <a:r>
              <a:rPr lang="tr-TR" sz="4500" dirty="0" smtClean="0"/>
              <a:t>Makroekonomik Görünüm, Reel ve Finansal Sektör Gelişmeleri</a:t>
            </a:r>
            <a:endParaRPr lang="en-US" sz="4500" dirty="0"/>
          </a:p>
        </p:txBody>
      </p:sp>
      <p:sp>
        <p:nvSpPr>
          <p:cNvPr id="13" name="Text Placeholder 12"/>
          <p:cNvSpPr>
            <a:spLocks noGrp="1"/>
          </p:cNvSpPr>
          <p:nvPr>
            <p:ph type="body" sz="quarter" idx="11"/>
          </p:nvPr>
        </p:nvSpPr>
        <p:spPr>
          <a:xfrm>
            <a:off x="1906297" y="3921551"/>
            <a:ext cx="4413647" cy="1781665"/>
          </a:xfrm>
        </p:spPr>
        <p:txBody>
          <a:bodyPr>
            <a:normAutofit/>
          </a:bodyPr>
          <a:lstStyle/>
          <a:p>
            <a:pPr>
              <a:lnSpc>
                <a:spcPct val="90000"/>
              </a:lnSpc>
            </a:pPr>
            <a:r>
              <a:rPr lang="tr-TR" dirty="0" err="1" smtClean="0"/>
              <a:t>Doç.Dr</a:t>
            </a:r>
            <a:r>
              <a:rPr lang="tr-TR" dirty="0" smtClean="0"/>
              <a:t>. Deren Ünalmış</a:t>
            </a:r>
            <a:endParaRPr lang="en-US" dirty="0" smtClean="0"/>
          </a:p>
          <a:p>
            <a:pPr>
              <a:lnSpc>
                <a:spcPct val="90000"/>
              </a:lnSpc>
            </a:pPr>
            <a:r>
              <a:rPr lang="tr-TR" sz="2000" dirty="0" smtClean="0"/>
              <a:t>Ekonomist</a:t>
            </a:r>
            <a:endParaRPr lang="en-US" sz="2000" dirty="0" smtClean="0"/>
          </a:p>
          <a:p>
            <a:pPr>
              <a:lnSpc>
                <a:spcPct val="90000"/>
              </a:lnSpc>
            </a:pPr>
            <a:r>
              <a:rPr lang="tr-TR" sz="2000" dirty="0" smtClean="0"/>
              <a:t>Bankacılık ve Finansal Kuruluşlar Genel Müdürlüğü</a:t>
            </a:r>
          </a:p>
        </p:txBody>
      </p:sp>
      <p:sp>
        <p:nvSpPr>
          <p:cNvPr id="14" name="Text Placeholder 13"/>
          <p:cNvSpPr>
            <a:spLocks noGrp="1"/>
          </p:cNvSpPr>
          <p:nvPr>
            <p:ph type="body" sz="quarter" idx="12"/>
          </p:nvPr>
        </p:nvSpPr>
        <p:spPr>
          <a:xfrm>
            <a:off x="1511300" y="5805810"/>
            <a:ext cx="1454152" cy="267209"/>
          </a:xfrm>
        </p:spPr>
        <p:txBody>
          <a:bodyPr/>
          <a:lstStyle/>
          <a:p>
            <a:r>
              <a:rPr lang="tr-TR" altLang="en-US" sz="1200" b="1" dirty="0" smtClean="0">
                <a:ea typeface="Helvetica Neue" charset="0"/>
                <a:sym typeface="Helvetica Neue" charset="0"/>
              </a:rPr>
              <a:t>5 Ekim </a:t>
            </a:r>
            <a:r>
              <a:rPr lang="en-US" altLang="en-US" sz="1200" b="1" dirty="0" smtClean="0">
                <a:ea typeface="Helvetica Neue" charset="0"/>
                <a:sym typeface="Helvetica Neue" charset="0"/>
              </a:rPr>
              <a:t>2018</a:t>
            </a:r>
            <a:endParaRPr lang="en-US" altLang="en-US" sz="1200" b="1" dirty="0">
              <a:ea typeface="Helvetica Neue" charset="0"/>
              <a:sym typeface="Helvetica Neue" charset="0"/>
            </a:endParaRPr>
          </a:p>
        </p:txBody>
      </p:sp>
      <p:sp>
        <p:nvSpPr>
          <p:cNvPr id="15" name="Text Placeholder 14"/>
          <p:cNvSpPr>
            <a:spLocks noGrp="1"/>
          </p:cNvSpPr>
          <p:nvPr>
            <p:ph type="body" sz="quarter" idx="13"/>
          </p:nvPr>
        </p:nvSpPr>
        <p:spPr>
          <a:xfrm>
            <a:off x="3206661" y="5811952"/>
            <a:ext cx="2635339" cy="261067"/>
          </a:xfrm>
        </p:spPr>
        <p:txBody>
          <a:bodyPr vert="horz" lIns="68580" tIns="34290" rIns="68580" bIns="34290" rtlCol="0" anchor="ctr">
            <a:noAutofit/>
          </a:bodyPr>
          <a:lstStyle/>
          <a:p>
            <a:r>
              <a:rPr lang="tr-TR" sz="1200" dirty="0" smtClean="0">
                <a:latin typeface="+mn-lt"/>
                <a:ea typeface="Helvetica Neue" charset="0"/>
                <a:cs typeface="Helvetica Neue" charset="0"/>
              </a:rPr>
              <a:t>İstanbul</a:t>
            </a:r>
            <a:endParaRPr lang="en-US" sz="1200" dirty="0">
              <a:latin typeface="+mn-lt"/>
              <a:ea typeface="Helvetica Neue" charset="0"/>
              <a:cs typeface="Helvetica Neue" charset="0"/>
            </a:endParaRPr>
          </a:p>
        </p:txBody>
      </p:sp>
      <p:sp>
        <p:nvSpPr>
          <p:cNvPr id="6" name="Shape 148"/>
          <p:cNvSpPr>
            <a:spLocks noChangeShapeType="1"/>
          </p:cNvSpPr>
          <p:nvPr/>
        </p:nvSpPr>
        <p:spPr bwMode="auto">
          <a:xfrm flipV="1">
            <a:off x="3084745" y="5857686"/>
            <a:ext cx="0" cy="215333"/>
          </a:xfrm>
          <a:prstGeom prst="line">
            <a:avLst/>
          </a:prstGeom>
          <a:noFill/>
          <a:ln w="25400">
            <a:solidFill>
              <a:srgbClr val="298EAC"/>
            </a:solidFill>
            <a:miter lim="400000"/>
            <a:headEnd/>
            <a:tailEnd/>
          </a:ln>
          <a:extLst>
            <a:ext uri="{909E8E84-426E-40DD-AFC4-6F175D3DCCD1}">
              <a14:hiddenFill xmlns:a14="http://schemas.microsoft.com/office/drawing/2010/main">
                <a:noFill/>
              </a14:hiddenFill>
            </a:ext>
          </a:ex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129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596497" y="2412558"/>
            <a:ext cx="7293092" cy="1626086"/>
          </a:xfrm>
        </p:spPr>
        <p:txBody>
          <a:bodyPr/>
          <a:lstStyle/>
          <a:p>
            <a:r>
              <a:rPr lang="tr-TR" dirty="0" smtClean="0"/>
              <a:t>Makroekonomik Performans</a:t>
            </a:r>
            <a:endParaRPr lang="en-US" dirty="0"/>
          </a:p>
        </p:txBody>
      </p:sp>
    </p:spTree>
    <p:extLst>
      <p:ext uri="{BB962C8B-B14F-4D97-AF65-F5344CB8AC3E}">
        <p14:creationId xmlns:p14="http://schemas.microsoft.com/office/powerpoint/2010/main" val="3314496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İktisadi Faaliyet</a:t>
            </a:r>
            <a:endParaRPr lang="en-US" dirty="0"/>
          </a:p>
        </p:txBody>
      </p:sp>
      <p:sp>
        <p:nvSpPr>
          <p:cNvPr id="15" name="Text Placeholder 14"/>
          <p:cNvSpPr>
            <a:spLocks noGrp="1"/>
          </p:cNvSpPr>
          <p:nvPr>
            <p:ph type="body" sz="quarter" idx="17"/>
          </p:nvPr>
        </p:nvSpPr>
        <p:spPr/>
        <p:txBody>
          <a:bodyPr/>
          <a:lstStyle/>
          <a:p>
            <a:r>
              <a:rPr lang="en-US" dirty="0" smtClean="0"/>
              <a:t>*</a:t>
            </a:r>
            <a:r>
              <a:rPr lang="tr-TR" dirty="0" smtClean="0"/>
              <a:t>GSYİH için 2018 ikinci çeyrek, sermaye akımları için Temmuz 2018, kredi hacmi için 21 Eylül 2018 verisi mevcuttur. Kredi hacmi kur etkisinden arındırılmıştır.</a:t>
            </a:r>
            <a:endParaRPr lang="en-US" dirty="0"/>
          </a:p>
          <a:p>
            <a:endParaRPr lang="en-US" dirty="0"/>
          </a:p>
        </p:txBody>
      </p:sp>
      <p:sp>
        <p:nvSpPr>
          <p:cNvPr id="6" name="Text Placeholder 5"/>
          <p:cNvSpPr>
            <a:spLocks noGrp="1"/>
          </p:cNvSpPr>
          <p:nvPr>
            <p:ph type="body" sz="quarter" idx="21"/>
          </p:nvPr>
        </p:nvSpPr>
        <p:spPr>
          <a:xfrm>
            <a:off x="312285" y="1377206"/>
            <a:ext cx="4130957" cy="434991"/>
          </a:xfrm>
        </p:spPr>
        <p:txBody>
          <a:bodyPr/>
          <a:lstStyle/>
          <a:p>
            <a:r>
              <a:rPr lang="tr-TR" dirty="0" smtClean="0"/>
              <a:t>Ekonomik Büyüme, Kredi Değişimi ve Sermaye Akımları*</a:t>
            </a:r>
          </a:p>
          <a:p>
            <a:r>
              <a:rPr lang="en-US" b="0" dirty="0" smtClean="0"/>
              <a:t>(</a:t>
            </a:r>
            <a:r>
              <a:rPr lang="tr-TR" b="0" dirty="0" smtClean="0"/>
              <a:t>Yıllık, %</a:t>
            </a:r>
            <a:r>
              <a:rPr lang="en-US" b="0" dirty="0" smtClean="0"/>
              <a:t>)</a:t>
            </a:r>
            <a:endParaRPr lang="en-US" b="0" dirty="0"/>
          </a:p>
        </p:txBody>
      </p:sp>
      <p:sp>
        <p:nvSpPr>
          <p:cNvPr id="9" name="Slide Number Placeholder 8"/>
          <p:cNvSpPr>
            <a:spLocks noGrp="1"/>
          </p:cNvSpPr>
          <p:nvPr>
            <p:ph type="sldNum" sz="quarter" idx="12"/>
          </p:nvPr>
        </p:nvSpPr>
        <p:spPr/>
        <p:txBody>
          <a:bodyPr/>
          <a:lstStyle/>
          <a:p>
            <a:fld id="{FA5F7589-1EA8-4E7C-B621-2EB492FC94BF}" type="slidenum">
              <a:rPr lang="en-US" smtClean="0"/>
              <a:pPr/>
              <a:t>4</a:t>
            </a:fld>
            <a:endParaRPr lang="en-US" dirty="0"/>
          </a:p>
        </p:txBody>
      </p:sp>
      <p:sp>
        <p:nvSpPr>
          <p:cNvPr id="12" name="Text Placeholder 11"/>
          <p:cNvSpPr>
            <a:spLocks noGrp="1"/>
          </p:cNvSpPr>
          <p:nvPr>
            <p:ph type="body" sz="quarter" idx="23"/>
          </p:nvPr>
        </p:nvSpPr>
        <p:spPr/>
        <p:txBody>
          <a:bodyPr/>
          <a:lstStyle/>
          <a:p>
            <a:r>
              <a:rPr lang="tr-TR" dirty="0" smtClean="0"/>
              <a:t>Haziran 2018</a:t>
            </a:r>
            <a:endParaRPr lang="en-US" dirty="0"/>
          </a:p>
        </p:txBody>
      </p:sp>
      <p:sp>
        <p:nvSpPr>
          <p:cNvPr id="13" name="Text Placeholder 12"/>
          <p:cNvSpPr>
            <a:spLocks noGrp="1"/>
          </p:cNvSpPr>
          <p:nvPr>
            <p:ph type="body" sz="quarter" idx="22"/>
          </p:nvPr>
        </p:nvSpPr>
        <p:spPr>
          <a:xfrm>
            <a:off x="312284" y="5818069"/>
            <a:ext cx="1779752" cy="212725"/>
          </a:xfrm>
        </p:spPr>
        <p:txBody>
          <a:bodyPr/>
          <a:lstStyle/>
          <a:p>
            <a:r>
              <a:rPr lang="tr-TR" dirty="0" smtClean="0"/>
              <a:t>Kaynak: BDDK, TCMB, TUİK</a:t>
            </a:r>
            <a:endParaRPr lang="en-US" dirty="0"/>
          </a:p>
        </p:txBody>
      </p:sp>
      <p:sp>
        <p:nvSpPr>
          <p:cNvPr id="5" name="Text Placeholder 4"/>
          <p:cNvSpPr>
            <a:spLocks noGrp="1"/>
          </p:cNvSpPr>
          <p:nvPr>
            <p:ph type="body" sz="quarter" idx="18"/>
          </p:nvPr>
        </p:nvSpPr>
        <p:spPr/>
        <p:txBody>
          <a:bodyPr/>
          <a:lstStyle/>
          <a:p>
            <a:r>
              <a:rPr lang="tr-TR" dirty="0" smtClean="0"/>
              <a:t>Kaynak: TUİK</a:t>
            </a:r>
            <a:endParaRPr lang="tr-TR" dirty="0"/>
          </a:p>
        </p:txBody>
      </p:sp>
      <p:sp>
        <p:nvSpPr>
          <p:cNvPr id="7" name="Text Placeholder 6"/>
          <p:cNvSpPr>
            <a:spLocks noGrp="1"/>
          </p:cNvSpPr>
          <p:nvPr>
            <p:ph type="body" sz="quarter" idx="19"/>
          </p:nvPr>
        </p:nvSpPr>
        <p:spPr/>
        <p:txBody>
          <a:bodyPr/>
          <a:lstStyle/>
          <a:p>
            <a:r>
              <a:rPr lang="tr-TR" dirty="0" smtClean="0"/>
              <a:t>Temmuz 2018</a:t>
            </a:r>
            <a:endParaRPr lang="tr-TR" dirty="0"/>
          </a:p>
        </p:txBody>
      </p:sp>
      <p:sp>
        <p:nvSpPr>
          <p:cNvPr id="8" name="Text Placeholder 7"/>
          <p:cNvSpPr>
            <a:spLocks noGrp="1"/>
          </p:cNvSpPr>
          <p:nvPr>
            <p:ph type="body" sz="quarter" idx="26"/>
          </p:nvPr>
        </p:nvSpPr>
        <p:spPr>
          <a:xfrm>
            <a:off x="4674225" y="1385178"/>
            <a:ext cx="4130957" cy="434991"/>
          </a:xfrm>
        </p:spPr>
        <p:txBody>
          <a:bodyPr/>
          <a:lstStyle/>
          <a:p>
            <a:r>
              <a:rPr lang="tr-TR" dirty="0" smtClean="0"/>
              <a:t>Sanayi Üretim Endeksi Yıllık Büyümesi</a:t>
            </a:r>
          </a:p>
          <a:p>
            <a:r>
              <a:rPr lang="tr-TR" b="0" dirty="0" smtClean="0"/>
              <a:t>(Takvim Etkilerinden Arındırılmış, %)</a:t>
            </a:r>
            <a:endParaRPr lang="tr-TR" b="0" dirty="0"/>
          </a:p>
        </p:txBody>
      </p:sp>
      <p:graphicFrame>
        <p:nvGraphicFramePr>
          <p:cNvPr id="14" name="Chart Placeholder 13"/>
          <p:cNvGraphicFramePr>
            <a:graphicFrameLocks noGrp="1" noChangeAspect="1"/>
          </p:cNvGraphicFramePr>
          <p:nvPr>
            <p:ph type="chart" sz="quarter" idx="20"/>
            <p:extLst>
              <p:ext uri="{D42A27DB-BD31-4B8C-83A1-F6EECF244321}">
                <p14:modId xmlns:p14="http://schemas.microsoft.com/office/powerpoint/2010/main" val="3754343166"/>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Placeholder 16"/>
          <p:cNvGraphicFramePr>
            <a:graphicFrameLocks noGrp="1" noChangeAspect="1"/>
          </p:cNvGraphicFramePr>
          <p:nvPr>
            <p:ph type="chart" sz="quarter" idx="25"/>
            <p:extLst>
              <p:ext uri="{D42A27DB-BD31-4B8C-83A1-F6EECF244321}">
                <p14:modId xmlns:p14="http://schemas.microsoft.com/office/powerpoint/2010/main" val="1144007637"/>
              </p:ext>
            </p:extLst>
          </p:nvPr>
        </p:nvGraphicFramePr>
        <p:xfrm>
          <a:off x="4673600" y="1884363"/>
          <a:ext cx="4132263" cy="3749675"/>
        </p:xfrm>
        <a:graphic>
          <a:graphicData uri="http://schemas.openxmlformats.org/drawingml/2006/chart">
            <c:chart xmlns:c="http://schemas.openxmlformats.org/drawingml/2006/chart" xmlns:r="http://schemas.openxmlformats.org/officeDocument/2006/relationships" r:id="rId4"/>
          </a:graphicData>
        </a:graphic>
      </p:graphicFrame>
      <p:sp>
        <p:nvSpPr>
          <p:cNvPr id="16" name="Oval 15"/>
          <p:cNvSpPr/>
          <p:nvPr/>
        </p:nvSpPr>
        <p:spPr>
          <a:xfrm>
            <a:off x="7931887" y="3053060"/>
            <a:ext cx="476177" cy="1297173"/>
          </a:xfrm>
          <a:prstGeom prst="ellipse">
            <a:avLst/>
          </a:prstGeom>
          <a:solidFill>
            <a:schemeClr val="accent1">
              <a:alpha val="9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tr-TR"/>
          </a:p>
        </p:txBody>
      </p:sp>
    </p:spTree>
    <p:extLst>
      <p:ext uri="{BB962C8B-B14F-4D97-AF65-F5344CB8AC3E}">
        <p14:creationId xmlns:p14="http://schemas.microsoft.com/office/powerpoint/2010/main" val="4125955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İhracat Performansı</a:t>
            </a:r>
            <a:endParaRPr lang="en-US" dirty="0"/>
          </a:p>
        </p:txBody>
      </p:sp>
      <p:sp>
        <p:nvSpPr>
          <p:cNvPr id="15" name="Text Placeholder 14"/>
          <p:cNvSpPr>
            <a:spLocks noGrp="1"/>
          </p:cNvSpPr>
          <p:nvPr>
            <p:ph type="body" sz="quarter" idx="17"/>
          </p:nvPr>
        </p:nvSpPr>
        <p:spPr/>
        <p:txBody>
          <a:bodyPr/>
          <a:lstStyle/>
          <a:p>
            <a:r>
              <a:rPr lang="en-US" dirty="0"/>
              <a:t>* </a:t>
            </a:r>
            <a:r>
              <a:rPr lang="en-US" dirty="0" err="1" smtClean="0"/>
              <a:t>Temmuz</a:t>
            </a:r>
            <a:r>
              <a:rPr lang="en-US" dirty="0" smtClean="0"/>
              <a:t> </a:t>
            </a:r>
            <a:r>
              <a:rPr lang="en-US" dirty="0" err="1"/>
              <a:t>ayı</a:t>
            </a:r>
            <a:r>
              <a:rPr lang="en-US" dirty="0"/>
              <a:t> </a:t>
            </a:r>
            <a:r>
              <a:rPr lang="en-US" dirty="0" err="1" smtClean="0"/>
              <a:t>verisidir</a:t>
            </a:r>
            <a:r>
              <a:rPr lang="en-US" dirty="0" smtClean="0"/>
              <a:t>.</a:t>
            </a:r>
            <a:endParaRPr lang="en-US" dirty="0"/>
          </a:p>
        </p:txBody>
      </p:sp>
      <p:sp>
        <p:nvSpPr>
          <p:cNvPr id="3" name="Text Placeholder 2"/>
          <p:cNvSpPr>
            <a:spLocks noGrp="1"/>
          </p:cNvSpPr>
          <p:nvPr>
            <p:ph type="body" sz="quarter" idx="18"/>
          </p:nvPr>
        </p:nvSpPr>
        <p:spPr/>
        <p:txBody>
          <a:bodyPr/>
          <a:lstStyle/>
          <a:p>
            <a:r>
              <a:rPr lang="tr-TR" dirty="0" smtClean="0"/>
              <a:t>Kaynak: TUİK</a:t>
            </a:r>
            <a:endParaRPr lang="en-US" dirty="0"/>
          </a:p>
        </p:txBody>
      </p:sp>
      <p:sp>
        <p:nvSpPr>
          <p:cNvPr id="4" name="Text Placeholder 3"/>
          <p:cNvSpPr>
            <a:spLocks noGrp="1"/>
          </p:cNvSpPr>
          <p:nvPr>
            <p:ph type="body" sz="quarter" idx="19"/>
          </p:nvPr>
        </p:nvSpPr>
        <p:spPr/>
        <p:txBody>
          <a:bodyPr/>
          <a:lstStyle/>
          <a:p>
            <a:r>
              <a:rPr lang="tr-TR" dirty="0" smtClean="0"/>
              <a:t>Temmuz </a:t>
            </a:r>
            <a:r>
              <a:rPr lang="en-US" dirty="0" smtClean="0"/>
              <a:t>2018</a:t>
            </a:r>
          </a:p>
          <a:p>
            <a:endParaRPr lang="en-US" dirty="0"/>
          </a:p>
        </p:txBody>
      </p:sp>
      <p:sp>
        <p:nvSpPr>
          <p:cNvPr id="10" name="Text Placeholder 9"/>
          <p:cNvSpPr>
            <a:spLocks noGrp="1"/>
          </p:cNvSpPr>
          <p:nvPr>
            <p:ph type="body" sz="quarter" idx="26"/>
          </p:nvPr>
        </p:nvSpPr>
        <p:spPr>
          <a:xfrm>
            <a:off x="4674225" y="1385178"/>
            <a:ext cx="4130957" cy="601190"/>
          </a:xfrm>
        </p:spPr>
        <p:txBody>
          <a:bodyPr/>
          <a:lstStyle/>
          <a:p>
            <a:r>
              <a:rPr lang="tr-TR" dirty="0" smtClean="0"/>
              <a:t>Yurtiçi ve Yurtdışı Sanayi Ciro Endeksleri</a:t>
            </a:r>
          </a:p>
          <a:p>
            <a:r>
              <a:rPr lang="tr-TR" b="0" dirty="0" smtClean="0"/>
              <a:t>(</a:t>
            </a:r>
            <a:r>
              <a:rPr lang="tr-TR" b="0" dirty="0" err="1" smtClean="0"/>
              <a:t>Reelleştirilmiş</a:t>
            </a:r>
            <a:r>
              <a:rPr lang="tr-TR" b="0" dirty="0" smtClean="0"/>
              <a:t>, 2015=100</a:t>
            </a:r>
            <a:r>
              <a:rPr lang="en-US" b="0" dirty="0"/>
              <a:t>)</a:t>
            </a:r>
            <a:endParaRPr lang="tr-TR" dirty="0"/>
          </a:p>
          <a:p>
            <a:endParaRPr lang="en-US" b="0" dirty="0"/>
          </a:p>
        </p:txBody>
      </p:sp>
      <p:sp>
        <p:nvSpPr>
          <p:cNvPr id="9" name="Slide Number Placeholder 8"/>
          <p:cNvSpPr>
            <a:spLocks noGrp="1"/>
          </p:cNvSpPr>
          <p:nvPr>
            <p:ph type="sldNum" sz="quarter" idx="12"/>
          </p:nvPr>
        </p:nvSpPr>
        <p:spPr/>
        <p:txBody>
          <a:bodyPr/>
          <a:lstStyle/>
          <a:p>
            <a:fld id="{FA5F7589-1EA8-4E7C-B621-2EB492FC94BF}" type="slidenum">
              <a:rPr lang="en-US" smtClean="0"/>
              <a:pPr/>
              <a:t>5</a:t>
            </a:fld>
            <a:endParaRPr lang="en-US" dirty="0"/>
          </a:p>
        </p:txBody>
      </p:sp>
      <p:sp>
        <p:nvSpPr>
          <p:cNvPr id="5" name="Text Placeholder 4"/>
          <p:cNvSpPr>
            <a:spLocks noGrp="1"/>
          </p:cNvSpPr>
          <p:nvPr>
            <p:ph type="body" sz="quarter" idx="22"/>
          </p:nvPr>
        </p:nvSpPr>
        <p:spPr/>
        <p:txBody>
          <a:bodyPr/>
          <a:lstStyle/>
          <a:p>
            <a:r>
              <a:rPr lang="tr-TR" dirty="0" smtClean="0"/>
              <a:t>Kaynak: TCMB</a:t>
            </a:r>
            <a:endParaRPr lang="tr-TR" dirty="0"/>
          </a:p>
        </p:txBody>
      </p:sp>
      <p:sp>
        <p:nvSpPr>
          <p:cNvPr id="11" name="Text Placeholder 10"/>
          <p:cNvSpPr>
            <a:spLocks noGrp="1"/>
          </p:cNvSpPr>
          <p:nvPr>
            <p:ph type="body" sz="quarter" idx="23"/>
          </p:nvPr>
        </p:nvSpPr>
        <p:spPr/>
        <p:txBody>
          <a:bodyPr/>
          <a:lstStyle/>
          <a:p>
            <a:r>
              <a:rPr lang="tr-TR" dirty="0" smtClean="0"/>
              <a:t>Eylül 2018</a:t>
            </a:r>
            <a:endParaRPr lang="tr-TR" dirty="0"/>
          </a:p>
        </p:txBody>
      </p:sp>
      <p:sp>
        <p:nvSpPr>
          <p:cNvPr id="12" name="Text Placeholder 11"/>
          <p:cNvSpPr>
            <a:spLocks noGrp="1"/>
          </p:cNvSpPr>
          <p:nvPr>
            <p:ph type="body" sz="quarter" idx="21"/>
          </p:nvPr>
        </p:nvSpPr>
        <p:spPr>
          <a:xfrm>
            <a:off x="312285" y="1377206"/>
            <a:ext cx="4130957" cy="434991"/>
          </a:xfrm>
        </p:spPr>
        <p:txBody>
          <a:bodyPr/>
          <a:lstStyle/>
          <a:p>
            <a:r>
              <a:rPr lang="tr-TR" dirty="0" smtClean="0"/>
              <a:t>Reel Efektif Döviz Kuru Endeksi</a:t>
            </a:r>
          </a:p>
          <a:p>
            <a:r>
              <a:rPr lang="tr-TR" b="0" dirty="0" smtClean="0"/>
              <a:t>(TÜFE Bazlı, 2003=100</a:t>
            </a:r>
            <a:r>
              <a:rPr lang="en-US" b="0" dirty="0" smtClean="0"/>
              <a:t>)</a:t>
            </a:r>
            <a:endParaRPr lang="tr-TR" dirty="0"/>
          </a:p>
        </p:txBody>
      </p:sp>
      <p:graphicFrame>
        <p:nvGraphicFramePr>
          <p:cNvPr id="14" name="Chart Placeholder 13"/>
          <p:cNvGraphicFramePr>
            <a:graphicFrameLocks noGrp="1" noChangeAspect="1"/>
          </p:cNvGraphicFramePr>
          <p:nvPr>
            <p:ph type="chart" sz="quarter" idx="20"/>
            <p:extLst>
              <p:ext uri="{D42A27DB-BD31-4B8C-83A1-F6EECF244321}">
                <p14:modId xmlns:p14="http://schemas.microsoft.com/office/powerpoint/2010/main" val="1567464577"/>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Placeholder 12"/>
          <p:cNvGraphicFramePr>
            <a:graphicFrameLocks noGrp="1"/>
          </p:cNvGraphicFramePr>
          <p:nvPr>
            <p:ph type="chart" sz="quarter" idx="25"/>
            <p:extLst>
              <p:ext uri="{D42A27DB-BD31-4B8C-83A1-F6EECF244321}">
                <p14:modId xmlns:p14="http://schemas.microsoft.com/office/powerpoint/2010/main" val="3529746471"/>
              </p:ext>
            </p:extLst>
          </p:nvPr>
        </p:nvGraphicFramePr>
        <p:xfrm>
          <a:off x="4674224" y="1884363"/>
          <a:ext cx="4131639" cy="39337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3168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596497" y="2031685"/>
            <a:ext cx="7293092" cy="2387833"/>
          </a:xfrm>
        </p:spPr>
        <p:txBody>
          <a:bodyPr/>
          <a:lstStyle/>
          <a:p>
            <a:r>
              <a:rPr lang="tr-TR" dirty="0" smtClean="0"/>
              <a:t>Makroekonomik Kırılganlık Faktörleri ve Piyasa Gelişmeleri</a:t>
            </a:r>
            <a:endParaRPr lang="en-US" dirty="0"/>
          </a:p>
        </p:txBody>
      </p:sp>
    </p:spTree>
    <p:extLst>
      <p:ext uri="{BB962C8B-B14F-4D97-AF65-F5344CB8AC3E}">
        <p14:creationId xmlns:p14="http://schemas.microsoft.com/office/powerpoint/2010/main" val="2324708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3887" y="644525"/>
            <a:ext cx="8181295" cy="427038"/>
          </a:xfrm>
        </p:spPr>
        <p:txBody>
          <a:bodyPr/>
          <a:lstStyle/>
          <a:p>
            <a:r>
              <a:rPr lang="tr-TR" dirty="0" smtClean="0"/>
              <a:t>Cari Denge</a:t>
            </a:r>
            <a:endParaRPr lang="en-US" dirty="0"/>
          </a:p>
        </p:txBody>
      </p:sp>
      <p:sp>
        <p:nvSpPr>
          <p:cNvPr id="15" name="Text Placeholder 14"/>
          <p:cNvSpPr>
            <a:spLocks noGrp="1"/>
          </p:cNvSpPr>
          <p:nvPr>
            <p:ph type="body" sz="quarter" idx="17"/>
          </p:nvPr>
        </p:nvSpPr>
        <p:spPr/>
        <p:txBody>
          <a:bodyPr/>
          <a:lstStyle/>
          <a:p>
            <a:endParaRPr lang="en-US" dirty="0"/>
          </a:p>
        </p:txBody>
      </p:sp>
      <p:sp>
        <p:nvSpPr>
          <p:cNvPr id="3" name="Text Placeholder 2"/>
          <p:cNvSpPr>
            <a:spLocks noGrp="1"/>
          </p:cNvSpPr>
          <p:nvPr>
            <p:ph type="body" sz="quarter" idx="18"/>
          </p:nvPr>
        </p:nvSpPr>
        <p:spPr/>
        <p:txBody>
          <a:bodyPr/>
          <a:lstStyle/>
          <a:p>
            <a:r>
              <a:rPr lang="tr-TR" dirty="0" smtClean="0"/>
              <a:t>Kaynak: TCMB</a:t>
            </a:r>
            <a:endParaRPr lang="en-US" dirty="0" smtClean="0"/>
          </a:p>
          <a:p>
            <a:endParaRPr lang="en-US" dirty="0"/>
          </a:p>
        </p:txBody>
      </p:sp>
      <p:sp>
        <p:nvSpPr>
          <p:cNvPr id="4" name="Text Placeholder 3"/>
          <p:cNvSpPr>
            <a:spLocks noGrp="1"/>
          </p:cNvSpPr>
          <p:nvPr>
            <p:ph type="body" sz="quarter" idx="19"/>
          </p:nvPr>
        </p:nvSpPr>
        <p:spPr/>
        <p:txBody>
          <a:bodyPr/>
          <a:lstStyle/>
          <a:p>
            <a:r>
              <a:rPr lang="tr-TR" dirty="0" smtClean="0"/>
              <a:t>Temmuz 2018</a:t>
            </a:r>
            <a:endParaRPr lang="en-US" dirty="0"/>
          </a:p>
        </p:txBody>
      </p:sp>
      <p:sp>
        <p:nvSpPr>
          <p:cNvPr id="7" name="Text Placeholder 6"/>
          <p:cNvSpPr>
            <a:spLocks noGrp="1"/>
          </p:cNvSpPr>
          <p:nvPr>
            <p:ph type="body" sz="quarter" idx="22"/>
          </p:nvPr>
        </p:nvSpPr>
        <p:spPr/>
        <p:txBody>
          <a:bodyPr/>
          <a:lstStyle/>
          <a:p>
            <a:r>
              <a:rPr lang="tr-TR" dirty="0" smtClean="0"/>
              <a:t>Kaynak: TCMB</a:t>
            </a:r>
            <a:endParaRPr lang="en-US" dirty="0" smtClean="0"/>
          </a:p>
          <a:p>
            <a:endParaRPr lang="en-US" dirty="0"/>
          </a:p>
        </p:txBody>
      </p:sp>
      <p:sp>
        <p:nvSpPr>
          <p:cNvPr id="8" name="Text Placeholder 7"/>
          <p:cNvSpPr>
            <a:spLocks noGrp="1"/>
          </p:cNvSpPr>
          <p:nvPr>
            <p:ph type="body" sz="quarter" idx="23"/>
          </p:nvPr>
        </p:nvSpPr>
        <p:spPr/>
        <p:txBody>
          <a:bodyPr/>
          <a:lstStyle/>
          <a:p>
            <a:r>
              <a:rPr lang="tr-TR" dirty="0" smtClean="0"/>
              <a:t>Temmuz 2018</a:t>
            </a:r>
            <a:endParaRPr lang="en-US" dirty="0" smtClean="0"/>
          </a:p>
          <a:p>
            <a:endParaRPr lang="en-US" dirty="0"/>
          </a:p>
        </p:txBody>
      </p:sp>
      <p:sp>
        <p:nvSpPr>
          <p:cNvPr id="6" name="Text Placeholder 5"/>
          <p:cNvSpPr>
            <a:spLocks noGrp="1"/>
          </p:cNvSpPr>
          <p:nvPr>
            <p:ph type="body" sz="quarter" idx="21"/>
          </p:nvPr>
        </p:nvSpPr>
        <p:spPr>
          <a:xfrm>
            <a:off x="312285" y="1385178"/>
            <a:ext cx="4130957" cy="268792"/>
          </a:xfrm>
        </p:spPr>
        <p:txBody>
          <a:bodyPr/>
          <a:lstStyle/>
          <a:p>
            <a:r>
              <a:rPr lang="tr-TR" dirty="0" smtClean="0"/>
              <a:t>Cari İşlemler Açığı/GSYİH </a:t>
            </a:r>
            <a:r>
              <a:rPr lang="en-US" b="0" dirty="0" smtClean="0"/>
              <a:t>(</a:t>
            </a:r>
            <a:r>
              <a:rPr lang="tr-TR" b="0" dirty="0" smtClean="0"/>
              <a:t>12-Aylık Birikimli</a:t>
            </a:r>
            <a:r>
              <a:rPr lang="en-US" b="0" dirty="0" smtClean="0"/>
              <a:t>, %)</a:t>
            </a:r>
            <a:endParaRPr lang="en-US" b="0" dirty="0"/>
          </a:p>
        </p:txBody>
      </p:sp>
      <p:sp>
        <p:nvSpPr>
          <p:cNvPr id="10" name="Text Placeholder 9"/>
          <p:cNvSpPr>
            <a:spLocks noGrp="1"/>
          </p:cNvSpPr>
          <p:nvPr>
            <p:ph type="body" sz="quarter" idx="26"/>
          </p:nvPr>
        </p:nvSpPr>
        <p:spPr>
          <a:xfrm>
            <a:off x="4674225" y="1385178"/>
            <a:ext cx="4130957" cy="268792"/>
          </a:xfrm>
        </p:spPr>
        <p:txBody>
          <a:bodyPr/>
          <a:lstStyle/>
          <a:p>
            <a:r>
              <a:rPr lang="en-US" dirty="0" err="1"/>
              <a:t>Cari</a:t>
            </a:r>
            <a:r>
              <a:rPr lang="en-US" dirty="0"/>
              <a:t> </a:t>
            </a:r>
            <a:r>
              <a:rPr lang="en-US" dirty="0" err="1"/>
              <a:t>İşlemler</a:t>
            </a:r>
            <a:r>
              <a:rPr lang="en-US" dirty="0"/>
              <a:t> </a:t>
            </a:r>
            <a:r>
              <a:rPr lang="en-US" dirty="0" err="1"/>
              <a:t>Açığı</a:t>
            </a:r>
            <a:r>
              <a:rPr lang="en-US" dirty="0"/>
              <a:t> </a:t>
            </a:r>
            <a:r>
              <a:rPr lang="en-US" b="0" dirty="0" smtClean="0"/>
              <a:t>(</a:t>
            </a:r>
            <a:r>
              <a:rPr lang="tr-TR" b="0" dirty="0" smtClean="0"/>
              <a:t>3 Aylık Toplam</a:t>
            </a:r>
            <a:r>
              <a:rPr lang="en-US" b="0" dirty="0" smtClean="0"/>
              <a:t>, </a:t>
            </a:r>
            <a:r>
              <a:rPr lang="en-US" b="0" dirty="0" err="1"/>
              <a:t>Milyar</a:t>
            </a:r>
            <a:r>
              <a:rPr lang="en-US" b="0" dirty="0"/>
              <a:t> ABD </a:t>
            </a:r>
            <a:r>
              <a:rPr lang="en-US" b="0" dirty="0" err="1"/>
              <a:t>Doları</a:t>
            </a:r>
            <a:r>
              <a:rPr lang="en-US" b="0" dirty="0"/>
              <a:t>)</a:t>
            </a:r>
          </a:p>
        </p:txBody>
      </p:sp>
      <p:sp>
        <p:nvSpPr>
          <p:cNvPr id="11" name="Slide Number Placeholder 10"/>
          <p:cNvSpPr>
            <a:spLocks noGrp="1"/>
          </p:cNvSpPr>
          <p:nvPr>
            <p:ph type="sldNum" sz="quarter" idx="12"/>
          </p:nvPr>
        </p:nvSpPr>
        <p:spPr/>
        <p:txBody>
          <a:bodyPr/>
          <a:lstStyle/>
          <a:p>
            <a:fld id="{FA5F7589-1EA8-4E7C-B621-2EB492FC94BF}" type="slidenum">
              <a:rPr lang="en-US" smtClean="0"/>
              <a:pPr/>
              <a:t>7</a:t>
            </a:fld>
            <a:endParaRPr lang="en-US" dirty="0"/>
          </a:p>
        </p:txBody>
      </p:sp>
      <p:graphicFrame>
        <p:nvGraphicFramePr>
          <p:cNvPr id="17" name="Chart Placeholder 16"/>
          <p:cNvGraphicFramePr>
            <a:graphicFrameLocks noGrp="1" noChangeAspect="1"/>
          </p:cNvGraphicFramePr>
          <p:nvPr>
            <p:ph type="chart" sz="quarter" idx="20"/>
            <p:extLst>
              <p:ext uri="{D42A27DB-BD31-4B8C-83A1-F6EECF244321}">
                <p14:modId xmlns:p14="http://schemas.microsoft.com/office/powerpoint/2010/main" val="1966919367"/>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Placeholder 19"/>
          <p:cNvGraphicFramePr>
            <a:graphicFrameLocks noGrp="1" noChangeAspect="1"/>
          </p:cNvGraphicFramePr>
          <p:nvPr>
            <p:ph type="chart" sz="quarter" idx="25"/>
            <p:extLst>
              <p:ext uri="{D42A27DB-BD31-4B8C-83A1-F6EECF244321}">
                <p14:modId xmlns:p14="http://schemas.microsoft.com/office/powerpoint/2010/main" val="2273284737"/>
              </p:ext>
            </p:extLst>
          </p:nvPr>
        </p:nvGraphicFramePr>
        <p:xfrm>
          <a:off x="4673600" y="1884363"/>
          <a:ext cx="4132263" cy="3749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9163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Reel Sektörün Döviz Borçluluğu</a:t>
            </a:r>
            <a:endParaRPr lang="en-US" dirty="0"/>
          </a:p>
        </p:txBody>
      </p:sp>
      <p:sp>
        <p:nvSpPr>
          <p:cNvPr id="15" name="Text Placeholder 14"/>
          <p:cNvSpPr>
            <a:spLocks noGrp="1"/>
          </p:cNvSpPr>
          <p:nvPr>
            <p:ph type="body" sz="quarter" idx="17"/>
          </p:nvPr>
        </p:nvSpPr>
        <p:spPr>
          <a:xfrm>
            <a:off x="1185243" y="6268230"/>
            <a:ext cx="7892853" cy="457792"/>
          </a:xfrm>
        </p:spPr>
        <p:txBody>
          <a:bodyPr/>
          <a:lstStyle/>
          <a:p>
            <a:endParaRPr lang="en-US" sz="800" dirty="0"/>
          </a:p>
        </p:txBody>
      </p:sp>
      <p:sp>
        <p:nvSpPr>
          <p:cNvPr id="3" name="Text Placeholder 2"/>
          <p:cNvSpPr>
            <a:spLocks noGrp="1"/>
          </p:cNvSpPr>
          <p:nvPr>
            <p:ph type="body" sz="quarter" idx="18"/>
          </p:nvPr>
        </p:nvSpPr>
        <p:spPr/>
        <p:txBody>
          <a:bodyPr/>
          <a:lstStyle/>
          <a:p>
            <a:r>
              <a:rPr lang="tr-TR" dirty="0" smtClean="0"/>
              <a:t>Kaynak: TCMB</a:t>
            </a:r>
            <a:endParaRPr lang="en-US" dirty="0"/>
          </a:p>
        </p:txBody>
      </p:sp>
      <p:sp>
        <p:nvSpPr>
          <p:cNvPr id="4" name="Text Placeholder 3"/>
          <p:cNvSpPr>
            <a:spLocks noGrp="1"/>
          </p:cNvSpPr>
          <p:nvPr>
            <p:ph type="body" sz="quarter" idx="19"/>
          </p:nvPr>
        </p:nvSpPr>
        <p:spPr>
          <a:xfrm>
            <a:off x="7543119" y="5818069"/>
            <a:ext cx="1262063" cy="212725"/>
          </a:xfrm>
        </p:spPr>
        <p:txBody>
          <a:bodyPr/>
          <a:lstStyle/>
          <a:p>
            <a:r>
              <a:rPr lang="tr-TR" dirty="0" smtClean="0"/>
              <a:t>Haziran 2018</a:t>
            </a:r>
            <a:endParaRPr lang="en-US" dirty="0"/>
          </a:p>
        </p:txBody>
      </p:sp>
      <p:sp>
        <p:nvSpPr>
          <p:cNvPr id="7" name="Text Placeholder 6"/>
          <p:cNvSpPr>
            <a:spLocks noGrp="1"/>
          </p:cNvSpPr>
          <p:nvPr>
            <p:ph type="body" sz="quarter" idx="22"/>
          </p:nvPr>
        </p:nvSpPr>
        <p:spPr>
          <a:xfrm>
            <a:off x="312284" y="5818069"/>
            <a:ext cx="2937102" cy="212725"/>
          </a:xfrm>
        </p:spPr>
        <p:txBody>
          <a:bodyPr/>
          <a:lstStyle/>
          <a:p>
            <a:r>
              <a:rPr lang="tr-TR" dirty="0" smtClean="0"/>
              <a:t>Kaynak: </a:t>
            </a:r>
            <a:r>
              <a:rPr lang="en-US" dirty="0" smtClean="0"/>
              <a:t>IIF</a:t>
            </a:r>
            <a:endParaRPr lang="en-US" dirty="0"/>
          </a:p>
          <a:p>
            <a:endParaRPr lang="en-US" dirty="0"/>
          </a:p>
        </p:txBody>
      </p:sp>
      <p:sp>
        <p:nvSpPr>
          <p:cNvPr id="8" name="Text Placeholder 7"/>
          <p:cNvSpPr>
            <a:spLocks noGrp="1"/>
          </p:cNvSpPr>
          <p:nvPr>
            <p:ph type="body" sz="quarter" idx="23"/>
          </p:nvPr>
        </p:nvSpPr>
        <p:spPr>
          <a:xfrm>
            <a:off x="2790335" y="5818069"/>
            <a:ext cx="1652908" cy="212725"/>
          </a:xfrm>
        </p:spPr>
        <p:txBody>
          <a:bodyPr vert="horz" lIns="91440" tIns="45720" rIns="91440" bIns="45720" rtlCol="0">
            <a:noAutofit/>
          </a:bodyPr>
          <a:lstStyle/>
          <a:p>
            <a:r>
              <a:rPr lang="tr-TR" dirty="0"/>
              <a:t>Mart 2018</a:t>
            </a:r>
            <a:endParaRPr lang="en-US" dirty="0"/>
          </a:p>
        </p:txBody>
      </p:sp>
      <p:sp>
        <p:nvSpPr>
          <p:cNvPr id="10" name="Text Placeholder 9"/>
          <p:cNvSpPr>
            <a:spLocks noGrp="1"/>
          </p:cNvSpPr>
          <p:nvPr>
            <p:ph type="body" sz="quarter" idx="26"/>
          </p:nvPr>
        </p:nvSpPr>
        <p:spPr>
          <a:xfrm>
            <a:off x="4674225" y="1385178"/>
            <a:ext cx="4130957" cy="268792"/>
          </a:xfrm>
        </p:spPr>
        <p:txBody>
          <a:bodyPr/>
          <a:lstStyle/>
          <a:p>
            <a:r>
              <a:rPr lang="tr-TR" dirty="0"/>
              <a:t>Finansal Olmayan Firmaların </a:t>
            </a:r>
            <a:r>
              <a:rPr lang="tr-TR" dirty="0" smtClean="0"/>
              <a:t>Net Döviz Pozisyonu </a:t>
            </a:r>
            <a:r>
              <a:rPr lang="en-US" dirty="0"/>
              <a:t>/ G</a:t>
            </a:r>
            <a:r>
              <a:rPr lang="tr-TR" dirty="0"/>
              <a:t>SYİH</a:t>
            </a:r>
            <a:r>
              <a:rPr lang="en-US" dirty="0"/>
              <a:t> </a:t>
            </a:r>
            <a:r>
              <a:rPr lang="en-US" b="0" dirty="0"/>
              <a:t>(%)</a:t>
            </a:r>
          </a:p>
        </p:txBody>
      </p:sp>
      <p:sp>
        <p:nvSpPr>
          <p:cNvPr id="9" name="Slide Number Placeholder 8"/>
          <p:cNvSpPr>
            <a:spLocks noGrp="1"/>
          </p:cNvSpPr>
          <p:nvPr>
            <p:ph type="sldNum" sz="quarter" idx="12"/>
          </p:nvPr>
        </p:nvSpPr>
        <p:spPr/>
        <p:txBody>
          <a:bodyPr/>
          <a:lstStyle/>
          <a:p>
            <a:fld id="{FA5F7589-1EA8-4E7C-B621-2EB492FC94BF}" type="slidenum">
              <a:rPr lang="en-US" smtClean="0"/>
              <a:pPr/>
              <a:t>8</a:t>
            </a:fld>
            <a:endParaRPr lang="en-US" dirty="0"/>
          </a:p>
        </p:txBody>
      </p:sp>
      <p:sp>
        <p:nvSpPr>
          <p:cNvPr id="11" name="Text Placeholder 10"/>
          <p:cNvSpPr>
            <a:spLocks noGrp="1"/>
          </p:cNvSpPr>
          <p:nvPr>
            <p:ph type="body" sz="quarter" idx="21"/>
          </p:nvPr>
        </p:nvSpPr>
        <p:spPr/>
        <p:txBody>
          <a:bodyPr/>
          <a:lstStyle/>
          <a:p>
            <a:r>
              <a:rPr lang="tr-TR" dirty="0" smtClean="0"/>
              <a:t>Finansal Olmayan Firmaların Döviz Borcu </a:t>
            </a:r>
            <a:r>
              <a:rPr lang="en-US" dirty="0" smtClean="0"/>
              <a:t>/ G</a:t>
            </a:r>
            <a:r>
              <a:rPr lang="tr-TR" dirty="0" smtClean="0"/>
              <a:t>SYİH</a:t>
            </a:r>
            <a:r>
              <a:rPr lang="en-US" dirty="0" smtClean="0"/>
              <a:t> </a:t>
            </a:r>
            <a:r>
              <a:rPr lang="en-US" b="0" dirty="0"/>
              <a:t>(%)</a:t>
            </a:r>
          </a:p>
        </p:txBody>
      </p:sp>
      <p:graphicFrame>
        <p:nvGraphicFramePr>
          <p:cNvPr id="17" name="Chart Placeholder 16"/>
          <p:cNvGraphicFramePr>
            <a:graphicFrameLocks noGrp="1" noChangeAspect="1"/>
          </p:cNvGraphicFramePr>
          <p:nvPr>
            <p:ph type="chart" sz="quarter" idx="20"/>
            <p:extLst>
              <p:ext uri="{D42A27DB-BD31-4B8C-83A1-F6EECF244321}">
                <p14:modId xmlns:p14="http://schemas.microsoft.com/office/powerpoint/2010/main" val="3253251835"/>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Placeholder 13"/>
          <p:cNvGraphicFramePr>
            <a:graphicFrameLocks noGrp="1" noChangeAspect="1"/>
          </p:cNvGraphicFramePr>
          <p:nvPr>
            <p:ph type="chart" sz="quarter" idx="25"/>
            <p:extLst>
              <p:ext uri="{D42A27DB-BD31-4B8C-83A1-F6EECF244321}">
                <p14:modId xmlns:p14="http://schemas.microsoft.com/office/powerpoint/2010/main" val="4155074762"/>
              </p:ext>
            </p:extLst>
          </p:nvPr>
        </p:nvGraphicFramePr>
        <p:xfrm>
          <a:off x="4673600" y="1884363"/>
          <a:ext cx="4132263" cy="3749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0001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tr-TR" dirty="0" smtClean="0"/>
              <a:t>Enflasyon Görünümü</a:t>
            </a:r>
            <a:endParaRPr lang="en-US" dirty="0"/>
          </a:p>
        </p:txBody>
      </p:sp>
      <p:sp>
        <p:nvSpPr>
          <p:cNvPr id="15" name="Text Placeholder 14"/>
          <p:cNvSpPr>
            <a:spLocks noGrp="1"/>
          </p:cNvSpPr>
          <p:nvPr>
            <p:ph type="body" sz="quarter" idx="17"/>
          </p:nvPr>
        </p:nvSpPr>
        <p:spPr/>
        <p:txBody>
          <a:bodyPr/>
          <a:lstStyle/>
          <a:p>
            <a:endParaRPr lang="en-US" dirty="0"/>
          </a:p>
        </p:txBody>
      </p:sp>
      <p:sp>
        <p:nvSpPr>
          <p:cNvPr id="3" name="Text Placeholder 2"/>
          <p:cNvSpPr>
            <a:spLocks noGrp="1"/>
          </p:cNvSpPr>
          <p:nvPr>
            <p:ph type="body" sz="quarter" idx="18"/>
          </p:nvPr>
        </p:nvSpPr>
        <p:spPr/>
        <p:txBody>
          <a:bodyPr/>
          <a:lstStyle/>
          <a:p>
            <a:r>
              <a:rPr lang="tr-TR" dirty="0"/>
              <a:t>Kaynak: TCMB</a:t>
            </a:r>
            <a:endParaRPr lang="en-US" dirty="0"/>
          </a:p>
          <a:p>
            <a:endParaRPr lang="en-US" dirty="0"/>
          </a:p>
        </p:txBody>
      </p:sp>
      <p:sp>
        <p:nvSpPr>
          <p:cNvPr id="4" name="Text Placeholder 3"/>
          <p:cNvSpPr>
            <a:spLocks noGrp="1"/>
          </p:cNvSpPr>
          <p:nvPr>
            <p:ph type="body" sz="quarter" idx="19"/>
          </p:nvPr>
        </p:nvSpPr>
        <p:spPr/>
        <p:txBody>
          <a:bodyPr/>
          <a:lstStyle/>
          <a:p>
            <a:r>
              <a:rPr lang="tr-TR" dirty="0" smtClean="0"/>
              <a:t>Eylül </a:t>
            </a:r>
            <a:r>
              <a:rPr lang="en-US" dirty="0" smtClean="0"/>
              <a:t>2018</a:t>
            </a:r>
            <a:endParaRPr lang="en-US" dirty="0"/>
          </a:p>
        </p:txBody>
      </p:sp>
      <p:sp>
        <p:nvSpPr>
          <p:cNvPr id="7" name="Text Placeholder 6"/>
          <p:cNvSpPr>
            <a:spLocks noGrp="1"/>
          </p:cNvSpPr>
          <p:nvPr>
            <p:ph type="body" sz="quarter" idx="22"/>
          </p:nvPr>
        </p:nvSpPr>
        <p:spPr/>
        <p:txBody>
          <a:bodyPr/>
          <a:lstStyle/>
          <a:p>
            <a:r>
              <a:rPr lang="tr-TR" dirty="0"/>
              <a:t>Kaynak: TCMB</a:t>
            </a:r>
            <a:endParaRPr lang="en-US" dirty="0"/>
          </a:p>
          <a:p>
            <a:endParaRPr lang="en-US" dirty="0"/>
          </a:p>
        </p:txBody>
      </p:sp>
      <p:sp>
        <p:nvSpPr>
          <p:cNvPr id="8" name="Text Placeholder 7"/>
          <p:cNvSpPr>
            <a:spLocks noGrp="1"/>
          </p:cNvSpPr>
          <p:nvPr>
            <p:ph type="body" sz="quarter" idx="23"/>
          </p:nvPr>
        </p:nvSpPr>
        <p:spPr/>
        <p:txBody>
          <a:bodyPr/>
          <a:lstStyle/>
          <a:p>
            <a:r>
              <a:rPr lang="tr-TR" dirty="0" smtClean="0"/>
              <a:t>Eylül</a:t>
            </a:r>
            <a:r>
              <a:rPr lang="en-US" dirty="0" smtClean="0"/>
              <a:t> </a:t>
            </a:r>
            <a:r>
              <a:rPr lang="en-US" dirty="0"/>
              <a:t>2018</a:t>
            </a:r>
          </a:p>
        </p:txBody>
      </p:sp>
      <p:sp>
        <p:nvSpPr>
          <p:cNvPr id="6" name="Text Placeholder 5"/>
          <p:cNvSpPr>
            <a:spLocks noGrp="1"/>
          </p:cNvSpPr>
          <p:nvPr>
            <p:ph type="body" sz="quarter" idx="21"/>
          </p:nvPr>
        </p:nvSpPr>
        <p:spPr>
          <a:xfrm>
            <a:off x="312285" y="1377206"/>
            <a:ext cx="4130957" cy="268792"/>
          </a:xfrm>
        </p:spPr>
        <p:txBody>
          <a:bodyPr/>
          <a:lstStyle/>
          <a:p>
            <a:r>
              <a:rPr lang="tr-TR" dirty="0" smtClean="0"/>
              <a:t>Enflasyon</a:t>
            </a:r>
            <a:r>
              <a:rPr lang="en-US" dirty="0" smtClean="0"/>
              <a:t> </a:t>
            </a:r>
            <a:r>
              <a:rPr lang="en-US" b="0" dirty="0" smtClean="0"/>
              <a:t>(</a:t>
            </a:r>
            <a:r>
              <a:rPr lang="tr-TR" b="0" dirty="0" smtClean="0"/>
              <a:t>Yıllık Değişim, </a:t>
            </a:r>
            <a:r>
              <a:rPr lang="en-US" b="0" dirty="0" smtClean="0"/>
              <a:t>%)</a:t>
            </a:r>
            <a:endParaRPr lang="tr-TR" b="0" dirty="0" smtClean="0"/>
          </a:p>
        </p:txBody>
      </p:sp>
      <p:sp>
        <p:nvSpPr>
          <p:cNvPr id="10" name="Text Placeholder 9"/>
          <p:cNvSpPr>
            <a:spLocks noGrp="1"/>
          </p:cNvSpPr>
          <p:nvPr>
            <p:ph type="body" sz="quarter" idx="26"/>
          </p:nvPr>
        </p:nvSpPr>
        <p:spPr/>
        <p:txBody>
          <a:bodyPr/>
          <a:lstStyle/>
          <a:p>
            <a:r>
              <a:rPr lang="tr-TR" dirty="0" smtClean="0"/>
              <a:t>Enflasyon Beklentileri </a:t>
            </a:r>
            <a:r>
              <a:rPr lang="en-US" b="0" dirty="0" smtClean="0"/>
              <a:t>(%)</a:t>
            </a:r>
            <a:r>
              <a:rPr lang="en-US" dirty="0" smtClean="0"/>
              <a:t> </a:t>
            </a:r>
            <a:endParaRPr lang="en-US" dirty="0"/>
          </a:p>
        </p:txBody>
      </p:sp>
      <p:sp>
        <p:nvSpPr>
          <p:cNvPr id="11" name="Slide Number Placeholder 10"/>
          <p:cNvSpPr>
            <a:spLocks noGrp="1"/>
          </p:cNvSpPr>
          <p:nvPr>
            <p:ph type="sldNum" sz="quarter" idx="12"/>
          </p:nvPr>
        </p:nvSpPr>
        <p:spPr/>
        <p:txBody>
          <a:bodyPr/>
          <a:lstStyle/>
          <a:p>
            <a:fld id="{FA5F7589-1EA8-4E7C-B621-2EB492FC94BF}" type="slidenum">
              <a:rPr lang="en-US" smtClean="0"/>
              <a:pPr/>
              <a:t>9</a:t>
            </a:fld>
            <a:endParaRPr lang="en-US" dirty="0"/>
          </a:p>
        </p:txBody>
      </p:sp>
      <p:graphicFrame>
        <p:nvGraphicFramePr>
          <p:cNvPr id="17" name="Chart Placeholder 16"/>
          <p:cNvGraphicFramePr>
            <a:graphicFrameLocks noGrp="1" noChangeAspect="1"/>
          </p:cNvGraphicFramePr>
          <p:nvPr>
            <p:ph type="chart" sz="quarter" idx="25"/>
            <p:extLst>
              <p:ext uri="{D42A27DB-BD31-4B8C-83A1-F6EECF244321}">
                <p14:modId xmlns:p14="http://schemas.microsoft.com/office/powerpoint/2010/main" val="1556682513"/>
              </p:ext>
            </p:extLst>
          </p:nvPr>
        </p:nvGraphicFramePr>
        <p:xfrm>
          <a:off x="4673600" y="1884363"/>
          <a:ext cx="4132263" cy="3749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Placeholder 13"/>
          <p:cNvGraphicFramePr>
            <a:graphicFrameLocks noGrp="1" noChangeAspect="1"/>
          </p:cNvGraphicFramePr>
          <p:nvPr>
            <p:ph type="chart" sz="quarter" idx="20"/>
            <p:extLst>
              <p:ext uri="{D42A27DB-BD31-4B8C-83A1-F6EECF244321}">
                <p14:modId xmlns:p14="http://schemas.microsoft.com/office/powerpoint/2010/main" val="1191216584"/>
              </p:ext>
            </p:extLst>
          </p:nvPr>
        </p:nvGraphicFramePr>
        <p:xfrm>
          <a:off x="312738" y="1881188"/>
          <a:ext cx="4130675" cy="3749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23125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kurumsal">
      <a:dk1>
        <a:srgbClr val="404040"/>
      </a:dk1>
      <a:lt1>
        <a:sysClr val="window" lastClr="FFFFFF"/>
      </a:lt1>
      <a:dk2>
        <a:srgbClr val="008AAB"/>
      </a:dk2>
      <a:lt2>
        <a:srgbClr val="E7E6E6"/>
      </a:lt2>
      <a:accent1>
        <a:srgbClr val="008AAB"/>
      </a:accent1>
      <a:accent2>
        <a:srgbClr val="DB9231"/>
      </a:accent2>
      <a:accent3>
        <a:srgbClr val="AF2737"/>
      </a:accent3>
      <a:accent4>
        <a:srgbClr val="5D89B3"/>
      </a:accent4>
      <a:accent5>
        <a:srgbClr val="D4BE9B"/>
      </a:accent5>
      <a:accent6>
        <a:srgbClr val="C490AA"/>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6792</TotalTime>
  <Words>2294</Words>
  <Application>Microsoft Office PowerPoint</Application>
  <PresentationFormat>On-screen Show (4:3)</PresentationFormat>
  <Paragraphs>240</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Light</vt:lpstr>
      <vt:lpstr>Courier New</vt:lpstr>
      <vt:lpstr>Helvetica Light</vt:lpstr>
      <vt:lpstr>Helvetica Neue</vt:lpstr>
      <vt:lpstr>Helvetica Neue 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Sefa İdrisoğlu</dc:creator>
  <cp:lastModifiedBy>Deren Ünalmış</cp:lastModifiedBy>
  <cp:revision>893</cp:revision>
  <cp:lastPrinted>2018-10-04T15:06:04Z</cp:lastPrinted>
  <dcterms:created xsi:type="dcterms:W3CDTF">2017-12-18T13:29:09Z</dcterms:created>
  <dcterms:modified xsi:type="dcterms:W3CDTF">2018-10-04T19:34:38Z</dcterms:modified>
</cp:coreProperties>
</file>