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4" r:id="rId2"/>
  </p:sldMasterIdLst>
  <p:notesMasterIdLst>
    <p:notesMasterId r:id="rId23"/>
  </p:notesMasterIdLst>
  <p:handoutMasterIdLst>
    <p:handoutMasterId r:id="rId24"/>
  </p:handoutMasterIdLst>
  <p:sldIdLst>
    <p:sldId id="259" r:id="rId3"/>
    <p:sldId id="287" r:id="rId4"/>
    <p:sldId id="296" r:id="rId5"/>
    <p:sldId id="261" r:id="rId6"/>
    <p:sldId id="302" r:id="rId7"/>
    <p:sldId id="303" r:id="rId8"/>
    <p:sldId id="292" r:id="rId9"/>
    <p:sldId id="293" r:id="rId10"/>
    <p:sldId id="297" r:id="rId11"/>
    <p:sldId id="298" r:id="rId12"/>
    <p:sldId id="299" r:id="rId13"/>
    <p:sldId id="304" r:id="rId14"/>
    <p:sldId id="305" r:id="rId15"/>
    <p:sldId id="300" r:id="rId16"/>
    <p:sldId id="294" r:id="rId17"/>
    <p:sldId id="295" r:id="rId18"/>
    <p:sldId id="281" r:id="rId19"/>
    <p:sldId id="306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7"/>
            <p14:sldId id="296"/>
            <p14:sldId id="261"/>
            <p14:sldId id="302"/>
            <p14:sldId id="303"/>
            <p14:sldId id="292"/>
            <p14:sldId id="293"/>
            <p14:sldId id="297"/>
            <p14:sldId id="298"/>
            <p14:sldId id="299"/>
            <p14:sldId id="304"/>
            <p14:sldId id="305"/>
            <p14:sldId id="300"/>
            <p14:sldId id="294"/>
            <p14:sldId id="295"/>
            <p14:sldId id="281"/>
            <p14:sldId id="306"/>
            <p14:sldId id="282"/>
            <p14:sldId id="283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5878" autoAdjust="0"/>
  </p:normalViewPr>
  <p:slideViewPr>
    <p:cSldViewPr>
      <p:cViewPr varScale="1">
        <p:scale>
          <a:sx n="68" d="100"/>
          <a:sy n="68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FE353-80F1-2B45-84BD-6922D528708A}" type="doc">
      <dgm:prSet loTypeId="urn:microsoft.com/office/officeart/2005/8/layout/pyramid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11D79-C834-7249-B0A8-D11F4631E883}">
      <dgm:prSet phldrT="[Text]"/>
      <dgm:spPr/>
      <dgm:t>
        <a:bodyPr/>
        <a:lstStyle/>
        <a:p>
          <a:r>
            <a:rPr lang="en-US" dirty="0" smtClean="0"/>
            <a:t>BASKI</a:t>
          </a:r>
          <a:endParaRPr lang="en-US" dirty="0"/>
        </a:p>
      </dgm:t>
    </dgm:pt>
    <dgm:pt modelId="{7C18224E-D962-7044-B89C-209DD3BA26FC}" type="parTrans" cxnId="{620FA895-810B-B84F-A296-C8B88EB08F8A}">
      <dgm:prSet/>
      <dgm:spPr/>
      <dgm:t>
        <a:bodyPr/>
        <a:lstStyle/>
        <a:p>
          <a:endParaRPr lang="en-US"/>
        </a:p>
      </dgm:t>
    </dgm:pt>
    <dgm:pt modelId="{15441145-D5AA-9A4D-A0DB-DC83D3CF3526}" type="sibTrans" cxnId="{620FA895-810B-B84F-A296-C8B88EB08F8A}">
      <dgm:prSet/>
      <dgm:spPr/>
      <dgm:t>
        <a:bodyPr/>
        <a:lstStyle/>
        <a:p>
          <a:endParaRPr lang="en-US"/>
        </a:p>
      </dgm:t>
    </dgm:pt>
    <dgm:pt modelId="{1EC483E4-2DC5-AD42-A5BF-08F8647C2D27}">
      <dgm:prSet phldrT="[Text]"/>
      <dgm:spPr/>
      <dgm:t>
        <a:bodyPr/>
        <a:lstStyle/>
        <a:p>
          <a:r>
            <a:rPr lang="en-US" dirty="0" smtClean="0"/>
            <a:t>FIRSAT</a:t>
          </a:r>
          <a:endParaRPr lang="en-US" dirty="0"/>
        </a:p>
      </dgm:t>
    </dgm:pt>
    <dgm:pt modelId="{44ADF2FE-9ED4-1D4D-862A-5A6AD3F8B004}" type="parTrans" cxnId="{2B216089-72DF-7B4D-A253-6194DFEC4581}">
      <dgm:prSet/>
      <dgm:spPr/>
      <dgm:t>
        <a:bodyPr/>
        <a:lstStyle/>
        <a:p>
          <a:endParaRPr lang="en-US"/>
        </a:p>
      </dgm:t>
    </dgm:pt>
    <dgm:pt modelId="{8DCB7136-B0CF-7344-B7D7-15B8C90637D0}" type="sibTrans" cxnId="{2B216089-72DF-7B4D-A253-6194DFEC4581}">
      <dgm:prSet/>
      <dgm:spPr/>
      <dgm:t>
        <a:bodyPr/>
        <a:lstStyle/>
        <a:p>
          <a:endParaRPr lang="en-US"/>
        </a:p>
      </dgm:t>
    </dgm:pt>
    <dgm:pt modelId="{B5042764-ECFE-C34A-86F0-C14A022A7CFE}">
      <dgm:prSet phldrT="[Text]"/>
      <dgm:spPr/>
      <dgm:t>
        <a:bodyPr/>
        <a:lstStyle/>
        <a:p>
          <a:r>
            <a:rPr lang="en-US" dirty="0" smtClean="0"/>
            <a:t>HİLE </a:t>
          </a:r>
        </a:p>
        <a:p>
          <a:r>
            <a:rPr lang="en-US" dirty="0" smtClean="0"/>
            <a:t>ÜÇGENİ</a:t>
          </a:r>
          <a:endParaRPr lang="en-US" dirty="0"/>
        </a:p>
      </dgm:t>
    </dgm:pt>
    <dgm:pt modelId="{D9EA9F30-A328-B743-8A2A-DB50D6FAEEB2}" type="parTrans" cxnId="{EB97B789-396E-2547-9333-004EB2451925}">
      <dgm:prSet/>
      <dgm:spPr/>
      <dgm:t>
        <a:bodyPr/>
        <a:lstStyle/>
        <a:p>
          <a:endParaRPr lang="en-US"/>
        </a:p>
      </dgm:t>
    </dgm:pt>
    <dgm:pt modelId="{80C0362D-AE5C-9A4A-9277-57D36EC2F92C}" type="sibTrans" cxnId="{EB97B789-396E-2547-9333-004EB2451925}">
      <dgm:prSet/>
      <dgm:spPr/>
      <dgm:t>
        <a:bodyPr/>
        <a:lstStyle/>
        <a:p>
          <a:endParaRPr lang="en-US"/>
        </a:p>
      </dgm:t>
    </dgm:pt>
    <dgm:pt modelId="{49556DAC-715A-EE41-8C85-E8BDD290484B}">
      <dgm:prSet phldrT="[Text]"/>
      <dgm:spPr/>
      <dgm:t>
        <a:bodyPr/>
        <a:lstStyle/>
        <a:p>
          <a:r>
            <a:rPr lang="en-US" dirty="0" smtClean="0"/>
            <a:t>HAKLI GÖSTERME</a:t>
          </a:r>
          <a:endParaRPr lang="en-US" dirty="0"/>
        </a:p>
      </dgm:t>
    </dgm:pt>
    <dgm:pt modelId="{BD1D2029-63BD-044B-AE8A-F8AB072BEA2D}" type="parTrans" cxnId="{5D53F533-1919-F240-A108-8D5656D42C33}">
      <dgm:prSet/>
      <dgm:spPr/>
      <dgm:t>
        <a:bodyPr/>
        <a:lstStyle/>
        <a:p>
          <a:endParaRPr lang="en-US"/>
        </a:p>
      </dgm:t>
    </dgm:pt>
    <dgm:pt modelId="{F1382BA1-2027-1F42-9362-5A60D35A2C44}" type="sibTrans" cxnId="{5D53F533-1919-F240-A108-8D5656D42C33}">
      <dgm:prSet/>
      <dgm:spPr/>
      <dgm:t>
        <a:bodyPr/>
        <a:lstStyle/>
        <a:p>
          <a:endParaRPr lang="en-US"/>
        </a:p>
      </dgm:t>
    </dgm:pt>
    <dgm:pt modelId="{D68D18D7-A550-654D-ACA0-A28D19808191}" type="pres">
      <dgm:prSet presAssocID="{C35FE353-80F1-2B45-84BD-6922D528708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BD845F-2486-E24A-9E32-8194F3A4CF3A}" type="pres">
      <dgm:prSet presAssocID="{C35FE353-80F1-2B45-84BD-6922D528708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BB7498-F86C-D742-B833-0C6AE7E3CE75}" type="pres">
      <dgm:prSet presAssocID="{C35FE353-80F1-2B45-84BD-6922D528708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627B9E-9F55-4C49-87EA-B4670923E127}" type="pres">
      <dgm:prSet presAssocID="{C35FE353-80F1-2B45-84BD-6922D528708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D54CBA-E34B-BF49-8FF6-7AB2E2230C60}" type="pres">
      <dgm:prSet presAssocID="{C35FE353-80F1-2B45-84BD-6922D528708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97B789-396E-2547-9333-004EB2451925}" srcId="{C35FE353-80F1-2B45-84BD-6922D528708A}" destId="{B5042764-ECFE-C34A-86F0-C14A022A7CFE}" srcOrd="2" destOrd="0" parTransId="{D9EA9F30-A328-B743-8A2A-DB50D6FAEEB2}" sibTransId="{80C0362D-AE5C-9A4A-9277-57D36EC2F92C}"/>
    <dgm:cxn modelId="{5D53F533-1919-F240-A108-8D5656D42C33}" srcId="{C35FE353-80F1-2B45-84BD-6922D528708A}" destId="{49556DAC-715A-EE41-8C85-E8BDD290484B}" srcOrd="3" destOrd="0" parTransId="{BD1D2029-63BD-044B-AE8A-F8AB072BEA2D}" sibTransId="{F1382BA1-2027-1F42-9362-5A60D35A2C44}"/>
    <dgm:cxn modelId="{DE91EBB9-6D17-5944-8B8C-950904E2D9B4}" type="presOf" srcId="{49556DAC-715A-EE41-8C85-E8BDD290484B}" destId="{1DD54CBA-E34B-BF49-8FF6-7AB2E2230C60}" srcOrd="0" destOrd="0" presId="urn:microsoft.com/office/officeart/2005/8/layout/pyramid4"/>
    <dgm:cxn modelId="{8F2A9B70-C9AC-5C4B-9683-8EFD7B28EF49}" type="presOf" srcId="{C35FE353-80F1-2B45-84BD-6922D528708A}" destId="{D68D18D7-A550-654D-ACA0-A28D19808191}" srcOrd="0" destOrd="0" presId="urn:microsoft.com/office/officeart/2005/8/layout/pyramid4"/>
    <dgm:cxn modelId="{AA7F4750-8ADC-9D4A-A239-2463A284BF24}" type="presOf" srcId="{05B11D79-C834-7249-B0A8-D11F4631E883}" destId="{84BD845F-2486-E24A-9E32-8194F3A4CF3A}" srcOrd="0" destOrd="0" presId="urn:microsoft.com/office/officeart/2005/8/layout/pyramid4"/>
    <dgm:cxn modelId="{2B216089-72DF-7B4D-A253-6194DFEC4581}" srcId="{C35FE353-80F1-2B45-84BD-6922D528708A}" destId="{1EC483E4-2DC5-AD42-A5BF-08F8647C2D27}" srcOrd="1" destOrd="0" parTransId="{44ADF2FE-9ED4-1D4D-862A-5A6AD3F8B004}" sibTransId="{8DCB7136-B0CF-7344-B7D7-15B8C90637D0}"/>
    <dgm:cxn modelId="{620FA895-810B-B84F-A296-C8B88EB08F8A}" srcId="{C35FE353-80F1-2B45-84BD-6922D528708A}" destId="{05B11D79-C834-7249-B0A8-D11F4631E883}" srcOrd="0" destOrd="0" parTransId="{7C18224E-D962-7044-B89C-209DD3BA26FC}" sibTransId="{15441145-D5AA-9A4D-A0DB-DC83D3CF3526}"/>
    <dgm:cxn modelId="{76A8C1B3-EDC1-AB4A-99D9-D897D469EFA2}" type="presOf" srcId="{1EC483E4-2DC5-AD42-A5BF-08F8647C2D27}" destId="{C0BB7498-F86C-D742-B833-0C6AE7E3CE75}" srcOrd="0" destOrd="0" presId="urn:microsoft.com/office/officeart/2005/8/layout/pyramid4"/>
    <dgm:cxn modelId="{418B4F1F-C9B9-D449-BD1A-692173A01001}" type="presOf" srcId="{B5042764-ECFE-C34A-86F0-C14A022A7CFE}" destId="{ED627B9E-9F55-4C49-87EA-B4670923E127}" srcOrd="0" destOrd="0" presId="urn:microsoft.com/office/officeart/2005/8/layout/pyramid4"/>
    <dgm:cxn modelId="{BE50143A-4574-B34F-B28E-F3FC3AC843E9}" type="presParOf" srcId="{D68D18D7-A550-654D-ACA0-A28D19808191}" destId="{84BD845F-2486-E24A-9E32-8194F3A4CF3A}" srcOrd="0" destOrd="0" presId="urn:microsoft.com/office/officeart/2005/8/layout/pyramid4"/>
    <dgm:cxn modelId="{2E6339CA-0C75-9447-B279-E7C120F9A7F7}" type="presParOf" srcId="{D68D18D7-A550-654D-ACA0-A28D19808191}" destId="{C0BB7498-F86C-D742-B833-0C6AE7E3CE75}" srcOrd="1" destOrd="0" presId="urn:microsoft.com/office/officeart/2005/8/layout/pyramid4"/>
    <dgm:cxn modelId="{66DAEC00-95E7-484C-8B07-8E02DDFDE4A3}" type="presParOf" srcId="{D68D18D7-A550-654D-ACA0-A28D19808191}" destId="{ED627B9E-9F55-4C49-87EA-B4670923E127}" srcOrd="2" destOrd="0" presId="urn:microsoft.com/office/officeart/2005/8/layout/pyramid4"/>
    <dgm:cxn modelId="{E3B6A0EB-64CA-0C41-BBFE-1AB0D4608272}" type="presParOf" srcId="{D68D18D7-A550-654D-ACA0-A28D19808191}" destId="{1DD54CBA-E34B-BF49-8FF6-7AB2E2230C6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F9AC5-E1D8-DE44-9F3C-5DDBB379A356}" type="doc">
      <dgm:prSet loTypeId="urn:microsoft.com/office/officeart/2005/8/layout/matrix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8279B-35D1-1D4A-B2A2-7A43D41B466F}">
      <dgm:prSet phldrT="[Text]"/>
      <dgm:spPr/>
      <dgm:t>
        <a:bodyPr/>
        <a:lstStyle/>
        <a:p>
          <a:r>
            <a:rPr lang="en-US" dirty="0" err="1" smtClean="0"/>
            <a:t>Baskı</a:t>
          </a:r>
          <a:endParaRPr lang="en-US" dirty="0"/>
        </a:p>
      </dgm:t>
    </dgm:pt>
    <dgm:pt modelId="{1B40558A-4B57-5845-A6F2-060B87112922}" type="parTrans" cxnId="{1F6975B2-A9F6-3B4A-8CB1-A11975126B48}">
      <dgm:prSet/>
      <dgm:spPr/>
      <dgm:t>
        <a:bodyPr/>
        <a:lstStyle/>
        <a:p>
          <a:endParaRPr lang="en-US"/>
        </a:p>
      </dgm:t>
    </dgm:pt>
    <dgm:pt modelId="{E517BE3B-0F16-6047-84EE-5A6D7FB5A6AF}" type="sibTrans" cxnId="{1F6975B2-A9F6-3B4A-8CB1-A11975126B48}">
      <dgm:prSet/>
      <dgm:spPr/>
      <dgm:t>
        <a:bodyPr/>
        <a:lstStyle/>
        <a:p>
          <a:endParaRPr lang="en-US"/>
        </a:p>
      </dgm:t>
    </dgm:pt>
    <dgm:pt modelId="{A54949FF-37A8-854F-901C-022C8F004D38}">
      <dgm:prSet phldrT="[Text]"/>
      <dgm:spPr/>
      <dgm:t>
        <a:bodyPr/>
        <a:lstStyle/>
        <a:p>
          <a:r>
            <a:rPr lang="en-US" dirty="0" err="1" smtClean="0"/>
            <a:t>Fırsat</a:t>
          </a:r>
          <a:endParaRPr lang="en-US" dirty="0"/>
        </a:p>
      </dgm:t>
    </dgm:pt>
    <dgm:pt modelId="{F34F3BB8-DCA0-174A-85E2-745A256549E1}" type="parTrans" cxnId="{4014EE5A-2C35-F942-8209-2F742DF6D64F}">
      <dgm:prSet/>
      <dgm:spPr/>
      <dgm:t>
        <a:bodyPr/>
        <a:lstStyle/>
        <a:p>
          <a:endParaRPr lang="en-US"/>
        </a:p>
      </dgm:t>
    </dgm:pt>
    <dgm:pt modelId="{4B2D2401-803B-C147-A236-F86BDDE23B00}" type="sibTrans" cxnId="{4014EE5A-2C35-F942-8209-2F742DF6D64F}">
      <dgm:prSet/>
      <dgm:spPr/>
      <dgm:t>
        <a:bodyPr/>
        <a:lstStyle/>
        <a:p>
          <a:endParaRPr lang="en-US"/>
        </a:p>
      </dgm:t>
    </dgm:pt>
    <dgm:pt modelId="{BCD0572C-149C-0742-8D30-A80FB01F7A3C}">
      <dgm:prSet phldrT="[Text]"/>
      <dgm:spPr/>
      <dgm:t>
        <a:bodyPr/>
        <a:lstStyle/>
        <a:p>
          <a:r>
            <a:rPr lang="en-US" dirty="0" err="1" smtClean="0"/>
            <a:t>Haklı</a:t>
          </a:r>
          <a:r>
            <a:rPr lang="en-US" dirty="0" smtClean="0"/>
            <a:t> </a:t>
          </a:r>
          <a:r>
            <a:rPr lang="en-US" dirty="0" err="1" smtClean="0"/>
            <a:t>Gösterme</a:t>
          </a:r>
          <a:endParaRPr lang="en-US" dirty="0"/>
        </a:p>
      </dgm:t>
    </dgm:pt>
    <dgm:pt modelId="{266D1641-B960-2047-97EE-DF3A7EAB0A98}" type="parTrans" cxnId="{DF5A754D-1B04-4C41-9E31-DB9C13A6D2A3}">
      <dgm:prSet/>
      <dgm:spPr/>
      <dgm:t>
        <a:bodyPr/>
        <a:lstStyle/>
        <a:p>
          <a:endParaRPr lang="en-US"/>
        </a:p>
      </dgm:t>
    </dgm:pt>
    <dgm:pt modelId="{47FC57F9-635C-7A4A-BFA9-18C0E5B12C37}" type="sibTrans" cxnId="{DF5A754D-1B04-4C41-9E31-DB9C13A6D2A3}">
      <dgm:prSet/>
      <dgm:spPr/>
      <dgm:t>
        <a:bodyPr/>
        <a:lstStyle/>
        <a:p>
          <a:endParaRPr lang="en-US"/>
        </a:p>
      </dgm:t>
    </dgm:pt>
    <dgm:pt modelId="{6506C0B2-CE08-5B4A-8FA5-581565ACE4A0}">
      <dgm:prSet phldrT="[Text]"/>
      <dgm:spPr/>
      <dgm:t>
        <a:bodyPr/>
        <a:lstStyle/>
        <a:p>
          <a:r>
            <a:rPr lang="en-US" dirty="0" err="1" smtClean="0"/>
            <a:t>Yetkinlik</a:t>
          </a:r>
          <a:endParaRPr lang="en-US" dirty="0"/>
        </a:p>
      </dgm:t>
    </dgm:pt>
    <dgm:pt modelId="{67001ED4-97BD-F346-93C6-0A4227058C71}" type="parTrans" cxnId="{136EE13E-CED6-B844-B4CB-ED65487D2B54}">
      <dgm:prSet/>
      <dgm:spPr/>
      <dgm:t>
        <a:bodyPr/>
        <a:lstStyle/>
        <a:p>
          <a:endParaRPr lang="en-US"/>
        </a:p>
      </dgm:t>
    </dgm:pt>
    <dgm:pt modelId="{018F9B6D-CCE8-7E4B-B8A6-1D2C1140321C}" type="sibTrans" cxnId="{136EE13E-CED6-B844-B4CB-ED65487D2B54}">
      <dgm:prSet/>
      <dgm:spPr/>
      <dgm:t>
        <a:bodyPr/>
        <a:lstStyle/>
        <a:p>
          <a:endParaRPr lang="en-US"/>
        </a:p>
      </dgm:t>
    </dgm:pt>
    <dgm:pt modelId="{3D34F8EA-FDAA-CB48-A450-CD7DC41788D7}" type="pres">
      <dgm:prSet presAssocID="{BB6F9AC5-E1D8-DE44-9F3C-5DDBB379A35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24D4CA-7286-CC4B-B869-F0156A8F71CE}" type="pres">
      <dgm:prSet presAssocID="{BB6F9AC5-E1D8-DE44-9F3C-5DDBB379A356}" presName="diamond" presStyleLbl="bgShp" presStyleIdx="0" presStyleCnt="1"/>
      <dgm:spPr/>
    </dgm:pt>
    <dgm:pt modelId="{C1F317A6-8065-1143-A005-B3F7BC95EAFA}" type="pres">
      <dgm:prSet presAssocID="{BB6F9AC5-E1D8-DE44-9F3C-5DDBB379A356}" presName="quad1" presStyleLbl="node1" presStyleIdx="0" presStyleCnt="4" custLinFactNeighborX="-42037" custLinFactNeighborY="-9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92C34-B1E9-6449-A592-CEA2BD1637F5}" type="pres">
      <dgm:prSet presAssocID="{BB6F9AC5-E1D8-DE44-9F3C-5DDBB379A356}" presName="quad2" presStyleLbl="node1" presStyleIdx="1" presStyleCnt="4" custLinFactNeighborX="50940" custLinFactNeighborY="-9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0B5954-1907-2842-A862-808FF9B43D11}" type="pres">
      <dgm:prSet presAssocID="{BB6F9AC5-E1D8-DE44-9F3C-5DDBB379A356}" presName="quad3" presStyleLbl="node1" presStyleIdx="2" presStyleCnt="4" custLinFactNeighborX="-35348" custLinFactNeighborY="23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EE080B-BDA5-5448-B685-68B5E8F33BF4}" type="pres">
      <dgm:prSet presAssocID="{BB6F9AC5-E1D8-DE44-9F3C-5DDBB379A356}" presName="quad4" presStyleLbl="node1" presStyleIdx="3" presStyleCnt="4" custLinFactNeighborX="57629" custLinFactNeighborY="23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7D3F7-2BE4-2B47-81E6-E6722E9C170C}" type="presOf" srcId="{BCD0572C-149C-0742-8D30-A80FB01F7A3C}" destId="{690B5954-1907-2842-A862-808FF9B43D11}" srcOrd="0" destOrd="0" presId="urn:microsoft.com/office/officeart/2005/8/layout/matrix3"/>
    <dgm:cxn modelId="{07011F70-9E3B-F049-99EC-439A481D5FDC}" type="presOf" srcId="{BB6F9AC5-E1D8-DE44-9F3C-5DDBB379A356}" destId="{3D34F8EA-FDAA-CB48-A450-CD7DC41788D7}" srcOrd="0" destOrd="0" presId="urn:microsoft.com/office/officeart/2005/8/layout/matrix3"/>
    <dgm:cxn modelId="{D34DF83D-CAC8-9D45-8287-1C916DCE45DD}" type="presOf" srcId="{6506C0B2-CE08-5B4A-8FA5-581565ACE4A0}" destId="{5EEE080B-BDA5-5448-B685-68B5E8F33BF4}" srcOrd="0" destOrd="0" presId="urn:microsoft.com/office/officeart/2005/8/layout/matrix3"/>
    <dgm:cxn modelId="{136EE13E-CED6-B844-B4CB-ED65487D2B54}" srcId="{BB6F9AC5-E1D8-DE44-9F3C-5DDBB379A356}" destId="{6506C0B2-CE08-5B4A-8FA5-581565ACE4A0}" srcOrd="3" destOrd="0" parTransId="{67001ED4-97BD-F346-93C6-0A4227058C71}" sibTransId="{018F9B6D-CCE8-7E4B-B8A6-1D2C1140321C}"/>
    <dgm:cxn modelId="{BEFBCA52-4CD7-FA4F-B242-DE647CAFC025}" type="presOf" srcId="{A54949FF-37A8-854F-901C-022C8F004D38}" destId="{58892C34-B1E9-6449-A592-CEA2BD1637F5}" srcOrd="0" destOrd="0" presId="urn:microsoft.com/office/officeart/2005/8/layout/matrix3"/>
    <dgm:cxn modelId="{4014EE5A-2C35-F942-8209-2F742DF6D64F}" srcId="{BB6F9AC5-E1D8-DE44-9F3C-5DDBB379A356}" destId="{A54949FF-37A8-854F-901C-022C8F004D38}" srcOrd="1" destOrd="0" parTransId="{F34F3BB8-DCA0-174A-85E2-745A256549E1}" sibTransId="{4B2D2401-803B-C147-A236-F86BDDE23B00}"/>
    <dgm:cxn modelId="{E80B589D-5406-D543-A220-0CCEA54414A7}" type="presOf" srcId="{18A8279B-35D1-1D4A-B2A2-7A43D41B466F}" destId="{C1F317A6-8065-1143-A005-B3F7BC95EAFA}" srcOrd="0" destOrd="0" presId="urn:microsoft.com/office/officeart/2005/8/layout/matrix3"/>
    <dgm:cxn modelId="{DF5A754D-1B04-4C41-9E31-DB9C13A6D2A3}" srcId="{BB6F9AC5-E1D8-DE44-9F3C-5DDBB379A356}" destId="{BCD0572C-149C-0742-8D30-A80FB01F7A3C}" srcOrd="2" destOrd="0" parTransId="{266D1641-B960-2047-97EE-DF3A7EAB0A98}" sibTransId="{47FC57F9-635C-7A4A-BFA9-18C0E5B12C37}"/>
    <dgm:cxn modelId="{1F6975B2-A9F6-3B4A-8CB1-A11975126B48}" srcId="{BB6F9AC5-E1D8-DE44-9F3C-5DDBB379A356}" destId="{18A8279B-35D1-1D4A-B2A2-7A43D41B466F}" srcOrd="0" destOrd="0" parTransId="{1B40558A-4B57-5845-A6F2-060B87112922}" sibTransId="{E517BE3B-0F16-6047-84EE-5A6D7FB5A6AF}"/>
    <dgm:cxn modelId="{C4D4552C-A405-B442-8CA7-C04B56D7C4CF}" type="presParOf" srcId="{3D34F8EA-FDAA-CB48-A450-CD7DC41788D7}" destId="{6B24D4CA-7286-CC4B-B869-F0156A8F71CE}" srcOrd="0" destOrd="0" presId="urn:microsoft.com/office/officeart/2005/8/layout/matrix3"/>
    <dgm:cxn modelId="{7F0B8481-647E-FD4F-9F5E-9BC7EE2519F0}" type="presParOf" srcId="{3D34F8EA-FDAA-CB48-A450-CD7DC41788D7}" destId="{C1F317A6-8065-1143-A005-B3F7BC95EAFA}" srcOrd="1" destOrd="0" presId="urn:microsoft.com/office/officeart/2005/8/layout/matrix3"/>
    <dgm:cxn modelId="{274C737D-BE63-D443-B7E6-E59BE78F0528}" type="presParOf" srcId="{3D34F8EA-FDAA-CB48-A450-CD7DC41788D7}" destId="{58892C34-B1E9-6449-A592-CEA2BD1637F5}" srcOrd="2" destOrd="0" presId="urn:microsoft.com/office/officeart/2005/8/layout/matrix3"/>
    <dgm:cxn modelId="{EAD32B74-779A-4843-927D-123E2FEB50DE}" type="presParOf" srcId="{3D34F8EA-FDAA-CB48-A450-CD7DC41788D7}" destId="{690B5954-1907-2842-A862-808FF9B43D11}" srcOrd="3" destOrd="0" presId="urn:microsoft.com/office/officeart/2005/8/layout/matrix3"/>
    <dgm:cxn modelId="{811B3EB5-6074-5549-BF4A-23C0EB9E1129}" type="presParOf" srcId="{3D34F8EA-FDAA-CB48-A450-CD7DC41788D7}" destId="{5EEE080B-BDA5-5448-B685-68B5E8F33BF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9D002-BA7A-4ABB-8017-6A3931DDB85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69FBBB5-4B7C-4C01-B280-D1098FB73403}">
      <dgm:prSet phldrT="[Text]" custT="1"/>
      <dgm:spPr/>
      <dgm:t>
        <a:bodyPr/>
        <a:lstStyle/>
        <a:p>
          <a:r>
            <a:rPr lang="tr-TR" sz="3700" dirty="0" smtClean="0">
              <a:solidFill>
                <a:srgbClr val="FFC000"/>
              </a:solidFill>
            </a:rPr>
            <a:t>Ayrılık tezi </a:t>
          </a:r>
          <a:r>
            <a:rPr lang="tr-TR" sz="1400" dirty="0" smtClean="0">
              <a:solidFill>
                <a:srgbClr val="FFC000"/>
              </a:solidFill>
            </a:rPr>
            <a:t>(Friedman, 1970)</a:t>
          </a:r>
          <a:endParaRPr lang="tr-TR" sz="1400" dirty="0">
            <a:solidFill>
              <a:srgbClr val="FFC000"/>
            </a:solidFill>
          </a:endParaRPr>
        </a:p>
      </dgm:t>
    </dgm:pt>
    <dgm:pt modelId="{6C1B8583-B930-4630-AC35-686812A29A52}" type="parTrans" cxnId="{F07E4414-81DC-406E-9835-2C372527F876}">
      <dgm:prSet/>
      <dgm:spPr/>
      <dgm:t>
        <a:bodyPr/>
        <a:lstStyle/>
        <a:p>
          <a:endParaRPr lang="tr-TR"/>
        </a:p>
      </dgm:t>
    </dgm:pt>
    <dgm:pt modelId="{0C54FE28-2F52-4BA3-8FC5-F89A1EF5AEF4}" type="sibTrans" cxnId="{F07E4414-81DC-406E-9835-2C372527F876}">
      <dgm:prSet/>
      <dgm:spPr/>
      <dgm:t>
        <a:bodyPr/>
        <a:lstStyle/>
        <a:p>
          <a:endParaRPr lang="tr-TR"/>
        </a:p>
      </dgm:t>
    </dgm:pt>
    <dgm:pt modelId="{651D8A4F-00B1-4D3A-BC2A-72445F71E587}">
      <dgm:prSet phldrT="[Text]"/>
      <dgm:spPr/>
      <dgm:t>
        <a:bodyPr/>
        <a:lstStyle/>
        <a:p>
          <a:r>
            <a:rPr lang="tr-TR" dirty="0" smtClean="0"/>
            <a:t>Kurumsal yönetim ve kontrol açıkları</a:t>
          </a:r>
          <a:endParaRPr lang="tr-TR" dirty="0"/>
        </a:p>
      </dgm:t>
    </dgm:pt>
    <dgm:pt modelId="{A130167F-D26D-452D-8406-FF50425EF88B}" type="parTrans" cxnId="{228D1EB6-47DE-4765-A0DD-7DB04E03E26E}">
      <dgm:prSet/>
      <dgm:spPr/>
      <dgm:t>
        <a:bodyPr/>
        <a:lstStyle/>
        <a:p>
          <a:endParaRPr lang="tr-TR"/>
        </a:p>
      </dgm:t>
    </dgm:pt>
    <dgm:pt modelId="{10BE669F-F08E-4EA4-AC3E-68343164F616}" type="sibTrans" cxnId="{228D1EB6-47DE-4765-A0DD-7DB04E03E26E}">
      <dgm:prSet/>
      <dgm:spPr/>
      <dgm:t>
        <a:bodyPr/>
        <a:lstStyle/>
        <a:p>
          <a:endParaRPr lang="tr-TR"/>
        </a:p>
      </dgm:t>
    </dgm:pt>
    <dgm:pt modelId="{30EE3D9B-5BC5-42AD-8524-AA9A70AC80A9}">
      <dgm:prSet phldrT="[Text]"/>
      <dgm:spPr/>
      <dgm:t>
        <a:bodyPr/>
        <a:lstStyle/>
        <a:p>
          <a:r>
            <a:rPr lang="tr-TR" dirty="0" smtClean="0"/>
            <a:t>Çarpık ücret sistemi</a:t>
          </a:r>
          <a:endParaRPr lang="tr-TR" dirty="0"/>
        </a:p>
      </dgm:t>
    </dgm:pt>
    <dgm:pt modelId="{9A768D7B-65E9-4616-B6C5-EE67E386EDA0}" type="parTrans" cxnId="{AF843CB5-55CB-47EA-BC86-0C52E458BDF7}">
      <dgm:prSet/>
      <dgm:spPr/>
      <dgm:t>
        <a:bodyPr/>
        <a:lstStyle/>
        <a:p>
          <a:endParaRPr lang="tr-TR"/>
        </a:p>
      </dgm:t>
    </dgm:pt>
    <dgm:pt modelId="{A05223D5-B885-4079-83B2-E01157606C95}" type="sibTrans" cxnId="{AF843CB5-55CB-47EA-BC86-0C52E458BDF7}">
      <dgm:prSet/>
      <dgm:spPr/>
      <dgm:t>
        <a:bodyPr/>
        <a:lstStyle/>
        <a:p>
          <a:endParaRPr lang="tr-TR"/>
        </a:p>
      </dgm:t>
    </dgm:pt>
    <dgm:pt modelId="{55BDD35A-6A13-4046-8189-67494BE31602}">
      <dgm:prSet phldrT="[Text]" custT="1"/>
      <dgm:spPr/>
      <dgm:t>
        <a:bodyPr/>
        <a:lstStyle/>
        <a:p>
          <a:r>
            <a:rPr lang="tr-TR" sz="3600" dirty="0" smtClean="0">
              <a:solidFill>
                <a:srgbClr val="FFC000"/>
              </a:solidFill>
            </a:rPr>
            <a:t>Mesleki Etik Problemi</a:t>
          </a:r>
          <a:endParaRPr lang="tr-TR" sz="3600" dirty="0">
            <a:solidFill>
              <a:srgbClr val="FFC000"/>
            </a:solidFill>
          </a:endParaRPr>
        </a:p>
      </dgm:t>
    </dgm:pt>
    <dgm:pt modelId="{190A6875-9DAF-4AE7-9AEC-517EB8B1A0AB}" type="parTrans" cxnId="{3DF05594-96B1-4D60-ADA7-9D0C407613F4}">
      <dgm:prSet/>
      <dgm:spPr/>
      <dgm:t>
        <a:bodyPr/>
        <a:lstStyle/>
        <a:p>
          <a:endParaRPr lang="tr-TR"/>
        </a:p>
      </dgm:t>
    </dgm:pt>
    <dgm:pt modelId="{0718CF9D-AD0E-4B7C-AC1A-F428BF2EA4AC}" type="sibTrans" cxnId="{3DF05594-96B1-4D60-ADA7-9D0C407613F4}">
      <dgm:prSet/>
      <dgm:spPr/>
      <dgm:t>
        <a:bodyPr/>
        <a:lstStyle/>
        <a:p>
          <a:endParaRPr lang="tr-TR"/>
        </a:p>
      </dgm:t>
    </dgm:pt>
    <dgm:pt modelId="{69FEAA52-4B80-4D40-8E61-286DBB3DEB47}">
      <dgm:prSet phldrT="[Text]"/>
      <dgm:spPr/>
      <dgm:t>
        <a:bodyPr/>
        <a:lstStyle/>
        <a:p>
          <a:r>
            <a:rPr lang="tr-TR" dirty="0" smtClean="0"/>
            <a:t>Muhasebe düzensizlikleri</a:t>
          </a:r>
          <a:endParaRPr lang="tr-TR" dirty="0"/>
        </a:p>
      </dgm:t>
    </dgm:pt>
    <dgm:pt modelId="{349F80EB-6709-4D15-A163-CB11F996D3DC}" type="parTrans" cxnId="{2A672E15-3CF7-43A6-AC42-418FD88E1A6C}">
      <dgm:prSet/>
      <dgm:spPr/>
      <dgm:t>
        <a:bodyPr/>
        <a:lstStyle/>
        <a:p>
          <a:endParaRPr lang="tr-TR"/>
        </a:p>
      </dgm:t>
    </dgm:pt>
    <dgm:pt modelId="{74AAB763-D126-40AB-AFDC-8E71298DBA5B}" type="sibTrans" cxnId="{2A672E15-3CF7-43A6-AC42-418FD88E1A6C}">
      <dgm:prSet/>
      <dgm:spPr/>
      <dgm:t>
        <a:bodyPr/>
        <a:lstStyle/>
        <a:p>
          <a:endParaRPr lang="tr-TR"/>
        </a:p>
      </dgm:t>
    </dgm:pt>
    <dgm:pt modelId="{51281ED4-CC9D-448A-A547-2A5EA8ED4945}">
      <dgm:prSet phldrT="[Text]"/>
      <dgm:spPr/>
      <dgm:t>
        <a:bodyPr/>
        <a:lstStyle/>
        <a:p>
          <a:r>
            <a:rPr lang="tr-TR" dirty="0" smtClean="0"/>
            <a:t>Denetçi hataları</a:t>
          </a:r>
          <a:endParaRPr lang="tr-TR" dirty="0"/>
        </a:p>
      </dgm:t>
    </dgm:pt>
    <dgm:pt modelId="{3E7305B8-D603-4683-B323-9A6BE27C30DC}" type="parTrans" cxnId="{7C18B873-E96A-462C-8006-DDF65ABE0B57}">
      <dgm:prSet/>
      <dgm:spPr/>
      <dgm:t>
        <a:bodyPr/>
        <a:lstStyle/>
        <a:p>
          <a:endParaRPr lang="tr-TR"/>
        </a:p>
      </dgm:t>
    </dgm:pt>
    <dgm:pt modelId="{DE0EDB7E-FB12-4F7B-B5F8-4313EC878424}" type="sibTrans" cxnId="{7C18B873-E96A-462C-8006-DDF65ABE0B57}">
      <dgm:prSet/>
      <dgm:spPr/>
      <dgm:t>
        <a:bodyPr/>
        <a:lstStyle/>
        <a:p>
          <a:endParaRPr lang="tr-TR"/>
        </a:p>
      </dgm:t>
    </dgm:pt>
    <dgm:pt modelId="{F6F8E765-5212-448B-938E-5FD6BA8867CC}" type="pres">
      <dgm:prSet presAssocID="{1AC9D002-BA7A-4ABB-8017-6A3931DDB85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C48A731-3C1F-42AE-9395-99A0F3AD10BE}" type="pres">
      <dgm:prSet presAssocID="{369FBBB5-4B7C-4C01-B280-D1098FB73403}" presName="linNode" presStyleCnt="0"/>
      <dgm:spPr/>
    </dgm:pt>
    <dgm:pt modelId="{394FEB31-165D-4F91-A1CE-8FA31DAC679A}" type="pres">
      <dgm:prSet presAssocID="{369FBBB5-4B7C-4C01-B280-D1098FB7340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71B638-31F4-4670-BAAC-90731FAAF37A}" type="pres">
      <dgm:prSet presAssocID="{369FBBB5-4B7C-4C01-B280-D1098FB7340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9B5AB2-A22F-4DE3-9D18-3A2D04AC0D21}" type="pres">
      <dgm:prSet presAssocID="{0C54FE28-2F52-4BA3-8FC5-F89A1EF5AEF4}" presName="spacing" presStyleCnt="0"/>
      <dgm:spPr/>
    </dgm:pt>
    <dgm:pt modelId="{D6426C8C-865F-4AED-AE40-7689C79851BC}" type="pres">
      <dgm:prSet presAssocID="{55BDD35A-6A13-4046-8189-67494BE31602}" presName="linNode" presStyleCnt="0"/>
      <dgm:spPr/>
    </dgm:pt>
    <dgm:pt modelId="{032597B0-8E78-4A60-B3B1-13072795C10D}" type="pres">
      <dgm:prSet presAssocID="{55BDD35A-6A13-4046-8189-67494BE3160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16EE79-42E4-4A24-8608-A0E28A422D22}" type="pres">
      <dgm:prSet presAssocID="{55BDD35A-6A13-4046-8189-67494BE3160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C99ABD-060C-4759-9EE9-6265FC0C2F20}" type="presOf" srcId="{369FBBB5-4B7C-4C01-B280-D1098FB73403}" destId="{394FEB31-165D-4F91-A1CE-8FA31DAC679A}" srcOrd="0" destOrd="0" presId="urn:microsoft.com/office/officeart/2005/8/layout/vList6"/>
    <dgm:cxn modelId="{EA404733-F0D8-4BBD-B81A-DD9E459DEAB9}" type="presOf" srcId="{69FEAA52-4B80-4D40-8E61-286DBB3DEB47}" destId="{7716EE79-42E4-4A24-8608-A0E28A422D22}" srcOrd="0" destOrd="0" presId="urn:microsoft.com/office/officeart/2005/8/layout/vList6"/>
    <dgm:cxn modelId="{F07E4414-81DC-406E-9835-2C372527F876}" srcId="{1AC9D002-BA7A-4ABB-8017-6A3931DDB85A}" destId="{369FBBB5-4B7C-4C01-B280-D1098FB73403}" srcOrd="0" destOrd="0" parTransId="{6C1B8583-B930-4630-AC35-686812A29A52}" sibTransId="{0C54FE28-2F52-4BA3-8FC5-F89A1EF5AEF4}"/>
    <dgm:cxn modelId="{228D1EB6-47DE-4765-A0DD-7DB04E03E26E}" srcId="{369FBBB5-4B7C-4C01-B280-D1098FB73403}" destId="{651D8A4F-00B1-4D3A-BC2A-72445F71E587}" srcOrd="0" destOrd="0" parTransId="{A130167F-D26D-452D-8406-FF50425EF88B}" sibTransId="{10BE669F-F08E-4EA4-AC3E-68343164F616}"/>
    <dgm:cxn modelId="{59725EC8-5CB6-456C-85B4-C5461DEB857B}" type="presOf" srcId="{1AC9D002-BA7A-4ABB-8017-6A3931DDB85A}" destId="{F6F8E765-5212-448B-938E-5FD6BA8867CC}" srcOrd="0" destOrd="0" presId="urn:microsoft.com/office/officeart/2005/8/layout/vList6"/>
    <dgm:cxn modelId="{AF843CB5-55CB-47EA-BC86-0C52E458BDF7}" srcId="{369FBBB5-4B7C-4C01-B280-D1098FB73403}" destId="{30EE3D9B-5BC5-42AD-8524-AA9A70AC80A9}" srcOrd="1" destOrd="0" parTransId="{9A768D7B-65E9-4616-B6C5-EE67E386EDA0}" sibTransId="{A05223D5-B885-4079-83B2-E01157606C95}"/>
    <dgm:cxn modelId="{3DF05594-96B1-4D60-ADA7-9D0C407613F4}" srcId="{1AC9D002-BA7A-4ABB-8017-6A3931DDB85A}" destId="{55BDD35A-6A13-4046-8189-67494BE31602}" srcOrd="1" destOrd="0" parTransId="{190A6875-9DAF-4AE7-9AEC-517EB8B1A0AB}" sibTransId="{0718CF9D-AD0E-4B7C-AC1A-F428BF2EA4AC}"/>
    <dgm:cxn modelId="{7C18B873-E96A-462C-8006-DDF65ABE0B57}" srcId="{55BDD35A-6A13-4046-8189-67494BE31602}" destId="{51281ED4-CC9D-448A-A547-2A5EA8ED4945}" srcOrd="1" destOrd="0" parTransId="{3E7305B8-D603-4683-B323-9A6BE27C30DC}" sibTransId="{DE0EDB7E-FB12-4F7B-B5F8-4313EC878424}"/>
    <dgm:cxn modelId="{0B3A5C51-CE4F-4081-B916-919E3C398CE8}" type="presOf" srcId="{55BDD35A-6A13-4046-8189-67494BE31602}" destId="{032597B0-8E78-4A60-B3B1-13072795C10D}" srcOrd="0" destOrd="0" presId="urn:microsoft.com/office/officeart/2005/8/layout/vList6"/>
    <dgm:cxn modelId="{2A672E15-3CF7-43A6-AC42-418FD88E1A6C}" srcId="{55BDD35A-6A13-4046-8189-67494BE31602}" destId="{69FEAA52-4B80-4D40-8E61-286DBB3DEB47}" srcOrd="0" destOrd="0" parTransId="{349F80EB-6709-4D15-A163-CB11F996D3DC}" sibTransId="{74AAB763-D126-40AB-AFDC-8E71298DBA5B}"/>
    <dgm:cxn modelId="{F91B85A3-CD14-4982-BF0B-A91F169E2E0B}" type="presOf" srcId="{30EE3D9B-5BC5-42AD-8524-AA9A70AC80A9}" destId="{7271B638-31F4-4670-BAAC-90731FAAF37A}" srcOrd="0" destOrd="1" presId="urn:microsoft.com/office/officeart/2005/8/layout/vList6"/>
    <dgm:cxn modelId="{4CE413B2-414D-4C7D-BAF3-506A17C7AC3B}" type="presOf" srcId="{651D8A4F-00B1-4D3A-BC2A-72445F71E587}" destId="{7271B638-31F4-4670-BAAC-90731FAAF37A}" srcOrd="0" destOrd="0" presId="urn:microsoft.com/office/officeart/2005/8/layout/vList6"/>
    <dgm:cxn modelId="{64E1118E-711A-4088-BACD-73E9D8200F39}" type="presOf" srcId="{51281ED4-CC9D-448A-A547-2A5EA8ED4945}" destId="{7716EE79-42E4-4A24-8608-A0E28A422D22}" srcOrd="0" destOrd="1" presId="urn:microsoft.com/office/officeart/2005/8/layout/vList6"/>
    <dgm:cxn modelId="{1836CF12-B5B2-4AF4-A021-3D071264967E}" type="presParOf" srcId="{F6F8E765-5212-448B-938E-5FD6BA8867CC}" destId="{1C48A731-3C1F-42AE-9395-99A0F3AD10BE}" srcOrd="0" destOrd="0" presId="urn:microsoft.com/office/officeart/2005/8/layout/vList6"/>
    <dgm:cxn modelId="{9FD69A94-84B5-4C64-9DB9-44FB111F4ACE}" type="presParOf" srcId="{1C48A731-3C1F-42AE-9395-99A0F3AD10BE}" destId="{394FEB31-165D-4F91-A1CE-8FA31DAC679A}" srcOrd="0" destOrd="0" presId="urn:microsoft.com/office/officeart/2005/8/layout/vList6"/>
    <dgm:cxn modelId="{CE4F71D9-74B1-4C61-BA98-28F33D2D6DD6}" type="presParOf" srcId="{1C48A731-3C1F-42AE-9395-99A0F3AD10BE}" destId="{7271B638-31F4-4670-BAAC-90731FAAF37A}" srcOrd="1" destOrd="0" presId="urn:microsoft.com/office/officeart/2005/8/layout/vList6"/>
    <dgm:cxn modelId="{070F4CA2-867A-4C5C-9AED-07209BC450AD}" type="presParOf" srcId="{F6F8E765-5212-448B-938E-5FD6BA8867CC}" destId="{899B5AB2-A22F-4DE3-9D18-3A2D04AC0D21}" srcOrd="1" destOrd="0" presId="urn:microsoft.com/office/officeart/2005/8/layout/vList6"/>
    <dgm:cxn modelId="{A81EACD4-FF42-48DD-993E-1DC24A060CC7}" type="presParOf" srcId="{F6F8E765-5212-448B-938E-5FD6BA8867CC}" destId="{D6426C8C-865F-4AED-AE40-7689C79851BC}" srcOrd="2" destOrd="0" presId="urn:microsoft.com/office/officeart/2005/8/layout/vList6"/>
    <dgm:cxn modelId="{C593C344-1383-49C1-996B-0BB234BA13A7}" type="presParOf" srcId="{D6426C8C-865F-4AED-AE40-7689C79851BC}" destId="{032597B0-8E78-4A60-B3B1-13072795C10D}" srcOrd="0" destOrd="0" presId="urn:microsoft.com/office/officeart/2005/8/layout/vList6"/>
    <dgm:cxn modelId="{9CF32778-04AC-44FC-8CDF-A8CB4E6E47E6}" type="presParOf" srcId="{D6426C8C-865F-4AED-AE40-7689C79851BC}" destId="{7716EE79-42E4-4A24-8608-A0E28A422D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348A26-28C2-A34D-B10B-B5D0B9181DDF}" type="doc">
      <dgm:prSet loTypeId="urn:microsoft.com/office/officeart/2005/8/layout/cycle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02D44-B0B9-5142-98AF-294F3BE142E8}">
      <dgm:prSet phldrT="[Text]" custT="1"/>
      <dgm:spPr/>
      <dgm:t>
        <a:bodyPr/>
        <a:lstStyle/>
        <a:p>
          <a:r>
            <a:rPr lang="en-US" sz="1400" dirty="0" smtClean="0"/>
            <a:t>Standard </a:t>
          </a:r>
          <a:r>
            <a:rPr lang="en-US" sz="1400" dirty="0" err="1" smtClean="0"/>
            <a:t>Koyma</a:t>
          </a:r>
          <a:r>
            <a:rPr lang="en-US" sz="1400" dirty="0" smtClean="0"/>
            <a:t> </a:t>
          </a:r>
          <a:endParaRPr lang="en-US" sz="1400" dirty="0"/>
        </a:p>
      </dgm:t>
    </dgm:pt>
    <dgm:pt modelId="{96222897-EBD8-CB41-8940-7EF5CA15237E}" type="parTrans" cxnId="{79945E4B-FD56-144A-8F40-849CBA7D7850}">
      <dgm:prSet/>
      <dgm:spPr/>
      <dgm:t>
        <a:bodyPr/>
        <a:lstStyle/>
        <a:p>
          <a:endParaRPr lang="en-US" sz="1400"/>
        </a:p>
      </dgm:t>
    </dgm:pt>
    <dgm:pt modelId="{986E3C2E-1E3A-4547-9547-8FAB5A128D9F}" type="sibTrans" cxnId="{79945E4B-FD56-144A-8F40-849CBA7D7850}">
      <dgm:prSet custT="1"/>
      <dgm:spPr/>
      <dgm:t>
        <a:bodyPr/>
        <a:lstStyle/>
        <a:p>
          <a:endParaRPr lang="en-US" sz="1400"/>
        </a:p>
      </dgm:t>
    </dgm:pt>
    <dgm:pt modelId="{8523EF07-2537-884C-89EE-4F35F8543F9F}">
      <dgm:prSet phldrT="[Text]" custT="1"/>
      <dgm:spPr/>
      <dgm:t>
        <a:bodyPr/>
        <a:lstStyle/>
        <a:p>
          <a:r>
            <a:rPr lang="en-US" sz="1400" dirty="0" smtClean="0"/>
            <a:t>EĞİTİM</a:t>
          </a:r>
          <a:endParaRPr lang="en-US" sz="1400" dirty="0"/>
        </a:p>
      </dgm:t>
    </dgm:pt>
    <dgm:pt modelId="{6BB3A50F-1085-9049-9ABC-F739E562FC97}" type="parTrans" cxnId="{A242EC0B-2AE6-5A49-9BF3-57596A4CD4BB}">
      <dgm:prSet/>
      <dgm:spPr/>
      <dgm:t>
        <a:bodyPr/>
        <a:lstStyle/>
        <a:p>
          <a:endParaRPr lang="en-US" sz="1400"/>
        </a:p>
      </dgm:t>
    </dgm:pt>
    <dgm:pt modelId="{7F908207-E7C4-7D47-BCBD-0C9DB7D38629}" type="sibTrans" cxnId="{A242EC0B-2AE6-5A49-9BF3-57596A4CD4BB}">
      <dgm:prSet custT="1"/>
      <dgm:spPr/>
      <dgm:t>
        <a:bodyPr/>
        <a:lstStyle/>
        <a:p>
          <a:endParaRPr lang="en-US" sz="1400"/>
        </a:p>
      </dgm:t>
    </dgm:pt>
    <dgm:pt modelId="{8257DF82-4B5E-B844-BD19-8B18EA34CA4C}">
      <dgm:prSet phldrT="[Text]" custT="1"/>
      <dgm:spPr/>
      <dgm:t>
        <a:bodyPr/>
        <a:lstStyle/>
        <a:p>
          <a:r>
            <a:rPr lang="en-US" sz="1400" dirty="0" smtClean="0"/>
            <a:t>ÖNLEME VE TESPİT</a:t>
          </a:r>
          <a:endParaRPr lang="en-US" sz="1400" dirty="0"/>
        </a:p>
      </dgm:t>
    </dgm:pt>
    <dgm:pt modelId="{2D3EAB45-01DD-D84E-BC58-FA90A3CFE4D7}" type="parTrans" cxnId="{82F553D8-67EF-1C41-8B8A-71928B01601F}">
      <dgm:prSet/>
      <dgm:spPr/>
      <dgm:t>
        <a:bodyPr/>
        <a:lstStyle/>
        <a:p>
          <a:endParaRPr lang="en-US" sz="1400"/>
        </a:p>
      </dgm:t>
    </dgm:pt>
    <dgm:pt modelId="{17543ED2-2CBF-A94C-80C4-2210D47AF3AB}" type="sibTrans" cxnId="{82F553D8-67EF-1C41-8B8A-71928B01601F}">
      <dgm:prSet custT="1"/>
      <dgm:spPr/>
      <dgm:t>
        <a:bodyPr/>
        <a:lstStyle/>
        <a:p>
          <a:endParaRPr lang="en-US" sz="1400"/>
        </a:p>
      </dgm:t>
    </dgm:pt>
    <dgm:pt modelId="{A9054785-93AE-A840-AD33-9374669872BC}">
      <dgm:prSet phldrT="[Text]" custT="1"/>
      <dgm:spPr/>
      <dgm:t>
        <a:bodyPr/>
        <a:lstStyle/>
        <a:p>
          <a:r>
            <a:rPr lang="en-US" sz="1400" dirty="0" smtClean="0"/>
            <a:t>ARAŞTIRMA</a:t>
          </a:r>
          <a:endParaRPr lang="en-US" sz="1400" dirty="0"/>
        </a:p>
      </dgm:t>
    </dgm:pt>
    <dgm:pt modelId="{94C234D9-4519-BC4B-88DC-36B8E7CFF41D}" type="parTrans" cxnId="{DCC9C71B-C512-344D-B251-ACEFF2E0E99A}">
      <dgm:prSet/>
      <dgm:spPr/>
      <dgm:t>
        <a:bodyPr/>
        <a:lstStyle/>
        <a:p>
          <a:endParaRPr lang="en-US" sz="1400"/>
        </a:p>
      </dgm:t>
    </dgm:pt>
    <dgm:pt modelId="{712EC0D5-06B8-1E48-8150-A3F3EDC22BB4}" type="sibTrans" cxnId="{DCC9C71B-C512-344D-B251-ACEFF2E0E99A}">
      <dgm:prSet custT="1"/>
      <dgm:spPr/>
      <dgm:t>
        <a:bodyPr/>
        <a:lstStyle/>
        <a:p>
          <a:endParaRPr lang="en-US" sz="1400"/>
        </a:p>
      </dgm:t>
    </dgm:pt>
    <dgm:pt modelId="{7AE4C937-DDAB-FF4B-A384-92A2AF1A72B2}">
      <dgm:prSet phldrT="[Text]" custT="1"/>
      <dgm:spPr/>
      <dgm:t>
        <a:bodyPr/>
        <a:lstStyle/>
        <a:p>
          <a:r>
            <a:rPr lang="en-US" sz="1400" dirty="0" smtClean="0"/>
            <a:t>FİNANSAL RAPORLAMA</a:t>
          </a:r>
          <a:endParaRPr lang="en-US" sz="1400" dirty="0"/>
        </a:p>
      </dgm:t>
    </dgm:pt>
    <dgm:pt modelId="{EBC429C6-57C3-E14D-974A-BD5272F66815}" type="parTrans" cxnId="{9873E7A5-D9F2-B247-88F5-92813B947D0A}">
      <dgm:prSet/>
      <dgm:spPr/>
      <dgm:t>
        <a:bodyPr/>
        <a:lstStyle/>
        <a:p>
          <a:endParaRPr lang="en-US" sz="1400"/>
        </a:p>
      </dgm:t>
    </dgm:pt>
    <dgm:pt modelId="{0050123B-0FE7-B343-852C-FCCC0EA45503}" type="sibTrans" cxnId="{9873E7A5-D9F2-B247-88F5-92813B947D0A}">
      <dgm:prSet custT="1"/>
      <dgm:spPr/>
      <dgm:t>
        <a:bodyPr/>
        <a:lstStyle/>
        <a:p>
          <a:endParaRPr lang="en-US" sz="1400"/>
        </a:p>
      </dgm:t>
    </dgm:pt>
    <dgm:pt modelId="{55ED237B-D302-4F41-96AE-84088C93A204}">
      <dgm:prSet phldrT="[Text]" custT="1"/>
      <dgm:spPr/>
      <dgm:t>
        <a:bodyPr/>
        <a:lstStyle/>
        <a:p>
          <a:r>
            <a:rPr lang="en-US" sz="1400" dirty="0" smtClean="0"/>
            <a:t>KURUMSAL YÖNETİM</a:t>
          </a:r>
          <a:endParaRPr lang="en-US" sz="1400" dirty="0"/>
        </a:p>
      </dgm:t>
    </dgm:pt>
    <dgm:pt modelId="{5FBD3589-5FAD-1744-B2CE-AFF712743DE0}" type="parTrans" cxnId="{B850548E-02F0-3F42-9AC5-195E1E9F4EB7}">
      <dgm:prSet/>
      <dgm:spPr/>
      <dgm:t>
        <a:bodyPr/>
        <a:lstStyle/>
        <a:p>
          <a:endParaRPr lang="en-US" sz="1400"/>
        </a:p>
      </dgm:t>
    </dgm:pt>
    <dgm:pt modelId="{99B7D1F5-C89E-3449-A6DF-6C95CC136950}" type="sibTrans" cxnId="{B850548E-02F0-3F42-9AC5-195E1E9F4EB7}">
      <dgm:prSet custT="1"/>
      <dgm:spPr/>
      <dgm:t>
        <a:bodyPr/>
        <a:lstStyle/>
        <a:p>
          <a:endParaRPr lang="en-US" sz="1400"/>
        </a:p>
      </dgm:t>
    </dgm:pt>
    <dgm:pt modelId="{A56EBF5A-95AA-164C-A05A-23E39854AF17}" type="pres">
      <dgm:prSet presAssocID="{AA348A26-28C2-A34D-B10B-B5D0B9181D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311FC13-47FD-474F-A544-99F03743B8CD}" type="pres">
      <dgm:prSet presAssocID="{D2A02D44-B0B9-5142-98AF-294F3BE142E8}" presName="node" presStyleLbl="node1" presStyleIdx="0" presStyleCnt="6" custScaleX="1232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FBCAFA-86FD-6A48-911D-207EC3CCD8A8}" type="pres">
      <dgm:prSet presAssocID="{986E3C2E-1E3A-4547-9547-8FAB5A128D9F}" presName="sibTrans" presStyleLbl="sibTrans2D1" presStyleIdx="0" presStyleCnt="6"/>
      <dgm:spPr/>
      <dgm:t>
        <a:bodyPr/>
        <a:lstStyle/>
        <a:p>
          <a:endParaRPr lang="tr-TR"/>
        </a:p>
      </dgm:t>
    </dgm:pt>
    <dgm:pt modelId="{8B603744-2FE1-DB40-AF20-C04FC3AFD0C7}" type="pres">
      <dgm:prSet presAssocID="{986E3C2E-1E3A-4547-9547-8FAB5A128D9F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67A419F9-905B-C44F-A758-326F2B3FC440}" type="pres">
      <dgm:prSet presAssocID="{8523EF07-2537-884C-89EE-4F35F8543F9F}" presName="node" presStyleLbl="node1" presStyleIdx="1" presStyleCnt="6" custScaleX="1330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BB26FF-52FB-134A-AB3B-40FBFCAFFDAC}" type="pres">
      <dgm:prSet presAssocID="{7F908207-E7C4-7D47-BCBD-0C9DB7D38629}" presName="sibTrans" presStyleLbl="sibTrans2D1" presStyleIdx="1" presStyleCnt="6"/>
      <dgm:spPr/>
      <dgm:t>
        <a:bodyPr/>
        <a:lstStyle/>
        <a:p>
          <a:endParaRPr lang="tr-TR"/>
        </a:p>
      </dgm:t>
    </dgm:pt>
    <dgm:pt modelId="{1691F778-9042-664E-BD00-769C01577A18}" type="pres">
      <dgm:prSet presAssocID="{7F908207-E7C4-7D47-BCBD-0C9DB7D38629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040CF7B7-E089-9841-9BC0-A759AE9032FB}" type="pres">
      <dgm:prSet presAssocID="{8257DF82-4B5E-B844-BD19-8B18EA34CA4C}" presName="node" presStyleLbl="node1" presStyleIdx="2" presStyleCnt="6" custScaleX="1353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39FD81-3247-BB43-9C05-500810E01C7C}" type="pres">
      <dgm:prSet presAssocID="{17543ED2-2CBF-A94C-80C4-2210D47AF3AB}" presName="sibTrans" presStyleLbl="sibTrans2D1" presStyleIdx="2" presStyleCnt="6"/>
      <dgm:spPr/>
      <dgm:t>
        <a:bodyPr/>
        <a:lstStyle/>
        <a:p>
          <a:endParaRPr lang="tr-TR"/>
        </a:p>
      </dgm:t>
    </dgm:pt>
    <dgm:pt modelId="{889C3985-9F28-7A4E-9D36-5EE70C95CC83}" type="pres">
      <dgm:prSet presAssocID="{17543ED2-2CBF-A94C-80C4-2210D47AF3AB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653CDD56-DE6B-5548-BEEF-B5444D6041DB}" type="pres">
      <dgm:prSet presAssocID="{A9054785-93AE-A840-AD33-9374669872BC}" presName="node" presStyleLbl="node1" presStyleIdx="3" presStyleCnt="6" custScaleX="1409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DAA6BC-3F5B-A549-9C22-D2245BA143F0}" type="pres">
      <dgm:prSet presAssocID="{712EC0D5-06B8-1E48-8150-A3F3EDC22BB4}" presName="sibTrans" presStyleLbl="sibTrans2D1" presStyleIdx="3" presStyleCnt="6"/>
      <dgm:spPr/>
      <dgm:t>
        <a:bodyPr/>
        <a:lstStyle/>
        <a:p>
          <a:endParaRPr lang="tr-TR"/>
        </a:p>
      </dgm:t>
    </dgm:pt>
    <dgm:pt modelId="{52F12405-2805-6444-B1CD-CC274ED03210}" type="pres">
      <dgm:prSet presAssocID="{712EC0D5-06B8-1E48-8150-A3F3EDC22BB4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6D3A0066-9FDA-EA4C-87FB-8537BF8021FE}" type="pres">
      <dgm:prSet presAssocID="{7AE4C937-DDAB-FF4B-A384-92A2AF1A72B2}" presName="node" presStyleLbl="node1" presStyleIdx="4" presStyleCnt="6" custScaleX="1388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120FF0-179A-3347-9ECD-522D770A71C3}" type="pres">
      <dgm:prSet presAssocID="{0050123B-0FE7-B343-852C-FCCC0EA45503}" presName="sibTrans" presStyleLbl="sibTrans2D1" presStyleIdx="4" presStyleCnt="6"/>
      <dgm:spPr/>
      <dgm:t>
        <a:bodyPr/>
        <a:lstStyle/>
        <a:p>
          <a:endParaRPr lang="tr-TR"/>
        </a:p>
      </dgm:t>
    </dgm:pt>
    <dgm:pt modelId="{86443AA8-0E38-1049-B70E-B39C089C50E2}" type="pres">
      <dgm:prSet presAssocID="{0050123B-0FE7-B343-852C-FCCC0EA45503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FE93B6B3-B22B-AB48-B539-35E39C2AB309}" type="pres">
      <dgm:prSet presAssocID="{55ED237B-D302-4F41-96AE-84088C93A204}" presName="node" presStyleLbl="node1" presStyleIdx="5" presStyleCnt="6" custScaleX="1376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8932E0-A1DB-7E4D-B055-872707599119}" type="pres">
      <dgm:prSet presAssocID="{99B7D1F5-C89E-3449-A6DF-6C95CC136950}" presName="sibTrans" presStyleLbl="sibTrans2D1" presStyleIdx="5" presStyleCnt="6"/>
      <dgm:spPr/>
      <dgm:t>
        <a:bodyPr/>
        <a:lstStyle/>
        <a:p>
          <a:endParaRPr lang="tr-TR"/>
        </a:p>
      </dgm:t>
    </dgm:pt>
    <dgm:pt modelId="{8067C938-625A-D24C-9258-5E040FDD3E2A}" type="pres">
      <dgm:prSet presAssocID="{99B7D1F5-C89E-3449-A6DF-6C95CC136950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11903BED-0EF5-5342-B182-F0B8320EA48E}" type="presOf" srcId="{55ED237B-D302-4F41-96AE-84088C93A204}" destId="{FE93B6B3-B22B-AB48-B539-35E39C2AB309}" srcOrd="0" destOrd="0" presId="urn:microsoft.com/office/officeart/2005/8/layout/cycle2"/>
    <dgm:cxn modelId="{C2943BB1-8FFE-E047-8912-A444F44B65D7}" type="presOf" srcId="{7AE4C937-DDAB-FF4B-A384-92A2AF1A72B2}" destId="{6D3A0066-9FDA-EA4C-87FB-8537BF8021FE}" srcOrd="0" destOrd="0" presId="urn:microsoft.com/office/officeart/2005/8/layout/cycle2"/>
    <dgm:cxn modelId="{13F10613-9C3E-3140-B392-33BC503052BD}" type="presOf" srcId="{A9054785-93AE-A840-AD33-9374669872BC}" destId="{653CDD56-DE6B-5548-BEEF-B5444D6041DB}" srcOrd="0" destOrd="0" presId="urn:microsoft.com/office/officeart/2005/8/layout/cycle2"/>
    <dgm:cxn modelId="{7C03F791-2001-D546-8E4C-4A4B31E485A6}" type="presOf" srcId="{8523EF07-2537-884C-89EE-4F35F8543F9F}" destId="{67A419F9-905B-C44F-A758-326F2B3FC440}" srcOrd="0" destOrd="0" presId="urn:microsoft.com/office/officeart/2005/8/layout/cycle2"/>
    <dgm:cxn modelId="{E80D1706-EA1A-6B4B-AE3D-88D1FEE4BCD8}" type="presOf" srcId="{17543ED2-2CBF-A94C-80C4-2210D47AF3AB}" destId="{6639FD81-3247-BB43-9C05-500810E01C7C}" srcOrd="0" destOrd="0" presId="urn:microsoft.com/office/officeart/2005/8/layout/cycle2"/>
    <dgm:cxn modelId="{A5F5BA9F-D406-C542-B03B-A8F27FBF18CC}" type="presOf" srcId="{0050123B-0FE7-B343-852C-FCCC0EA45503}" destId="{27120FF0-179A-3347-9ECD-522D770A71C3}" srcOrd="0" destOrd="0" presId="urn:microsoft.com/office/officeart/2005/8/layout/cycle2"/>
    <dgm:cxn modelId="{DCC9C71B-C512-344D-B251-ACEFF2E0E99A}" srcId="{AA348A26-28C2-A34D-B10B-B5D0B9181DDF}" destId="{A9054785-93AE-A840-AD33-9374669872BC}" srcOrd="3" destOrd="0" parTransId="{94C234D9-4519-BC4B-88DC-36B8E7CFF41D}" sibTransId="{712EC0D5-06B8-1E48-8150-A3F3EDC22BB4}"/>
    <dgm:cxn modelId="{BC9F28B9-F994-374B-B5AB-90DBC1ABB9BD}" type="presOf" srcId="{7F908207-E7C4-7D47-BCBD-0C9DB7D38629}" destId="{06BB26FF-52FB-134A-AB3B-40FBFCAFFDAC}" srcOrd="0" destOrd="0" presId="urn:microsoft.com/office/officeart/2005/8/layout/cycle2"/>
    <dgm:cxn modelId="{A242EC0B-2AE6-5A49-9BF3-57596A4CD4BB}" srcId="{AA348A26-28C2-A34D-B10B-B5D0B9181DDF}" destId="{8523EF07-2537-884C-89EE-4F35F8543F9F}" srcOrd="1" destOrd="0" parTransId="{6BB3A50F-1085-9049-9ABC-F739E562FC97}" sibTransId="{7F908207-E7C4-7D47-BCBD-0C9DB7D38629}"/>
    <dgm:cxn modelId="{95EAB6CD-6E0A-3F41-B2B2-A548032CF1C3}" type="presOf" srcId="{AA348A26-28C2-A34D-B10B-B5D0B9181DDF}" destId="{A56EBF5A-95AA-164C-A05A-23E39854AF17}" srcOrd="0" destOrd="0" presId="urn:microsoft.com/office/officeart/2005/8/layout/cycle2"/>
    <dgm:cxn modelId="{2C8B9AF9-285D-0E4C-BA0F-DA0443AA00E6}" type="presOf" srcId="{8257DF82-4B5E-B844-BD19-8B18EA34CA4C}" destId="{040CF7B7-E089-9841-9BC0-A759AE9032FB}" srcOrd="0" destOrd="0" presId="urn:microsoft.com/office/officeart/2005/8/layout/cycle2"/>
    <dgm:cxn modelId="{D144C737-949C-AF41-9161-CB728DC64D1C}" type="presOf" srcId="{712EC0D5-06B8-1E48-8150-A3F3EDC22BB4}" destId="{52F12405-2805-6444-B1CD-CC274ED03210}" srcOrd="1" destOrd="0" presId="urn:microsoft.com/office/officeart/2005/8/layout/cycle2"/>
    <dgm:cxn modelId="{9873E7A5-D9F2-B247-88F5-92813B947D0A}" srcId="{AA348A26-28C2-A34D-B10B-B5D0B9181DDF}" destId="{7AE4C937-DDAB-FF4B-A384-92A2AF1A72B2}" srcOrd="4" destOrd="0" parTransId="{EBC429C6-57C3-E14D-974A-BD5272F66815}" sibTransId="{0050123B-0FE7-B343-852C-FCCC0EA45503}"/>
    <dgm:cxn modelId="{C5E8F602-C0BA-AE40-BBFD-784764539336}" type="presOf" srcId="{712EC0D5-06B8-1E48-8150-A3F3EDC22BB4}" destId="{ECDAA6BC-3F5B-A549-9C22-D2245BA143F0}" srcOrd="0" destOrd="0" presId="urn:microsoft.com/office/officeart/2005/8/layout/cycle2"/>
    <dgm:cxn modelId="{B850548E-02F0-3F42-9AC5-195E1E9F4EB7}" srcId="{AA348A26-28C2-A34D-B10B-B5D0B9181DDF}" destId="{55ED237B-D302-4F41-96AE-84088C93A204}" srcOrd="5" destOrd="0" parTransId="{5FBD3589-5FAD-1744-B2CE-AFF712743DE0}" sibTransId="{99B7D1F5-C89E-3449-A6DF-6C95CC136950}"/>
    <dgm:cxn modelId="{79945E4B-FD56-144A-8F40-849CBA7D7850}" srcId="{AA348A26-28C2-A34D-B10B-B5D0B9181DDF}" destId="{D2A02D44-B0B9-5142-98AF-294F3BE142E8}" srcOrd="0" destOrd="0" parTransId="{96222897-EBD8-CB41-8940-7EF5CA15237E}" sibTransId="{986E3C2E-1E3A-4547-9547-8FAB5A128D9F}"/>
    <dgm:cxn modelId="{95A29EC7-AD8E-C041-8C99-203D253ADCCC}" type="presOf" srcId="{7F908207-E7C4-7D47-BCBD-0C9DB7D38629}" destId="{1691F778-9042-664E-BD00-769C01577A18}" srcOrd="1" destOrd="0" presId="urn:microsoft.com/office/officeart/2005/8/layout/cycle2"/>
    <dgm:cxn modelId="{BC7AB6A5-E936-9D47-8A5A-B360FC796A72}" type="presOf" srcId="{986E3C2E-1E3A-4547-9547-8FAB5A128D9F}" destId="{FDFBCAFA-86FD-6A48-911D-207EC3CCD8A8}" srcOrd="0" destOrd="0" presId="urn:microsoft.com/office/officeart/2005/8/layout/cycle2"/>
    <dgm:cxn modelId="{9FDC3004-747E-7541-A319-BA24C8F34499}" type="presOf" srcId="{99B7D1F5-C89E-3449-A6DF-6C95CC136950}" destId="{8067C938-625A-D24C-9258-5E040FDD3E2A}" srcOrd="1" destOrd="0" presId="urn:microsoft.com/office/officeart/2005/8/layout/cycle2"/>
    <dgm:cxn modelId="{82F553D8-67EF-1C41-8B8A-71928B01601F}" srcId="{AA348A26-28C2-A34D-B10B-B5D0B9181DDF}" destId="{8257DF82-4B5E-B844-BD19-8B18EA34CA4C}" srcOrd="2" destOrd="0" parTransId="{2D3EAB45-01DD-D84E-BC58-FA90A3CFE4D7}" sibTransId="{17543ED2-2CBF-A94C-80C4-2210D47AF3AB}"/>
    <dgm:cxn modelId="{4B7AE961-1954-214D-8156-53F07B2D6794}" type="presOf" srcId="{D2A02D44-B0B9-5142-98AF-294F3BE142E8}" destId="{C311FC13-47FD-474F-A544-99F03743B8CD}" srcOrd="0" destOrd="0" presId="urn:microsoft.com/office/officeart/2005/8/layout/cycle2"/>
    <dgm:cxn modelId="{F48EB89A-992D-5D46-AE1C-AFAC0C1AA397}" type="presOf" srcId="{17543ED2-2CBF-A94C-80C4-2210D47AF3AB}" destId="{889C3985-9F28-7A4E-9D36-5EE70C95CC83}" srcOrd="1" destOrd="0" presId="urn:microsoft.com/office/officeart/2005/8/layout/cycle2"/>
    <dgm:cxn modelId="{2E7E656A-5E7F-2342-B0AA-BD96C2177862}" type="presOf" srcId="{99B7D1F5-C89E-3449-A6DF-6C95CC136950}" destId="{BD8932E0-A1DB-7E4D-B055-872707599119}" srcOrd="0" destOrd="0" presId="urn:microsoft.com/office/officeart/2005/8/layout/cycle2"/>
    <dgm:cxn modelId="{9FE93590-0CAA-B64A-A560-D973930AAD99}" type="presOf" srcId="{0050123B-0FE7-B343-852C-FCCC0EA45503}" destId="{86443AA8-0E38-1049-B70E-B39C089C50E2}" srcOrd="1" destOrd="0" presId="urn:microsoft.com/office/officeart/2005/8/layout/cycle2"/>
    <dgm:cxn modelId="{D2DB21B5-CDAE-5741-8DDA-52171CC17F08}" type="presOf" srcId="{986E3C2E-1E3A-4547-9547-8FAB5A128D9F}" destId="{8B603744-2FE1-DB40-AF20-C04FC3AFD0C7}" srcOrd="1" destOrd="0" presId="urn:microsoft.com/office/officeart/2005/8/layout/cycle2"/>
    <dgm:cxn modelId="{9EF58930-0099-B04F-9A29-1EACC76560F3}" type="presParOf" srcId="{A56EBF5A-95AA-164C-A05A-23E39854AF17}" destId="{C311FC13-47FD-474F-A544-99F03743B8CD}" srcOrd="0" destOrd="0" presId="urn:microsoft.com/office/officeart/2005/8/layout/cycle2"/>
    <dgm:cxn modelId="{B2651DD5-DE4B-A247-8BD6-67AF74288AD8}" type="presParOf" srcId="{A56EBF5A-95AA-164C-A05A-23E39854AF17}" destId="{FDFBCAFA-86FD-6A48-911D-207EC3CCD8A8}" srcOrd="1" destOrd="0" presId="urn:microsoft.com/office/officeart/2005/8/layout/cycle2"/>
    <dgm:cxn modelId="{C2CDC10D-43FF-9A46-952A-7AF6237CA827}" type="presParOf" srcId="{FDFBCAFA-86FD-6A48-911D-207EC3CCD8A8}" destId="{8B603744-2FE1-DB40-AF20-C04FC3AFD0C7}" srcOrd="0" destOrd="0" presId="urn:microsoft.com/office/officeart/2005/8/layout/cycle2"/>
    <dgm:cxn modelId="{02E9B227-C273-E649-A490-FE2F72588FA2}" type="presParOf" srcId="{A56EBF5A-95AA-164C-A05A-23E39854AF17}" destId="{67A419F9-905B-C44F-A758-326F2B3FC440}" srcOrd="2" destOrd="0" presId="urn:microsoft.com/office/officeart/2005/8/layout/cycle2"/>
    <dgm:cxn modelId="{61C60F5E-F894-AF47-8D4F-8E4BBFC79BCD}" type="presParOf" srcId="{A56EBF5A-95AA-164C-A05A-23E39854AF17}" destId="{06BB26FF-52FB-134A-AB3B-40FBFCAFFDAC}" srcOrd="3" destOrd="0" presId="urn:microsoft.com/office/officeart/2005/8/layout/cycle2"/>
    <dgm:cxn modelId="{A1C449DE-BC6E-C448-A652-E297EE4C98BD}" type="presParOf" srcId="{06BB26FF-52FB-134A-AB3B-40FBFCAFFDAC}" destId="{1691F778-9042-664E-BD00-769C01577A18}" srcOrd="0" destOrd="0" presId="urn:microsoft.com/office/officeart/2005/8/layout/cycle2"/>
    <dgm:cxn modelId="{30A3CB60-46F9-614C-92FF-6FA4D59F03DA}" type="presParOf" srcId="{A56EBF5A-95AA-164C-A05A-23E39854AF17}" destId="{040CF7B7-E089-9841-9BC0-A759AE9032FB}" srcOrd="4" destOrd="0" presId="urn:microsoft.com/office/officeart/2005/8/layout/cycle2"/>
    <dgm:cxn modelId="{7568040E-7ABE-B44B-A53E-5030C6B0AE6E}" type="presParOf" srcId="{A56EBF5A-95AA-164C-A05A-23E39854AF17}" destId="{6639FD81-3247-BB43-9C05-500810E01C7C}" srcOrd="5" destOrd="0" presId="urn:microsoft.com/office/officeart/2005/8/layout/cycle2"/>
    <dgm:cxn modelId="{8A3CDF56-A307-4D49-8D44-BC4354F3E951}" type="presParOf" srcId="{6639FD81-3247-BB43-9C05-500810E01C7C}" destId="{889C3985-9F28-7A4E-9D36-5EE70C95CC83}" srcOrd="0" destOrd="0" presId="urn:microsoft.com/office/officeart/2005/8/layout/cycle2"/>
    <dgm:cxn modelId="{6CE61DCD-4474-B047-97BE-AD509E11EF2E}" type="presParOf" srcId="{A56EBF5A-95AA-164C-A05A-23E39854AF17}" destId="{653CDD56-DE6B-5548-BEEF-B5444D6041DB}" srcOrd="6" destOrd="0" presId="urn:microsoft.com/office/officeart/2005/8/layout/cycle2"/>
    <dgm:cxn modelId="{575D8344-8A4C-1E44-AD32-BA1A5F939E25}" type="presParOf" srcId="{A56EBF5A-95AA-164C-A05A-23E39854AF17}" destId="{ECDAA6BC-3F5B-A549-9C22-D2245BA143F0}" srcOrd="7" destOrd="0" presId="urn:microsoft.com/office/officeart/2005/8/layout/cycle2"/>
    <dgm:cxn modelId="{01B44531-46C0-7C44-A700-51E57A609C18}" type="presParOf" srcId="{ECDAA6BC-3F5B-A549-9C22-D2245BA143F0}" destId="{52F12405-2805-6444-B1CD-CC274ED03210}" srcOrd="0" destOrd="0" presId="urn:microsoft.com/office/officeart/2005/8/layout/cycle2"/>
    <dgm:cxn modelId="{3906330F-23B5-CE4D-AFFC-EDC10D0717D8}" type="presParOf" srcId="{A56EBF5A-95AA-164C-A05A-23E39854AF17}" destId="{6D3A0066-9FDA-EA4C-87FB-8537BF8021FE}" srcOrd="8" destOrd="0" presId="urn:microsoft.com/office/officeart/2005/8/layout/cycle2"/>
    <dgm:cxn modelId="{242E3770-30F3-B142-8283-809251A89437}" type="presParOf" srcId="{A56EBF5A-95AA-164C-A05A-23E39854AF17}" destId="{27120FF0-179A-3347-9ECD-522D770A71C3}" srcOrd="9" destOrd="0" presId="urn:microsoft.com/office/officeart/2005/8/layout/cycle2"/>
    <dgm:cxn modelId="{5E6F5EC0-BCD6-BB4D-83A4-31EC082EFC0B}" type="presParOf" srcId="{27120FF0-179A-3347-9ECD-522D770A71C3}" destId="{86443AA8-0E38-1049-B70E-B39C089C50E2}" srcOrd="0" destOrd="0" presId="urn:microsoft.com/office/officeart/2005/8/layout/cycle2"/>
    <dgm:cxn modelId="{86DF979C-BAF0-7C4E-BC74-7EBB4D1D6E47}" type="presParOf" srcId="{A56EBF5A-95AA-164C-A05A-23E39854AF17}" destId="{FE93B6B3-B22B-AB48-B539-35E39C2AB309}" srcOrd="10" destOrd="0" presId="urn:microsoft.com/office/officeart/2005/8/layout/cycle2"/>
    <dgm:cxn modelId="{967698A9-172F-EF42-BA57-FF7C43500443}" type="presParOf" srcId="{A56EBF5A-95AA-164C-A05A-23E39854AF17}" destId="{BD8932E0-A1DB-7E4D-B055-872707599119}" srcOrd="11" destOrd="0" presId="urn:microsoft.com/office/officeart/2005/8/layout/cycle2"/>
    <dgm:cxn modelId="{1C123275-CDD0-2C44-88F7-FB24CDAC3703}" type="presParOf" srcId="{BD8932E0-A1DB-7E4D-B055-872707599119}" destId="{8067C938-625A-D24C-9258-5E040FDD3E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845F-2486-E24A-9E32-8194F3A4CF3A}">
      <dsp:nvSpPr>
        <dsp:cNvPr id="0" name=""/>
        <dsp:cNvSpPr/>
      </dsp:nvSpPr>
      <dsp:spPr>
        <a:xfrm>
          <a:off x="1447006" y="0"/>
          <a:ext cx="1296987" cy="1296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BASKI</a:t>
          </a:r>
          <a:endParaRPr lang="en-US" sz="900" kern="1200" dirty="0"/>
        </a:p>
      </dsp:txBody>
      <dsp:txXfrm>
        <a:off x="1771253" y="648494"/>
        <a:ext cx="648493" cy="648493"/>
      </dsp:txXfrm>
    </dsp:sp>
    <dsp:sp modelId="{C0BB7498-F86C-D742-B833-0C6AE7E3CE75}">
      <dsp:nvSpPr>
        <dsp:cNvPr id="0" name=""/>
        <dsp:cNvSpPr/>
      </dsp:nvSpPr>
      <dsp:spPr>
        <a:xfrm>
          <a:off x="798512" y="1296987"/>
          <a:ext cx="1296987" cy="1296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FIRSAT</a:t>
          </a:r>
          <a:endParaRPr lang="en-US" sz="900" kern="1200" dirty="0"/>
        </a:p>
      </dsp:txBody>
      <dsp:txXfrm>
        <a:off x="1122759" y="1945481"/>
        <a:ext cx="648493" cy="648493"/>
      </dsp:txXfrm>
    </dsp:sp>
    <dsp:sp modelId="{ED627B9E-9F55-4C49-87EA-B4670923E127}">
      <dsp:nvSpPr>
        <dsp:cNvPr id="0" name=""/>
        <dsp:cNvSpPr/>
      </dsp:nvSpPr>
      <dsp:spPr>
        <a:xfrm rot="10800000">
          <a:off x="1447006" y="1296987"/>
          <a:ext cx="1296987" cy="1296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HİLE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ÜÇGENİ</a:t>
          </a:r>
          <a:endParaRPr lang="en-US" sz="900" kern="1200" dirty="0"/>
        </a:p>
      </dsp:txBody>
      <dsp:txXfrm rot="10800000">
        <a:off x="1771253" y="1296987"/>
        <a:ext cx="648493" cy="648493"/>
      </dsp:txXfrm>
    </dsp:sp>
    <dsp:sp modelId="{1DD54CBA-E34B-BF49-8FF6-7AB2E2230C60}">
      <dsp:nvSpPr>
        <dsp:cNvPr id="0" name=""/>
        <dsp:cNvSpPr/>
      </dsp:nvSpPr>
      <dsp:spPr>
        <a:xfrm>
          <a:off x="2095500" y="1296987"/>
          <a:ext cx="1296987" cy="1296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HAKLI GÖSTERME</a:t>
          </a:r>
          <a:endParaRPr lang="en-US" sz="900" kern="1200" dirty="0"/>
        </a:p>
      </dsp:txBody>
      <dsp:txXfrm>
        <a:off x="2419747" y="1945481"/>
        <a:ext cx="648493" cy="648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4D4CA-7286-CC4B-B869-F0156A8F71CE}">
      <dsp:nvSpPr>
        <dsp:cNvPr id="0" name=""/>
        <dsp:cNvSpPr/>
      </dsp:nvSpPr>
      <dsp:spPr>
        <a:xfrm>
          <a:off x="749300" y="0"/>
          <a:ext cx="2921000" cy="2921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317A6-8065-1143-A005-B3F7BC95EAFA}">
      <dsp:nvSpPr>
        <dsp:cNvPr id="0" name=""/>
        <dsp:cNvSpPr/>
      </dsp:nvSpPr>
      <dsp:spPr>
        <a:xfrm>
          <a:off x="547913" y="174170"/>
          <a:ext cx="1139190" cy="113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Baskı</a:t>
          </a:r>
          <a:endParaRPr lang="en-US" sz="1700" kern="1200" dirty="0"/>
        </a:p>
      </dsp:txBody>
      <dsp:txXfrm>
        <a:off x="603524" y="229781"/>
        <a:ext cx="1027968" cy="1027968"/>
      </dsp:txXfrm>
    </dsp:sp>
    <dsp:sp modelId="{58892C34-B1E9-6449-A592-CEA2BD1637F5}">
      <dsp:nvSpPr>
        <dsp:cNvPr id="0" name=""/>
        <dsp:cNvSpPr/>
      </dsp:nvSpPr>
      <dsp:spPr>
        <a:xfrm>
          <a:off x="2833918" y="174170"/>
          <a:ext cx="1139190" cy="113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Fırsat</a:t>
          </a:r>
          <a:endParaRPr lang="en-US" sz="1700" kern="1200" dirty="0"/>
        </a:p>
      </dsp:txBody>
      <dsp:txXfrm>
        <a:off x="2889529" y="229781"/>
        <a:ext cx="1027968" cy="1027968"/>
      </dsp:txXfrm>
    </dsp:sp>
    <dsp:sp modelId="{690B5954-1907-2842-A862-808FF9B43D11}">
      <dsp:nvSpPr>
        <dsp:cNvPr id="0" name=""/>
        <dsp:cNvSpPr/>
      </dsp:nvSpPr>
      <dsp:spPr>
        <a:xfrm>
          <a:off x="624114" y="1774371"/>
          <a:ext cx="1139190" cy="113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Haklı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Gösterme</a:t>
          </a:r>
          <a:endParaRPr lang="en-US" sz="1700" kern="1200" dirty="0"/>
        </a:p>
      </dsp:txBody>
      <dsp:txXfrm>
        <a:off x="679725" y="1829982"/>
        <a:ext cx="1027968" cy="1027968"/>
      </dsp:txXfrm>
    </dsp:sp>
    <dsp:sp modelId="{5EEE080B-BDA5-5448-B685-68B5E8F33BF4}">
      <dsp:nvSpPr>
        <dsp:cNvPr id="0" name=""/>
        <dsp:cNvSpPr/>
      </dsp:nvSpPr>
      <dsp:spPr>
        <a:xfrm>
          <a:off x="2910118" y="1774371"/>
          <a:ext cx="1139190" cy="113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Yetkinlik</a:t>
          </a:r>
          <a:endParaRPr lang="en-US" sz="1700" kern="1200" dirty="0"/>
        </a:p>
      </dsp:txBody>
      <dsp:txXfrm>
        <a:off x="2965729" y="1829982"/>
        <a:ext cx="1027968" cy="1027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1B638-31F4-4670-BAAC-90731FAAF37A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Kurumsal yönetim ve kontrol açıkları</a:t>
          </a:r>
          <a:endParaRPr lang="tr-TR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Çarpık ücret sistemi</a:t>
          </a:r>
          <a:endParaRPr lang="tr-TR" sz="3500" kern="1200" dirty="0"/>
        </a:p>
      </dsp:txBody>
      <dsp:txXfrm>
        <a:off x="3291839" y="269889"/>
        <a:ext cx="4129750" cy="1616020"/>
      </dsp:txXfrm>
    </dsp:sp>
    <dsp:sp modelId="{394FEB31-165D-4F91-A1CE-8FA31DAC679A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rgbClr val="FFC000"/>
              </a:solidFill>
            </a:rPr>
            <a:t>Ayrılık tezi </a:t>
          </a:r>
          <a:r>
            <a:rPr lang="tr-TR" sz="1400" kern="1200" dirty="0" smtClean="0">
              <a:solidFill>
                <a:srgbClr val="FFC000"/>
              </a:solidFill>
            </a:rPr>
            <a:t>(Friedman, 1970)</a:t>
          </a:r>
          <a:endParaRPr lang="tr-TR" sz="1400" kern="1200" dirty="0">
            <a:solidFill>
              <a:srgbClr val="FFC000"/>
            </a:solidFill>
          </a:endParaRPr>
        </a:p>
      </dsp:txBody>
      <dsp:txXfrm>
        <a:off x="105183" y="105735"/>
        <a:ext cx="3081474" cy="1944328"/>
      </dsp:txXfrm>
    </dsp:sp>
    <dsp:sp modelId="{7716EE79-42E4-4A24-8608-A0E28A422D22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Muhasebe düzensizlikleri</a:t>
          </a:r>
          <a:endParaRPr lang="tr-TR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Denetçi hataları</a:t>
          </a:r>
          <a:endParaRPr lang="tr-TR" sz="3500" kern="1200" dirty="0"/>
        </a:p>
      </dsp:txBody>
      <dsp:txXfrm>
        <a:off x="3291839" y="2640053"/>
        <a:ext cx="4129750" cy="1616020"/>
      </dsp:txXfrm>
    </dsp:sp>
    <dsp:sp modelId="{032597B0-8E78-4A60-B3B1-13072795C10D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rgbClr val="FFC000"/>
              </a:solidFill>
            </a:rPr>
            <a:t>Mesleki Etik Problemi</a:t>
          </a:r>
          <a:endParaRPr lang="tr-TR" sz="3600" kern="1200" dirty="0">
            <a:solidFill>
              <a:srgbClr val="FFC000"/>
            </a:solidFill>
          </a:endParaRPr>
        </a:p>
      </dsp:txBody>
      <dsp:txXfrm>
        <a:off x="105183" y="2475899"/>
        <a:ext cx="3081474" cy="194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FC13-47FD-474F-A544-99F03743B8CD}">
      <dsp:nvSpPr>
        <dsp:cNvPr id="0" name=""/>
        <dsp:cNvSpPr/>
      </dsp:nvSpPr>
      <dsp:spPr>
        <a:xfrm>
          <a:off x="3392990" y="810"/>
          <a:ext cx="1618853" cy="1313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Standard </a:t>
          </a:r>
          <a:r>
            <a:rPr lang="en-US" sz="1400" kern="1200" dirty="0" err="1" smtClean="0"/>
            <a:t>Koyma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3630066" y="193209"/>
        <a:ext cx="1144701" cy="928982"/>
      </dsp:txXfrm>
    </dsp:sp>
    <dsp:sp modelId="{FDFBCAFA-86FD-6A48-911D-207EC3CCD8A8}">
      <dsp:nvSpPr>
        <dsp:cNvPr id="0" name=""/>
        <dsp:cNvSpPr/>
      </dsp:nvSpPr>
      <dsp:spPr>
        <a:xfrm rot="1800000">
          <a:off x="4925709" y="916502"/>
          <a:ext cx="217923" cy="4434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930088" y="988838"/>
        <a:ext cx="152546" cy="266040"/>
      </dsp:txXfrm>
    </dsp:sp>
    <dsp:sp modelId="{67A419F9-905B-C44F-A758-326F2B3FC440}">
      <dsp:nvSpPr>
        <dsp:cNvPr id="0" name=""/>
        <dsp:cNvSpPr/>
      </dsp:nvSpPr>
      <dsp:spPr>
        <a:xfrm>
          <a:off x="5037166" y="987356"/>
          <a:ext cx="1747997" cy="1313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EĞİTİM</a:t>
          </a:r>
          <a:endParaRPr lang="en-US" sz="1400" kern="1200" dirty="0"/>
        </a:p>
      </dsp:txBody>
      <dsp:txXfrm>
        <a:off x="5293154" y="1179755"/>
        <a:ext cx="1236021" cy="928982"/>
      </dsp:txXfrm>
    </dsp:sp>
    <dsp:sp modelId="{06BB26FF-52FB-134A-AB3B-40FBFCAFFDAC}">
      <dsp:nvSpPr>
        <dsp:cNvPr id="0" name=""/>
        <dsp:cNvSpPr/>
      </dsp:nvSpPr>
      <dsp:spPr>
        <a:xfrm rot="5400000">
          <a:off x="5736447" y="2399203"/>
          <a:ext cx="349435" cy="4434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788862" y="2435468"/>
        <a:ext cx="244605" cy="266040"/>
      </dsp:txXfrm>
    </dsp:sp>
    <dsp:sp modelId="{040CF7B7-E089-9841-9BC0-A759AE9032FB}">
      <dsp:nvSpPr>
        <dsp:cNvPr id="0" name=""/>
        <dsp:cNvSpPr/>
      </dsp:nvSpPr>
      <dsp:spPr>
        <a:xfrm>
          <a:off x="5021933" y="2960449"/>
          <a:ext cx="1778464" cy="1313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ÖNLEME VE TESPİT</a:t>
          </a:r>
          <a:endParaRPr lang="en-US" sz="1400" kern="1200" dirty="0"/>
        </a:p>
      </dsp:txBody>
      <dsp:txXfrm>
        <a:off x="5282383" y="3152848"/>
        <a:ext cx="1257564" cy="928982"/>
      </dsp:txXfrm>
    </dsp:sp>
    <dsp:sp modelId="{6639FD81-3247-BB43-9C05-500810E01C7C}">
      <dsp:nvSpPr>
        <dsp:cNvPr id="0" name=""/>
        <dsp:cNvSpPr/>
      </dsp:nvSpPr>
      <dsp:spPr>
        <a:xfrm rot="9000000">
          <a:off x="4981060" y="3881383"/>
          <a:ext cx="177542" cy="4434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030755" y="3956747"/>
        <a:ext cx="124279" cy="266040"/>
      </dsp:txXfrm>
    </dsp:sp>
    <dsp:sp modelId="{653CDD56-DE6B-5548-BEEF-B5444D6041DB}">
      <dsp:nvSpPr>
        <dsp:cNvPr id="0" name=""/>
        <dsp:cNvSpPr/>
      </dsp:nvSpPr>
      <dsp:spPr>
        <a:xfrm>
          <a:off x="3276819" y="3946996"/>
          <a:ext cx="1851195" cy="1313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ARAŞTIRMA</a:t>
          </a:r>
          <a:endParaRPr lang="en-US" sz="1400" kern="1200" dirty="0"/>
        </a:p>
      </dsp:txBody>
      <dsp:txXfrm>
        <a:off x="3547920" y="4139395"/>
        <a:ext cx="1308993" cy="928982"/>
      </dsp:txXfrm>
    </dsp:sp>
    <dsp:sp modelId="{ECDAA6BC-3F5B-A549-9C22-D2245BA143F0}">
      <dsp:nvSpPr>
        <dsp:cNvPr id="0" name=""/>
        <dsp:cNvSpPr/>
      </dsp:nvSpPr>
      <dsp:spPr>
        <a:xfrm rot="12600000">
          <a:off x="3263639" y="3889490"/>
          <a:ext cx="170806" cy="4434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311448" y="3990981"/>
        <a:ext cx="119564" cy="266040"/>
      </dsp:txXfrm>
    </dsp:sp>
    <dsp:sp modelId="{6D3A0066-9FDA-EA4C-87FB-8537BF8021FE}">
      <dsp:nvSpPr>
        <dsp:cNvPr id="0" name=""/>
        <dsp:cNvSpPr/>
      </dsp:nvSpPr>
      <dsp:spPr>
        <a:xfrm>
          <a:off x="1581602" y="2960449"/>
          <a:ext cx="1824131" cy="1313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FİNANSAL RAPORLAMA</a:t>
          </a:r>
          <a:endParaRPr lang="en-US" sz="1400" kern="1200" dirty="0"/>
        </a:p>
      </dsp:txBody>
      <dsp:txXfrm>
        <a:off x="1848740" y="3152848"/>
        <a:ext cx="1289855" cy="928982"/>
      </dsp:txXfrm>
    </dsp:sp>
    <dsp:sp modelId="{27120FF0-179A-3347-9ECD-522D770A71C3}">
      <dsp:nvSpPr>
        <dsp:cNvPr id="0" name=""/>
        <dsp:cNvSpPr/>
      </dsp:nvSpPr>
      <dsp:spPr>
        <a:xfrm rot="16200000">
          <a:off x="2318949" y="2418982"/>
          <a:ext cx="349435" cy="4434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71364" y="2560077"/>
        <a:ext cx="244605" cy="266040"/>
      </dsp:txXfrm>
    </dsp:sp>
    <dsp:sp modelId="{FE93B6B3-B22B-AB48-B539-35E39C2AB309}">
      <dsp:nvSpPr>
        <dsp:cNvPr id="0" name=""/>
        <dsp:cNvSpPr/>
      </dsp:nvSpPr>
      <dsp:spPr>
        <a:xfrm>
          <a:off x="1589215" y="987356"/>
          <a:ext cx="1808904" cy="1313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KURUMSAL YÖNETİM</a:t>
          </a:r>
          <a:endParaRPr lang="en-US" sz="1400" kern="1200" dirty="0"/>
        </a:p>
      </dsp:txBody>
      <dsp:txXfrm>
        <a:off x="1854123" y="1179755"/>
        <a:ext cx="1279088" cy="928982"/>
      </dsp:txXfrm>
    </dsp:sp>
    <dsp:sp modelId="{BD8932E0-A1DB-7E4D-B055-872707599119}">
      <dsp:nvSpPr>
        <dsp:cNvPr id="0" name=""/>
        <dsp:cNvSpPr/>
      </dsp:nvSpPr>
      <dsp:spPr>
        <a:xfrm rot="19800000">
          <a:off x="3262747" y="918240"/>
          <a:ext cx="208807" cy="4434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66943" y="1022581"/>
        <a:ext cx="146165" cy="26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6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ACFE: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Association of fraud examiners. Hile denetimi uzmanları birliği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6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Capability: ,imkan</a:t>
            </a:r>
          </a:p>
          <a:p>
            <a:r>
              <a:rPr lang="tr-TR" dirty="0" smtClean="0"/>
              <a:t>Rationalizasyon: Haklı gösterme</a:t>
            </a:r>
          </a:p>
          <a:p>
            <a:r>
              <a:rPr lang="tr-TR" dirty="0" smtClean="0"/>
              <a:t>Motive/pressure/Incentive:</a:t>
            </a:r>
            <a:r>
              <a:rPr lang="tr-TR" baseline="0" dirty="0" smtClean="0"/>
              <a:t> Motivasyon, baskı, teşvik</a:t>
            </a:r>
          </a:p>
          <a:p>
            <a:r>
              <a:rPr lang="tr-TR" baseline="0" dirty="0" smtClean="0"/>
              <a:t>Opportunity: fırsat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5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Çarpık ücret: Toshiba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5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5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%15 Türkiyeden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66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2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6F05-FD3F-2F47-8B52-16FC3FDDE22D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1F0-2BF0-6B46-B172-42C2D7DED2AA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F9A7DE3-258F-694E-8E93-84F84257A4D6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3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7BF0-633B-184F-9C96-36DA1761AE3F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E062-CDE2-274D-8643-C0C8CA0BA9BA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A021-7CC3-0347-A9A8-95A8191D04B7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3C7-759A-9C41-B7D6-61C92EE629D7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15D-A182-4B4C-9106-1E3AB13C2C50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5098-2861-EF4B-AB6F-D09707A267AC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3D55-1D5A-0046-B3D8-F57B9090D2EB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A4D3-D20A-0145-8358-B5A56E0E08AA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3819-C3DA-2D44-B4CE-37D6968AF0D5}" type="datetime1">
              <a:rPr lang="tr-TR" smtClean="0"/>
              <a:pPr/>
              <a:t>6.10.2018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82058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718" indent="-307718" algn="l" defTabSz="82058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6432" algn="l" defTabSz="82058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728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019" indent="-205146" algn="l" defTabSz="82058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311" indent="-205146" algn="l" defTabSz="82058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10" Type="http://schemas.openxmlformats.org/officeDocument/2006/relationships/diagramData" Target="../diagrams/data2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62400" y="4038600"/>
            <a:ext cx="4772528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Prof. Dr. </a:t>
            </a:r>
            <a:r>
              <a:rPr lang="en-US" sz="2400" i="1" dirty="0" err="1" smtClean="0">
                <a:solidFill>
                  <a:srgbClr val="000090"/>
                </a:solidFill>
                <a:latin typeface="+mn-lt"/>
              </a:rPr>
              <a:t>Çağnur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 BALSARI</a:t>
            </a:r>
          </a:p>
          <a:p>
            <a:r>
              <a:rPr lang="en-US" sz="2400" i="1" dirty="0" err="1">
                <a:solidFill>
                  <a:srgbClr val="000090"/>
                </a:solidFill>
              </a:rPr>
              <a:t>Dokuz</a:t>
            </a:r>
            <a:r>
              <a:rPr lang="en-US" sz="2400" i="1" dirty="0">
                <a:solidFill>
                  <a:srgbClr val="000090"/>
                </a:solidFill>
              </a:rPr>
              <a:t> </a:t>
            </a:r>
            <a:r>
              <a:rPr lang="en-US" sz="2400" i="1" dirty="0" err="1">
                <a:solidFill>
                  <a:srgbClr val="000090"/>
                </a:solidFill>
              </a:rPr>
              <a:t>Eylül</a:t>
            </a:r>
            <a:r>
              <a:rPr lang="en-US" sz="2400" i="1" dirty="0">
                <a:solidFill>
                  <a:srgbClr val="000090"/>
                </a:solidFill>
              </a:rPr>
              <a:t> </a:t>
            </a:r>
            <a:r>
              <a:rPr lang="en-US" sz="2400" i="1" dirty="0" err="1">
                <a:solidFill>
                  <a:srgbClr val="000090"/>
                </a:solidFill>
              </a:rPr>
              <a:t>Üniversitesi</a:t>
            </a:r>
            <a:endParaRPr lang="en-US" sz="2400" i="1" dirty="0">
              <a:solidFill>
                <a:srgbClr val="000090"/>
              </a:solidFill>
            </a:endParaRPr>
          </a:p>
          <a:p>
            <a:endParaRPr lang="en-US" sz="2400" i="1" dirty="0" smtClean="0">
              <a:solidFill>
                <a:srgbClr val="000090"/>
              </a:solidFill>
              <a:latin typeface="+mn-lt"/>
            </a:endParaRPr>
          </a:p>
          <a:p>
            <a:r>
              <a:rPr lang="en-US" sz="2400" i="1" dirty="0" err="1" smtClean="0">
                <a:solidFill>
                  <a:srgbClr val="000090"/>
                </a:solidFill>
                <a:latin typeface="+mn-lt"/>
              </a:rPr>
              <a:t>Doç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. Dr. </a:t>
            </a:r>
            <a:r>
              <a:rPr lang="en-US" sz="2400" i="1" dirty="0" err="1" smtClean="0">
                <a:solidFill>
                  <a:srgbClr val="000090"/>
                </a:solidFill>
                <a:latin typeface="+mn-lt"/>
              </a:rPr>
              <a:t>Seçil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 SİGALI</a:t>
            </a:r>
          </a:p>
          <a:p>
            <a:r>
              <a:rPr lang="en-US" sz="2400" i="1" dirty="0" err="1" smtClean="0">
                <a:solidFill>
                  <a:srgbClr val="000090"/>
                </a:solidFill>
                <a:latin typeface="+mn-lt"/>
              </a:rPr>
              <a:t>Dokuz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+mn-lt"/>
              </a:rPr>
              <a:t>Eylül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+mn-lt"/>
              </a:rPr>
              <a:t>Üniversitesi</a:t>
            </a:r>
            <a:endParaRPr lang="en-US" sz="240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514600"/>
            <a:ext cx="5715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90"/>
                </a:solidFill>
              </a:rPr>
              <a:t>Hile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</a:rPr>
              <a:t>ve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</a:rPr>
              <a:t>Yolsuzlukla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</a:rPr>
              <a:t>Mücadele</a:t>
            </a:r>
            <a:r>
              <a:rPr lang="en-US" sz="3600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</a:rPr>
              <a:t>Muhasebe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</a:rPr>
              <a:t>Mesleğinin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</a:rPr>
              <a:t>Rolü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2418"/>
            <a:ext cx="6477000" cy="24259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tr-TR" dirty="0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Yolsuzlukla</a:t>
            </a:r>
            <a:r>
              <a:rPr lang="en-US" dirty="0" smtClean="0"/>
              <a:t> </a:t>
            </a:r>
            <a:r>
              <a:rPr lang="en-US" dirty="0" err="1" smtClean="0"/>
              <a:t>Mücadele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219200"/>
          <a:ext cx="6781800" cy="5254117"/>
        </p:xfrm>
        <a:graphic>
          <a:graphicData uri="http://schemas.openxmlformats.org/drawingml/2006/table">
            <a:tbl>
              <a:tblPr/>
              <a:tblGrid>
                <a:gridCol w="4265738"/>
                <a:gridCol w="2516062"/>
              </a:tblGrid>
              <a:tr h="3822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Doğu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Avrupa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Batı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Orta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Asya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Ülkelerinde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Yolsuzluk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Vakaları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Ülke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Yolsuzluk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Sayısı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Bulgaristan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Çek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Cumhuriyeti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Gürcistan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Macaristan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Kazakistan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Kosova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Letonya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Litvanya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Makedonya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Karadağ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Polonya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Romanya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Rusya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Sırbistan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Slovakya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Slovenya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Tacikistan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Türkiye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Ukrayna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Özbekistan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TOPLAM</a:t>
                      </a:r>
                    </a:p>
                  </a:txBody>
                  <a:tcPr marL="8089" marR="8089" marT="8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8089" marR="8089" marT="80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ACFE RAPORU 2018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98189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</a:t>
            </a:r>
            <a:r>
              <a:rPr lang="tr-TR" sz="4000" dirty="0" smtClean="0"/>
              <a:t>ile</a:t>
            </a:r>
            <a:r>
              <a:rPr lang="en-US" sz="4000" dirty="0" smtClean="0"/>
              <a:t> </a:t>
            </a:r>
            <a:r>
              <a:rPr lang="tr-TR" sz="4000" dirty="0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Yolsuzlukla</a:t>
            </a:r>
            <a:r>
              <a:rPr lang="en-US" sz="4000" dirty="0" smtClean="0"/>
              <a:t> </a:t>
            </a:r>
            <a:r>
              <a:rPr lang="en-US" sz="4000" dirty="0" err="1" smtClean="0"/>
              <a:t>Mücadele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535112"/>
            <a:ext cx="2743200" cy="5018087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</a:rPr>
              <a:t>İncelenen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hile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suistimal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vakalarının</a:t>
            </a:r>
            <a:r>
              <a:rPr lang="en-US" sz="2000" dirty="0" smtClean="0">
                <a:solidFill>
                  <a:srgbClr val="FF0000"/>
                </a:solidFill>
              </a:rPr>
              <a:t> %19’unun </a:t>
            </a:r>
            <a:r>
              <a:rPr lang="en-US" sz="2000" dirty="0" err="1" smtClean="0">
                <a:solidFill>
                  <a:srgbClr val="FF0000"/>
                </a:solidFill>
              </a:rPr>
              <a:t>sorumlusu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şirket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sahipleri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yöneticiler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olmuştur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Ancak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vakalarda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ortalama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kayıp</a:t>
            </a:r>
            <a:r>
              <a:rPr lang="en-US" sz="2000" dirty="0" smtClean="0">
                <a:solidFill>
                  <a:srgbClr val="FF0000"/>
                </a:solidFill>
              </a:rPr>
              <a:t> 850.000 </a:t>
            </a:r>
            <a:r>
              <a:rPr lang="en-US" sz="2000" dirty="0" err="1" smtClean="0">
                <a:solidFill>
                  <a:srgbClr val="FF0000"/>
                </a:solidFill>
              </a:rPr>
              <a:t>Dolar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gibi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yüksek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seviyededir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Türkiye’nin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içinde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bulunduğu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grupta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ise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daha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fazladır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657600" y="1295400"/>
            <a:ext cx="5181600" cy="71596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Doğu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Avrupa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Batı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Orta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Asya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Ülkelerinde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Yolsuzluk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Vakaları</a:t>
            </a:r>
            <a:r>
              <a:rPr lang="tr-TR" dirty="0" smtClean="0">
                <a:solidFill>
                  <a:srgbClr val="000000"/>
                </a:solidFill>
              </a:rPr>
              <a:t>nda Hileyi Yapanın Konumuna göre Kayıp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47875"/>
            <a:ext cx="50768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048000" cy="3951288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252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Yolsuzluk Çeşitleri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İncelenen</a:t>
            </a:r>
            <a:r>
              <a:rPr lang="en-US" dirty="0"/>
              <a:t> </a:t>
            </a:r>
            <a:r>
              <a:rPr lang="en-US" dirty="0" err="1"/>
              <a:t>vakaların</a:t>
            </a:r>
            <a:r>
              <a:rPr lang="en-US" dirty="0"/>
              <a:t> </a:t>
            </a:r>
            <a:r>
              <a:rPr lang="tr-TR" dirty="0" smtClean="0"/>
              <a:t>yaklaşık </a:t>
            </a:r>
            <a:r>
              <a:rPr lang="en-US" dirty="0" smtClean="0"/>
              <a:t>%</a:t>
            </a:r>
            <a:r>
              <a:rPr lang="tr-TR" dirty="0" smtClean="0"/>
              <a:t>90</a:t>
            </a:r>
            <a:r>
              <a:rPr lang="en-US" dirty="0" smtClean="0"/>
              <a:t>’u “</a:t>
            </a:r>
            <a:r>
              <a:rPr lang="en-US" dirty="0" err="1" smtClean="0"/>
              <a:t>varlıkların</a:t>
            </a:r>
            <a:r>
              <a:rPr lang="en-US" dirty="0" smtClean="0"/>
              <a:t> </a:t>
            </a:r>
            <a:r>
              <a:rPr lang="en-US" dirty="0" err="1"/>
              <a:t>zimmete</a:t>
            </a:r>
            <a:r>
              <a:rPr lang="en-US" dirty="0"/>
              <a:t> </a:t>
            </a:r>
            <a:r>
              <a:rPr lang="en-US" dirty="0" err="1"/>
              <a:t>geçirilmesi</a:t>
            </a:r>
            <a:r>
              <a:rPr lang="en-US" dirty="0"/>
              <a:t>” en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görülen</a:t>
            </a:r>
            <a:r>
              <a:rPr lang="en-US" dirty="0"/>
              <a:t> </a:t>
            </a:r>
            <a:r>
              <a:rPr lang="en-US" dirty="0" err="1"/>
              <a:t>hile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suistimal</a:t>
            </a:r>
            <a:r>
              <a:rPr lang="en-US" dirty="0"/>
              <a:t> </a:t>
            </a:r>
            <a:r>
              <a:rPr lang="en-US" dirty="0" err="1"/>
              <a:t>şekli</a:t>
            </a:r>
            <a:r>
              <a:rPr lang="en-US" dirty="0"/>
              <a:t> </a:t>
            </a:r>
            <a:r>
              <a:rPr lang="en-US" dirty="0" err="1"/>
              <a:t>olmuştur</a:t>
            </a:r>
            <a:r>
              <a:rPr lang="en-US" dirty="0"/>
              <a:t>. </a:t>
            </a:r>
            <a:r>
              <a:rPr lang="tr-TR" dirty="0" smtClean="0"/>
              <a:t>Ancak vaka başına ortalama maliyet 114.000 Dolardır.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%10: “</a:t>
            </a:r>
            <a:r>
              <a:rPr lang="en-US" dirty="0" err="1"/>
              <a:t>finansal</a:t>
            </a:r>
            <a:r>
              <a:rPr lang="en-US" dirty="0"/>
              <a:t> </a:t>
            </a:r>
            <a:r>
              <a:rPr lang="en-US" dirty="0" err="1"/>
              <a:t>tablo</a:t>
            </a:r>
            <a:r>
              <a:rPr lang="en-US" dirty="0"/>
              <a:t> </a:t>
            </a:r>
            <a:r>
              <a:rPr lang="en-US" dirty="0" err="1"/>
              <a:t>hileleri</a:t>
            </a:r>
            <a:r>
              <a:rPr lang="en-US" dirty="0"/>
              <a:t>” en nadir </a:t>
            </a:r>
            <a:r>
              <a:rPr lang="en-US" dirty="0" err="1"/>
              <a:t>görülen</a:t>
            </a:r>
            <a:r>
              <a:rPr lang="en-US" dirty="0"/>
              <a:t> </a:t>
            </a:r>
            <a:r>
              <a:rPr lang="en-US" dirty="0" err="1"/>
              <a:t>hile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suistimal</a:t>
            </a:r>
            <a:r>
              <a:rPr lang="en-US" dirty="0"/>
              <a:t> </a:t>
            </a:r>
            <a:r>
              <a:rPr lang="en-US" dirty="0" err="1"/>
              <a:t>şekli</a:t>
            </a:r>
            <a:r>
              <a:rPr lang="en-US" dirty="0"/>
              <a:t> </a:t>
            </a:r>
            <a:r>
              <a:rPr lang="en-US" dirty="0" err="1"/>
              <a:t>olmakla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vakalarda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çıkan</a:t>
            </a:r>
            <a:r>
              <a:rPr lang="en-US" dirty="0"/>
              <a:t> </a:t>
            </a:r>
            <a:r>
              <a:rPr lang="en-US" dirty="0" err="1"/>
              <a:t>kayıplar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800.000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yüksek</a:t>
            </a:r>
            <a:r>
              <a:rPr lang="en-US" dirty="0"/>
              <a:t> </a:t>
            </a:r>
            <a:r>
              <a:rPr lang="en-US" dirty="0" err="1"/>
              <a:t>seviyededir</a:t>
            </a:r>
            <a:r>
              <a:rPr lang="en-US" dirty="0"/>
              <a:t>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Finansal Tablo Hilelerinin Çeşitleri</a:t>
            </a:r>
            <a:br>
              <a:rPr lang="tr-TR" dirty="0" smtClean="0"/>
            </a:br>
            <a:r>
              <a:rPr lang="tr-TR" dirty="0" smtClean="0"/>
              <a:t>(Cooking the Books)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297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dirty="0" smtClean="0"/>
              <a:t>Yanlış Raporlama 			Yalan </a:t>
            </a:r>
          </a:p>
          <a:p>
            <a:pPr>
              <a:buNone/>
            </a:pPr>
            <a:r>
              <a:rPr lang="tr-TR" sz="2800" dirty="0" smtClean="0"/>
              <a:t>	(misreporting)</a:t>
            </a:r>
            <a:endParaRPr lang="tr-TR" sz="2800" dirty="0"/>
          </a:p>
          <a:p>
            <a:r>
              <a:rPr lang="tr-TR" sz="2800" dirty="0" smtClean="0"/>
              <a:t>Bilanço Süslemesi         			Gerçeği saklamak</a:t>
            </a:r>
          </a:p>
          <a:p>
            <a:pPr>
              <a:buNone/>
            </a:pPr>
            <a:r>
              <a:rPr lang="tr-TR" sz="2800" dirty="0" smtClean="0"/>
              <a:t>	(window-dressing)</a:t>
            </a:r>
          </a:p>
          <a:p>
            <a:r>
              <a:rPr lang="tr-TR" sz="2800" dirty="0" smtClean="0"/>
              <a:t>Termometreyi Isıtmak			Genel bir hedef (Heating the thermometer) 		birlikteliği 							problemi</a:t>
            </a:r>
            <a:endParaRPr lang="tr-TR" sz="2800" dirty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/>
          </a:p>
        </p:txBody>
      </p:sp>
      <p:sp>
        <p:nvSpPr>
          <p:cNvPr id="7" name="Right Arrow 6"/>
          <p:cNvSpPr/>
          <p:nvPr/>
        </p:nvSpPr>
        <p:spPr>
          <a:xfrm>
            <a:off x="4495800" y="21336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495800" y="32004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0" y="41148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685800"/>
            <a:ext cx="4648200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MUHASEBE MESLEĞİNİN ROLÜ</a:t>
            </a:r>
            <a:endParaRPr lang="en-US" sz="40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86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3. Hile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Yolsuzlukla</a:t>
            </a:r>
            <a:r>
              <a:rPr lang="en-US" dirty="0" smtClean="0"/>
              <a:t> </a:t>
            </a:r>
            <a:r>
              <a:rPr lang="en-US" dirty="0" err="1" smtClean="0"/>
              <a:t>Mücadelede</a:t>
            </a:r>
            <a:r>
              <a:rPr lang="en-US" dirty="0" smtClean="0"/>
              <a:t> </a:t>
            </a:r>
            <a:r>
              <a:rPr lang="en-US" dirty="0" err="1" smtClean="0"/>
              <a:t>Muhasebe</a:t>
            </a:r>
            <a:r>
              <a:rPr lang="en-US" dirty="0" smtClean="0"/>
              <a:t> </a:t>
            </a:r>
            <a:r>
              <a:rPr lang="en-US" dirty="0" err="1" smtClean="0"/>
              <a:t>Mesleğinin</a:t>
            </a:r>
            <a:r>
              <a:rPr lang="en-US" dirty="0" smtClean="0"/>
              <a:t> </a:t>
            </a:r>
            <a:r>
              <a:rPr lang="en-US" dirty="0" err="1" smtClean="0"/>
              <a:t>Rolü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5701"/>
              </p:ext>
            </p:extLst>
          </p:nvPr>
        </p:nvGraphicFramePr>
        <p:xfrm>
          <a:off x="762000" y="1596413"/>
          <a:ext cx="8382000" cy="526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0796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Hile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Yolsuzlukla</a:t>
            </a:r>
            <a:r>
              <a:rPr lang="en-US" dirty="0" smtClean="0"/>
              <a:t> </a:t>
            </a:r>
            <a:r>
              <a:rPr lang="en-US" dirty="0" err="1" smtClean="0"/>
              <a:t>Mücadelede</a:t>
            </a:r>
            <a:r>
              <a:rPr lang="en-US" dirty="0" smtClean="0"/>
              <a:t> </a:t>
            </a:r>
            <a:r>
              <a:rPr lang="en-US" dirty="0" err="1" smtClean="0"/>
              <a:t>Muhasebe</a:t>
            </a:r>
            <a:r>
              <a:rPr lang="en-US" dirty="0" smtClean="0"/>
              <a:t> </a:t>
            </a:r>
            <a:r>
              <a:rPr lang="en-US" dirty="0" err="1" smtClean="0"/>
              <a:t>Mesleğinin</a:t>
            </a:r>
            <a:r>
              <a:rPr lang="en-US" dirty="0" smtClean="0"/>
              <a:t> </a:t>
            </a:r>
            <a:r>
              <a:rPr lang="en-US" dirty="0" err="1" smtClean="0"/>
              <a:t>Rolü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77200" cy="4217376"/>
          </a:xfrm>
        </p:spPr>
        <p:txBody>
          <a:bodyPr>
            <a:normAutofit/>
          </a:bodyPr>
          <a:lstStyle/>
          <a:p>
            <a:r>
              <a:rPr lang="en-US" dirty="0" err="1" smtClean="0"/>
              <a:t>Melancon</a:t>
            </a:r>
            <a:r>
              <a:rPr lang="en-US" dirty="0" smtClean="0"/>
              <a:t> 2002:</a:t>
            </a:r>
          </a:p>
          <a:p>
            <a:pPr marL="0" indent="0" algn="just">
              <a:buNone/>
            </a:pPr>
            <a:r>
              <a:rPr lang="en-US" dirty="0" smtClean="0"/>
              <a:t>“</a:t>
            </a:r>
            <a:r>
              <a:rPr lang="en-US" dirty="0" err="1" smtClean="0"/>
              <a:t>Mesleğimizin</a:t>
            </a:r>
            <a:r>
              <a:rPr lang="en-US" dirty="0" smtClean="0"/>
              <a:t> </a:t>
            </a:r>
            <a:r>
              <a:rPr lang="en-US" dirty="0" err="1" smtClean="0"/>
              <a:t>köklerine</a:t>
            </a:r>
            <a:r>
              <a:rPr lang="en-US" dirty="0" smtClean="0"/>
              <a:t> </a:t>
            </a:r>
            <a:r>
              <a:rPr lang="en-US" dirty="0" err="1" smtClean="0"/>
              <a:t>inmeli</a:t>
            </a:r>
            <a:r>
              <a:rPr lang="en-US" dirty="0" smtClean="0"/>
              <a:t>,</a:t>
            </a:r>
            <a:r>
              <a:rPr lang="tr-TR" dirty="0" smtClean="0"/>
              <a:t> b</a:t>
            </a:r>
            <a:r>
              <a:rPr lang="en-US" dirty="0" err="1" smtClean="0"/>
              <a:t>ize</a:t>
            </a:r>
            <a:r>
              <a:rPr lang="en-US" dirty="0" smtClean="0"/>
              <a:t> </a:t>
            </a:r>
            <a:r>
              <a:rPr lang="en-US" dirty="0" err="1" smtClean="0"/>
              <a:t>saygınlığımızı</a:t>
            </a:r>
            <a:r>
              <a:rPr lang="en-US" dirty="0" smtClean="0"/>
              <a:t> </a:t>
            </a:r>
            <a:r>
              <a:rPr lang="en-US" dirty="0" err="1" smtClean="0"/>
              <a:t>kazandıran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müşavirliği</a:t>
            </a:r>
            <a:r>
              <a:rPr lang="en-US" dirty="0" smtClean="0"/>
              <a:t>, </a:t>
            </a:r>
            <a:r>
              <a:rPr lang="en-US" dirty="0" err="1" smtClean="0"/>
              <a:t>muhasebe</a:t>
            </a:r>
            <a:r>
              <a:rPr lang="en-US" dirty="0" smtClean="0"/>
              <a:t> </a:t>
            </a:r>
            <a:r>
              <a:rPr lang="en-US" dirty="0" err="1" smtClean="0"/>
              <a:t>mesleğine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güveni</a:t>
            </a:r>
            <a:r>
              <a:rPr lang="en-US" dirty="0" smtClean="0"/>
              <a:t> </a:t>
            </a:r>
            <a:r>
              <a:rPr lang="en-US" dirty="0" err="1" smtClean="0"/>
              <a:t>yeniden</a:t>
            </a:r>
            <a:r>
              <a:rPr lang="en-US" dirty="0" smtClean="0"/>
              <a:t> </a:t>
            </a:r>
            <a:r>
              <a:rPr lang="en-US" dirty="0" err="1" smtClean="0"/>
              <a:t>inşa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kullanmalıyız</a:t>
            </a:r>
            <a:r>
              <a:rPr lang="en-US" dirty="0" smtClean="0"/>
              <a:t>”. </a:t>
            </a:r>
          </a:p>
          <a:p>
            <a:r>
              <a:rPr lang="en-US" dirty="0" err="1" smtClean="0"/>
              <a:t>Hile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mücadelede</a:t>
            </a:r>
            <a:r>
              <a:rPr lang="en-US" dirty="0" smtClean="0"/>
              <a:t> </a:t>
            </a:r>
            <a:r>
              <a:rPr lang="en-US" dirty="0" err="1" smtClean="0"/>
              <a:t>müşterilere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verilmesi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28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143000"/>
            <a:ext cx="610353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IFAC:</a:t>
            </a:r>
          </a:p>
          <a:p>
            <a:endParaRPr lang="en-US" sz="2400" dirty="0"/>
          </a:p>
          <a:p>
            <a:r>
              <a:rPr lang="en-US" sz="2400" dirty="0" smtClean="0"/>
              <a:t>G20 ÜLKELERİYLE ANLAŞMA</a:t>
            </a:r>
          </a:p>
          <a:p>
            <a:endParaRPr lang="en-US" sz="2400" dirty="0"/>
          </a:p>
          <a:p>
            <a:r>
              <a:rPr lang="en-US" sz="2400" dirty="0" smtClean="0"/>
              <a:t>IFAC İN MUHASEBE MESLEĞİNİN YOLSUZLUKLA </a:t>
            </a:r>
            <a:endParaRPr lang="tr-TR" sz="2400" dirty="0" smtClean="0"/>
          </a:p>
          <a:p>
            <a:r>
              <a:rPr lang="en-US" sz="2400" dirty="0" smtClean="0"/>
              <a:t>MÜCADELEDEKİ ROLÜ İLE İLGİLİ </a:t>
            </a:r>
            <a:r>
              <a:rPr lang="tr-TR" sz="2400" dirty="0" smtClean="0"/>
              <a:t>3 </a:t>
            </a:r>
            <a:r>
              <a:rPr lang="en-US" sz="2400" dirty="0" smtClean="0"/>
              <a:t> RAPOR</a:t>
            </a:r>
            <a:r>
              <a:rPr lang="tr-TR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/>
          <p:nvPr/>
        </p:nvSpPr>
        <p:spPr>
          <a:xfrm>
            <a:off x="419967" y="534286"/>
            <a:ext cx="8304068" cy="5916101"/>
          </a:xfrm>
          <a:custGeom>
            <a:avLst/>
            <a:gdLst/>
            <a:ahLst/>
            <a:cxnLst/>
            <a:rect l="l" t="t" r="r" b="b"/>
            <a:pathLst>
              <a:path w="9134475" h="6704914">
                <a:moveTo>
                  <a:pt x="0" y="6704914"/>
                </a:moveTo>
                <a:lnTo>
                  <a:pt x="9134475" y="6704914"/>
                </a:lnTo>
                <a:lnTo>
                  <a:pt x="9134475" y="0"/>
                </a:lnTo>
                <a:lnTo>
                  <a:pt x="0" y="0"/>
                </a:lnTo>
                <a:lnTo>
                  <a:pt x="0" y="6704914"/>
                </a:lnTo>
                <a:close/>
              </a:path>
            </a:pathLst>
          </a:custGeom>
          <a:ln w="9524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47309" y="6402953"/>
            <a:ext cx="249382" cy="96011"/>
          </a:xfrm>
          <a:custGeom>
            <a:avLst/>
            <a:gdLst/>
            <a:ahLst/>
            <a:cxnLst/>
            <a:rect l="l" t="t" r="r" b="b"/>
            <a:pathLst>
              <a:path w="274320" h="108813">
                <a:moveTo>
                  <a:pt x="0" y="108813"/>
                </a:moveTo>
                <a:lnTo>
                  <a:pt x="274320" y="108813"/>
                </a:lnTo>
                <a:lnTo>
                  <a:pt x="274320" y="0"/>
                </a:lnTo>
                <a:lnTo>
                  <a:pt x="0" y="0"/>
                </a:lnTo>
                <a:lnTo>
                  <a:pt x="0" y="1088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96691" y="6402953"/>
            <a:ext cx="0" cy="96011"/>
          </a:xfrm>
          <a:custGeom>
            <a:avLst/>
            <a:gdLst/>
            <a:ahLst/>
            <a:cxnLst/>
            <a:rect l="l" t="t" r="r" b="b"/>
            <a:pathLst>
              <a:path h="108813">
                <a:moveTo>
                  <a:pt x="0" y="0"/>
                </a:moveTo>
                <a:lnTo>
                  <a:pt x="0" y="108813"/>
                </a:lnTo>
              </a:path>
            </a:pathLst>
          </a:custGeom>
          <a:ln w="9525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47309" y="6402953"/>
            <a:ext cx="0" cy="96011"/>
          </a:xfrm>
          <a:custGeom>
            <a:avLst/>
            <a:gdLst/>
            <a:ahLst/>
            <a:cxnLst/>
            <a:rect l="l" t="t" r="r" b="b"/>
            <a:pathLst>
              <a:path h="108813">
                <a:moveTo>
                  <a:pt x="0" y="0"/>
                </a:moveTo>
                <a:lnTo>
                  <a:pt x="0" y="108813"/>
                </a:lnTo>
              </a:path>
            </a:pathLst>
          </a:custGeom>
          <a:ln w="9525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9793" y="1211209"/>
            <a:ext cx="2428702" cy="0"/>
          </a:xfrm>
          <a:custGeom>
            <a:avLst/>
            <a:gdLst/>
            <a:ahLst/>
            <a:cxnLst/>
            <a:rect l="l" t="t" r="r" b="b"/>
            <a:pathLst>
              <a:path w="2671572">
                <a:moveTo>
                  <a:pt x="0" y="0"/>
                </a:moveTo>
                <a:lnTo>
                  <a:pt x="2671572" y="0"/>
                </a:lnTo>
              </a:path>
            </a:pathLst>
          </a:custGeom>
          <a:ln w="9525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82425" y="2855741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82425" y="2634484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82425" y="3298255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82425" y="3076999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82425" y="3519512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82425" y="3740770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82425" y="3962027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82425" y="4404540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82425" y="4183283"/>
            <a:ext cx="3450394" cy="0"/>
          </a:xfrm>
          <a:custGeom>
            <a:avLst/>
            <a:gdLst/>
            <a:ahLst/>
            <a:cxnLst/>
            <a:rect l="l" t="t" r="r" b="b"/>
            <a:pathLst>
              <a:path w="3795433">
                <a:moveTo>
                  <a:pt x="0" y="0"/>
                </a:moveTo>
                <a:lnTo>
                  <a:pt x="3795433" y="0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80964" y="2413825"/>
            <a:ext cx="3453118" cy="2211368"/>
          </a:xfrm>
          <a:custGeom>
            <a:avLst/>
            <a:gdLst/>
            <a:ahLst/>
            <a:cxnLst/>
            <a:rect l="l" t="t" r="r" b="b"/>
            <a:pathLst>
              <a:path w="3798430" h="2506217">
                <a:moveTo>
                  <a:pt x="0" y="2506217"/>
                </a:moveTo>
                <a:lnTo>
                  <a:pt x="3798430" y="2506217"/>
                </a:lnTo>
                <a:lnTo>
                  <a:pt x="3798430" y="0"/>
                </a:lnTo>
                <a:lnTo>
                  <a:pt x="0" y="0"/>
                </a:lnTo>
                <a:lnTo>
                  <a:pt x="0" y="2506217"/>
                </a:lnTo>
                <a:close/>
              </a:path>
            </a:pathLst>
          </a:custGeom>
          <a:ln w="9525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742844" y="2413317"/>
            <a:ext cx="0" cy="2212489"/>
          </a:xfrm>
          <a:custGeom>
            <a:avLst/>
            <a:gdLst/>
            <a:ahLst/>
            <a:cxnLst/>
            <a:rect l="l" t="t" r="r" b="b"/>
            <a:pathLst>
              <a:path h="2507488">
                <a:moveTo>
                  <a:pt x="0" y="0"/>
                </a:moveTo>
                <a:lnTo>
                  <a:pt x="0" y="2507488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07071" y="2413317"/>
            <a:ext cx="0" cy="2212489"/>
          </a:xfrm>
          <a:custGeom>
            <a:avLst/>
            <a:gdLst/>
            <a:ahLst/>
            <a:cxnLst/>
            <a:rect l="l" t="t" r="r" b="b"/>
            <a:pathLst>
              <a:path h="2507488">
                <a:moveTo>
                  <a:pt x="0" y="0"/>
                </a:moveTo>
                <a:lnTo>
                  <a:pt x="0" y="2507488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471298" y="2413317"/>
            <a:ext cx="0" cy="2212489"/>
          </a:xfrm>
          <a:custGeom>
            <a:avLst/>
            <a:gdLst/>
            <a:ahLst/>
            <a:cxnLst/>
            <a:rect l="l" t="t" r="r" b="b"/>
            <a:pathLst>
              <a:path h="2507488">
                <a:moveTo>
                  <a:pt x="0" y="0"/>
                </a:moveTo>
                <a:lnTo>
                  <a:pt x="0" y="2507488"/>
                </a:lnTo>
              </a:path>
            </a:pathLst>
          </a:custGeom>
          <a:ln w="635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369391" y="2612932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369391" y="2612932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73132" y="257264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73132" y="257264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51183" y="259282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51183" y="259282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06879" y="265736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06879" y="265736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76840" y="265333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76840" y="265333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19100" y="268157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19100" y="268157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90252" y="279048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890252" y="279048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073132" y="279048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73132" y="279048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172886" y="283486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172886" y="283486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139634" y="287520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139634" y="287520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185354" y="292361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185354" y="292361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272639" y="290747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72639" y="290747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69470" y="290747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69470" y="290747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51183" y="292764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51183" y="292764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869470" y="294782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69470" y="294782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51183" y="303253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851183" y="303253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35972" y="303253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935972" y="303253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77537" y="303253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977537" y="303253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576052" y="323424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576052" y="323424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184523" y="323424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184523" y="323424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76225" y="3210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876225" y="3210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16853" y="3210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16853" y="3210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951768" y="326409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951768" y="326409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07988" y="323827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907988" y="323827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55092" y="33477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55092" y="33477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78616" y="331088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78616" y="331088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918517" y="334215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18517" y="334215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94999" y="33673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94999" y="33673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51183" y="33673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51183" y="33673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51183" y="341739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51183" y="341739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51183" y="344862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51183" y="344862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91916" y="342223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91916" y="342223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18517" y="345561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18517" y="345561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11371" y="341739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111371" y="341739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154599" y="345611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154599" y="345611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184523" y="3504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184523" y="3504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214450" y="347383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214450" y="347383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990006" y="361586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90006" y="361586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51768" y="3565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951768" y="3565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98566" y="3565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898566" y="35658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851183" y="354164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851183" y="354164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851183" y="361264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851183" y="361264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851183" y="365459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851183" y="365459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885266" y="365137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885266" y="365137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851183" y="369009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851183" y="369009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863237" y="372882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863237" y="372882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903553" y="37546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903553" y="37546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851183" y="37546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851183" y="37546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851183" y="378691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851183" y="378691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851183" y="380466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851183" y="380466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870302" y="380466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870302" y="380466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870302" y="376755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870302" y="376755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907988" y="378368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907988" y="378368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916853" y="381112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916853" y="381112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898566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898566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908540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908540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973380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973380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63237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863237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851183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851183" y="38595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851183" y="390245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851183" y="390245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851183" y="390632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851183" y="390632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851183" y="393466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851183" y="393466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851183" y="395288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851183" y="395288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851183" y="396603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851183" y="396603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878616" y="39821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878616" y="398216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878616" y="401766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878616" y="401766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851183" y="401030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851183" y="4010306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851183" y="403057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851183" y="403057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956754" y="403057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956754" y="403057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898566" y="40128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898566" y="4012828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985920" y="397248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985920" y="397248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063159" y="398539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063159" y="398539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878616" y="4116772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78616" y="4116772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851183" y="419516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851183" y="4195169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2103910" y="293168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103910" y="293168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245817" y="270577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245817" y="2705773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499804" y="275418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499804" y="275418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910246" y="283486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910246" y="2834864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985048" y="2649293"/>
            <a:ext cx="60602" cy="58819"/>
          </a:xfrm>
          <a:custGeom>
            <a:avLst/>
            <a:gdLst/>
            <a:ahLst/>
            <a:cxnLst/>
            <a:rect l="l" t="t" r="r" b="b"/>
            <a:pathLst>
              <a:path w="66662" h="66662">
                <a:moveTo>
                  <a:pt x="33337" y="66662"/>
                </a:moveTo>
                <a:lnTo>
                  <a:pt x="47230" y="63636"/>
                </a:lnTo>
                <a:lnTo>
                  <a:pt x="58264" y="55451"/>
                </a:lnTo>
                <a:lnTo>
                  <a:pt x="65097" y="43450"/>
                </a:lnTo>
                <a:lnTo>
                  <a:pt x="66662" y="33324"/>
                </a:lnTo>
                <a:lnTo>
                  <a:pt x="63635" y="19429"/>
                </a:lnTo>
                <a:lnTo>
                  <a:pt x="55450" y="8394"/>
                </a:lnTo>
                <a:lnTo>
                  <a:pt x="43449" y="1562"/>
                </a:lnTo>
                <a:lnTo>
                  <a:pt x="33337" y="0"/>
                </a:lnTo>
                <a:lnTo>
                  <a:pt x="19442" y="3025"/>
                </a:lnTo>
                <a:lnTo>
                  <a:pt x="8403" y="11208"/>
                </a:lnTo>
                <a:lnTo>
                  <a:pt x="1566" y="23204"/>
                </a:lnTo>
                <a:lnTo>
                  <a:pt x="0" y="33324"/>
                </a:lnTo>
                <a:lnTo>
                  <a:pt x="3027" y="47222"/>
                </a:lnTo>
                <a:lnTo>
                  <a:pt x="11211" y="58259"/>
                </a:lnTo>
                <a:lnTo>
                  <a:pt x="23208" y="65094"/>
                </a:lnTo>
                <a:lnTo>
                  <a:pt x="33337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985048" y="2649293"/>
            <a:ext cx="60602" cy="58819"/>
          </a:xfrm>
          <a:custGeom>
            <a:avLst/>
            <a:gdLst/>
            <a:ahLst/>
            <a:cxnLst/>
            <a:rect l="l" t="t" r="r" b="b"/>
            <a:pathLst>
              <a:path w="66662" h="66662">
                <a:moveTo>
                  <a:pt x="33337" y="66662"/>
                </a:moveTo>
                <a:lnTo>
                  <a:pt x="47230" y="63636"/>
                </a:lnTo>
                <a:lnTo>
                  <a:pt x="58264" y="55451"/>
                </a:lnTo>
                <a:lnTo>
                  <a:pt x="65097" y="43450"/>
                </a:lnTo>
                <a:lnTo>
                  <a:pt x="66662" y="33324"/>
                </a:lnTo>
                <a:lnTo>
                  <a:pt x="63635" y="19429"/>
                </a:lnTo>
                <a:lnTo>
                  <a:pt x="55450" y="8394"/>
                </a:lnTo>
                <a:lnTo>
                  <a:pt x="43449" y="1562"/>
                </a:lnTo>
                <a:lnTo>
                  <a:pt x="33337" y="0"/>
                </a:lnTo>
                <a:lnTo>
                  <a:pt x="19442" y="3025"/>
                </a:lnTo>
                <a:lnTo>
                  <a:pt x="8403" y="11208"/>
                </a:lnTo>
                <a:lnTo>
                  <a:pt x="1566" y="23204"/>
                </a:lnTo>
                <a:lnTo>
                  <a:pt x="0" y="33324"/>
                </a:lnTo>
                <a:lnTo>
                  <a:pt x="3027" y="47222"/>
                </a:lnTo>
                <a:lnTo>
                  <a:pt x="11211" y="58259"/>
                </a:lnTo>
                <a:lnTo>
                  <a:pt x="23208" y="65094"/>
                </a:lnTo>
                <a:lnTo>
                  <a:pt x="33337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3566950" y="320197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3566950" y="320197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843743" y="334719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843743" y="3347197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546959" y="343595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546959" y="343595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646710" y="361950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646710" y="3619500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339140" y="384339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339140" y="384339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717370" y="37546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717370" y="3754645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01239" y="423470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501239" y="4234701"/>
            <a:ext cx="60590" cy="58819"/>
          </a:xfrm>
          <a:custGeom>
            <a:avLst/>
            <a:gdLst/>
            <a:ahLst/>
            <a:cxnLst/>
            <a:rect l="l" t="t" r="r" b="b"/>
            <a:pathLst>
              <a:path w="66649" h="66662">
                <a:moveTo>
                  <a:pt x="33324" y="66662"/>
                </a:moveTo>
                <a:lnTo>
                  <a:pt x="47217" y="63636"/>
                </a:lnTo>
                <a:lnTo>
                  <a:pt x="58251" y="55451"/>
                </a:lnTo>
                <a:lnTo>
                  <a:pt x="65084" y="43450"/>
                </a:lnTo>
                <a:lnTo>
                  <a:pt x="66649" y="33324"/>
                </a:lnTo>
                <a:lnTo>
                  <a:pt x="63622" y="19429"/>
                </a:lnTo>
                <a:lnTo>
                  <a:pt x="55437" y="8394"/>
                </a:lnTo>
                <a:lnTo>
                  <a:pt x="43437" y="1562"/>
                </a:lnTo>
                <a:lnTo>
                  <a:pt x="33324" y="0"/>
                </a:lnTo>
                <a:lnTo>
                  <a:pt x="19429" y="3026"/>
                </a:lnTo>
                <a:lnTo>
                  <a:pt x="8394" y="11212"/>
                </a:lnTo>
                <a:lnTo>
                  <a:pt x="1562" y="23212"/>
                </a:lnTo>
                <a:lnTo>
                  <a:pt x="0" y="33324"/>
                </a:lnTo>
                <a:lnTo>
                  <a:pt x="3025" y="47225"/>
                </a:lnTo>
                <a:lnTo>
                  <a:pt x="11208" y="58263"/>
                </a:lnTo>
                <a:lnTo>
                  <a:pt x="23204" y="65097"/>
                </a:lnTo>
                <a:lnTo>
                  <a:pt x="33324" y="66662"/>
                </a:lnTo>
                <a:close/>
              </a:path>
            </a:pathLst>
          </a:custGeom>
          <a:ln w="12700">
            <a:solidFill>
              <a:srgbClr val="005AAA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945066" y="2763688"/>
            <a:ext cx="2614618" cy="808269"/>
          </a:xfrm>
          <a:custGeom>
            <a:avLst/>
            <a:gdLst/>
            <a:ahLst/>
            <a:cxnLst/>
            <a:rect l="l" t="t" r="r" b="b"/>
            <a:pathLst>
              <a:path w="2876080" h="916038">
                <a:moveTo>
                  <a:pt x="2876080" y="0"/>
                </a:moveTo>
                <a:lnTo>
                  <a:pt x="0" y="916038"/>
                </a:lnTo>
              </a:path>
            </a:pathLst>
          </a:custGeom>
          <a:ln w="36398">
            <a:solidFill>
              <a:srgbClr val="00ADE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4861163" y="4001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F47B44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661779" y="2337905"/>
            <a:ext cx="4046635" cy="2260675"/>
          </a:xfrm>
          <a:custGeom>
            <a:avLst/>
            <a:gdLst/>
            <a:ahLst/>
            <a:cxnLst/>
            <a:rect l="l" t="t" r="r" b="b"/>
            <a:pathLst>
              <a:path w="4451299" h="2562098">
                <a:moveTo>
                  <a:pt x="0" y="2562098"/>
                </a:moveTo>
                <a:lnTo>
                  <a:pt x="4451299" y="2562098"/>
                </a:lnTo>
                <a:lnTo>
                  <a:pt x="4451299" y="0"/>
                </a:lnTo>
                <a:lnTo>
                  <a:pt x="0" y="0"/>
                </a:lnTo>
                <a:lnTo>
                  <a:pt x="0" y="25620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683929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8683929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8683929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8683929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478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8683929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478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8683929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8683929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82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8683929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8683929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478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8683929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478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8683929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8683929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8683929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478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8658195" y="27338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8658195" y="275883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8658195" y="278380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8658195" y="280876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8658195" y="2833744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8658195" y="285870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8658195" y="288366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8658195" y="290863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8658195" y="295858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8658195" y="2983495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8658195" y="300846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8658195" y="303344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8658195" y="305841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8632319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8632319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8632319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632319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8632319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8632319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8632319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8632319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8632319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632319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8632319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8632319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8632319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8632319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8632319" y="3907322"/>
            <a:ext cx="21143" cy="20288"/>
          </a:xfrm>
          <a:custGeom>
            <a:avLst/>
            <a:gdLst/>
            <a:ahLst/>
            <a:cxnLst/>
            <a:rect l="l" t="t" r="r" b="b"/>
            <a:pathLst>
              <a:path w="23257" h="2299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81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60658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860658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860658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860658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860658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860658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860658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860658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860658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860658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860658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860658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860658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8606584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8606584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8580762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8580762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8580762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8580762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8580762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8580762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8580762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8580762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8580762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8580762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8580762" y="415693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8580762" y="418191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8555028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8555028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8555028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855502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855502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8555028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855502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8555028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8555028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8555028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8555028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8555028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8555028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8555028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8555028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8555028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8529314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852931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852931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852931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852931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852931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852931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852931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852931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852931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852931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8529314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8529314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8529314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8529314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8529314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8529314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8529314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8529314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8529314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8529314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8529314" y="425680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8503512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8503512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8503512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850351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850351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850351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850351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850351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850351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850351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850351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8503512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8503512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8503512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8503512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8503512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8503512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8503512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8503512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8503512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8503512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8503512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8503512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8503512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8503512" y="435672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8503512" y="438165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8477732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8477732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8477732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8477732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8477732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8477732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8477732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8477732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8477732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8477732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8477732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8477732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8477732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8477732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8477732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8477732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8477732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8477732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8477732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8477732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8477732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8477732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8477732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8477732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8477732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8477732" y="425680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8477732" y="428178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8477732" y="43067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8477732" y="435672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8477732" y="438165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8451957" y="260900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8451957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8451957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8451957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8451957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8451957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8451957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8451957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8451957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8451957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8451957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8451957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8451957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8451957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8451957" y="385732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8451957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8451957" y="3982131"/>
            <a:ext cx="21143" cy="20486"/>
          </a:xfrm>
          <a:custGeom>
            <a:avLst/>
            <a:gdLst/>
            <a:ahLst/>
            <a:cxnLst/>
            <a:rect l="l" t="t" r="r" b="b"/>
            <a:pathLst>
              <a:path w="23257" h="2321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8451957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8451957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8451957" y="405710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8451957" y="408204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8451957" y="410698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8451957" y="41320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8451957" y="415693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8451957" y="418191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8451957" y="42068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8451957" y="423187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8451957" y="425680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8451957" y="428178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8451957" y="43067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8426284" y="258404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8426284" y="260900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8426284" y="263397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8426284" y="268393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8426284" y="270887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8426284" y="27338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8426284" y="275883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8426284" y="278380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8426284" y="280876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8426284" y="2833744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8426284" y="285870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8426284" y="288366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8426284" y="290863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8426284" y="2933620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8426284" y="303344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8426284" y="305841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8426284" y="308339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8426284" y="3108358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8426284" y="313331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8426284" y="3158295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8426284" y="31832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8426284" y="320823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8426284" y="323320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8426284" y="325818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8426284" y="328307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8426284" y="3832386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8426284" y="3857328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8426284" y="388230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8426284" y="3907322"/>
            <a:ext cx="20938" cy="20288"/>
          </a:xfrm>
          <a:custGeom>
            <a:avLst/>
            <a:gdLst/>
            <a:ahLst/>
            <a:cxnLst/>
            <a:rect l="l" t="t" r="r" b="b"/>
            <a:pathLst>
              <a:path w="23032" h="22993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825"/>
                </a:lnTo>
                <a:lnTo>
                  <a:pt x="17856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8426284" y="395719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8426284" y="3982131"/>
            <a:ext cx="20938" cy="20486"/>
          </a:xfrm>
          <a:custGeom>
            <a:avLst/>
            <a:gdLst/>
            <a:ahLst/>
            <a:cxnLst/>
            <a:rect l="l" t="t" r="r" b="b"/>
            <a:pathLst>
              <a:path w="23032" h="2321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8050"/>
                </a:lnTo>
                <a:lnTo>
                  <a:pt x="17856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8426284" y="4007151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8426284" y="403209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8426284" y="405710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8426284" y="408204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8426284" y="4106982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8426284" y="413200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8426284" y="4156936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8426284" y="418191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8426284" y="420689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8426284" y="423187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8426284" y="4256806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553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8426284" y="4281788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553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8400462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8400462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8400462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8400462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8400462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8400462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8400462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8400462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8400462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8400462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8400462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8400462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8400462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8400462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8400462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8400462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8400462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8400462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8400462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8400462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8400462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8400462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8400462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8400462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8400462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8400462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8400462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8400462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8400462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8400462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8400462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8400462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8400462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8400462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8400462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8400462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8400462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8400462" y="425680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8400462" y="428178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326" y="23143"/>
                </a:lnTo>
                <a:lnTo>
                  <a:pt x="0" y="1782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8374661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8374661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8374661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8374661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8374661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8374661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8374661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8374661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8374661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8374661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8374661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8374661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8374661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8374661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8374661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8374661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8374661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8374661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8374661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8374661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8374661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8374661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8374661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8374661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8374661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8374661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8374661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8374661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8374661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8374661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8374661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8374661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8374661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8374661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8374661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8348905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8348905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8348905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8348905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8348905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8348905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8348905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8348905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8348905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8348905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8348905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8348905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8348905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834890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834890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8348905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8348905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8348905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8348905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8348905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8348905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8348905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8348905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8348905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8348905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8125"/>
                </a:lnTo>
                <a:lnTo>
                  <a:pt x="1808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8348905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8348905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8348905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8348905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8348905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8348905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8348905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8348905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8348905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8348905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8348905" y="425680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8323185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8323185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8323185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8323185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8323185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8323185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8323185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8323185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8323185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8323185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8323185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8323185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8323185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8323185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8323185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8323185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8323185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8323185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8323185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8323185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8323185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8323185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8323185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8323185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8323185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8323185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8323185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8323185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8323185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01" y="23218"/>
                </a:lnTo>
                <a:lnTo>
                  <a:pt x="0" y="1812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8323185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8323185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8323185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8323185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8323185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8323185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8323185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8323185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8323185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8323185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8297438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8297438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8297438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829743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829743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8297438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829743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8297438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8297438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8297438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8297438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8297438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8297438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8297438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8297438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8297438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8297438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8297438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8297438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8297438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8297438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8297438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8297438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8297438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8297438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8297438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8297438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8297438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8297438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8297438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8297438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8297438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8297438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8297438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8297438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8297438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8297438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8297438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8297438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8271630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8271630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8271630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8271630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8271630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8271630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8271630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8271630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8271630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8271630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8271630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8271630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8271630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8271630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8271630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8271630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8271630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8271630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8271630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8271630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8271630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8271630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8271630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8271630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8271630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8271630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8271630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8271630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01" y="23218"/>
                </a:lnTo>
                <a:lnTo>
                  <a:pt x="0" y="1812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8271630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8271630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8271630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8271630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8271630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8271630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8271630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8271630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8245874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8245874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824587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824587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824587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824587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824587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824587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824587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824587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824587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824587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824587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824587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824587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824587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824587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824587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824587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824587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824587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824587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824587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824587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824587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824587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824587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824587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824587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824587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824587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8245874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8245874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8245874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8245874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8245874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8245874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8245874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8245874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8245874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8245874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8245874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8245874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8245874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8220073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8220073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8220073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8220073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8220073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8220073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8220073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8220073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8220073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8220073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8220073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8220073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8220073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8220073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8220073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8220073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8220073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8220073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8220073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8220073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8220073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8220073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8220073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8220073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8220073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8220073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8220073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8220073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8220073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8220073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8220073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8220073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8220073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8220073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8220073" y="3907322"/>
            <a:ext cx="21143" cy="20288"/>
          </a:xfrm>
          <a:custGeom>
            <a:avLst/>
            <a:gdLst/>
            <a:ahLst/>
            <a:cxnLst/>
            <a:rect l="l" t="t" r="r" b="b"/>
            <a:pathLst>
              <a:path w="23257" h="2299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8220073" y="393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8220073" y="3982131"/>
            <a:ext cx="21143" cy="20486"/>
          </a:xfrm>
          <a:custGeom>
            <a:avLst/>
            <a:gdLst/>
            <a:ahLst/>
            <a:cxnLst/>
            <a:rect l="l" t="t" r="r" b="b"/>
            <a:pathLst>
              <a:path w="23257" h="2321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8220073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8220073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8220073" y="405710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8220073" y="408204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8220073" y="410698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7" name="object 797"/>
          <p:cNvSpPr/>
          <p:nvPr/>
        </p:nvSpPr>
        <p:spPr>
          <a:xfrm>
            <a:off x="8220073" y="41320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8" name="object 798"/>
          <p:cNvSpPr/>
          <p:nvPr/>
        </p:nvSpPr>
        <p:spPr>
          <a:xfrm>
            <a:off x="8220073" y="415693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8220073" y="418191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0" name="object 800"/>
          <p:cNvSpPr/>
          <p:nvPr/>
        </p:nvSpPr>
        <p:spPr>
          <a:xfrm>
            <a:off x="8220073" y="42068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1" name="object 801"/>
          <p:cNvSpPr/>
          <p:nvPr/>
        </p:nvSpPr>
        <p:spPr>
          <a:xfrm>
            <a:off x="8194332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2" name="object 802"/>
          <p:cNvSpPr/>
          <p:nvPr/>
        </p:nvSpPr>
        <p:spPr>
          <a:xfrm>
            <a:off x="8194332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3" name="object 803"/>
          <p:cNvSpPr/>
          <p:nvPr/>
        </p:nvSpPr>
        <p:spPr>
          <a:xfrm>
            <a:off x="8194332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4" name="object 804"/>
          <p:cNvSpPr/>
          <p:nvPr/>
        </p:nvSpPr>
        <p:spPr>
          <a:xfrm>
            <a:off x="819433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5" name="object 805"/>
          <p:cNvSpPr/>
          <p:nvPr/>
        </p:nvSpPr>
        <p:spPr>
          <a:xfrm>
            <a:off x="819433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819433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7" name="object 807"/>
          <p:cNvSpPr/>
          <p:nvPr/>
        </p:nvSpPr>
        <p:spPr>
          <a:xfrm>
            <a:off x="819433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8" name="object 808"/>
          <p:cNvSpPr/>
          <p:nvPr/>
        </p:nvSpPr>
        <p:spPr>
          <a:xfrm>
            <a:off x="819433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09" name="object 809"/>
          <p:cNvSpPr/>
          <p:nvPr/>
        </p:nvSpPr>
        <p:spPr>
          <a:xfrm>
            <a:off x="819433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819433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1" name="object 811"/>
          <p:cNvSpPr/>
          <p:nvPr/>
        </p:nvSpPr>
        <p:spPr>
          <a:xfrm>
            <a:off x="819433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2" name="object 812"/>
          <p:cNvSpPr/>
          <p:nvPr/>
        </p:nvSpPr>
        <p:spPr>
          <a:xfrm>
            <a:off x="8194332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3" name="object 813"/>
          <p:cNvSpPr/>
          <p:nvPr/>
        </p:nvSpPr>
        <p:spPr>
          <a:xfrm>
            <a:off x="819433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4" name="object 814"/>
          <p:cNvSpPr/>
          <p:nvPr/>
        </p:nvSpPr>
        <p:spPr>
          <a:xfrm>
            <a:off x="819433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5" name="object 815"/>
          <p:cNvSpPr/>
          <p:nvPr/>
        </p:nvSpPr>
        <p:spPr>
          <a:xfrm>
            <a:off x="819433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6" name="object 816"/>
          <p:cNvSpPr/>
          <p:nvPr/>
        </p:nvSpPr>
        <p:spPr>
          <a:xfrm>
            <a:off x="819433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7" name="object 817"/>
          <p:cNvSpPr/>
          <p:nvPr/>
        </p:nvSpPr>
        <p:spPr>
          <a:xfrm>
            <a:off x="819433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8" name="object 818"/>
          <p:cNvSpPr/>
          <p:nvPr/>
        </p:nvSpPr>
        <p:spPr>
          <a:xfrm>
            <a:off x="819433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8194332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0" name="object 820"/>
          <p:cNvSpPr/>
          <p:nvPr/>
        </p:nvSpPr>
        <p:spPr>
          <a:xfrm>
            <a:off x="8194332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8194332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2" name="object 822"/>
          <p:cNvSpPr/>
          <p:nvPr/>
        </p:nvSpPr>
        <p:spPr>
          <a:xfrm>
            <a:off x="8194332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3" name="object 823"/>
          <p:cNvSpPr/>
          <p:nvPr/>
        </p:nvSpPr>
        <p:spPr>
          <a:xfrm>
            <a:off x="8194332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8194332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5" name="object 825"/>
          <p:cNvSpPr/>
          <p:nvPr/>
        </p:nvSpPr>
        <p:spPr>
          <a:xfrm>
            <a:off x="8194332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6" name="object 826"/>
          <p:cNvSpPr/>
          <p:nvPr/>
        </p:nvSpPr>
        <p:spPr>
          <a:xfrm>
            <a:off x="8194332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7" name="object 827"/>
          <p:cNvSpPr/>
          <p:nvPr/>
        </p:nvSpPr>
        <p:spPr>
          <a:xfrm>
            <a:off x="8194332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8" name="object 828"/>
          <p:cNvSpPr/>
          <p:nvPr/>
        </p:nvSpPr>
        <p:spPr>
          <a:xfrm>
            <a:off x="8194332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29" name="object 829"/>
          <p:cNvSpPr/>
          <p:nvPr/>
        </p:nvSpPr>
        <p:spPr>
          <a:xfrm>
            <a:off x="8194332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0" name="object 830"/>
          <p:cNvSpPr/>
          <p:nvPr/>
        </p:nvSpPr>
        <p:spPr>
          <a:xfrm>
            <a:off x="8194332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1" name="object 831"/>
          <p:cNvSpPr/>
          <p:nvPr/>
        </p:nvSpPr>
        <p:spPr>
          <a:xfrm>
            <a:off x="8194332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2" name="object 832"/>
          <p:cNvSpPr/>
          <p:nvPr/>
        </p:nvSpPr>
        <p:spPr>
          <a:xfrm>
            <a:off x="8194332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3" name="object 833"/>
          <p:cNvSpPr/>
          <p:nvPr/>
        </p:nvSpPr>
        <p:spPr>
          <a:xfrm>
            <a:off x="8194332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4" name="object 834"/>
          <p:cNvSpPr/>
          <p:nvPr/>
        </p:nvSpPr>
        <p:spPr>
          <a:xfrm>
            <a:off x="8194332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5" name="object 835"/>
          <p:cNvSpPr/>
          <p:nvPr/>
        </p:nvSpPr>
        <p:spPr>
          <a:xfrm>
            <a:off x="8194332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6" name="object 836"/>
          <p:cNvSpPr/>
          <p:nvPr/>
        </p:nvSpPr>
        <p:spPr>
          <a:xfrm>
            <a:off x="8194332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7" name="object 837"/>
          <p:cNvSpPr/>
          <p:nvPr/>
        </p:nvSpPr>
        <p:spPr>
          <a:xfrm>
            <a:off x="8194332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8" name="object 838"/>
          <p:cNvSpPr/>
          <p:nvPr/>
        </p:nvSpPr>
        <p:spPr>
          <a:xfrm>
            <a:off x="8194332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39" name="object 839"/>
          <p:cNvSpPr/>
          <p:nvPr/>
        </p:nvSpPr>
        <p:spPr>
          <a:xfrm>
            <a:off x="8194332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0" name="object 840"/>
          <p:cNvSpPr/>
          <p:nvPr/>
        </p:nvSpPr>
        <p:spPr>
          <a:xfrm>
            <a:off x="8194332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1" name="object 841"/>
          <p:cNvSpPr/>
          <p:nvPr/>
        </p:nvSpPr>
        <p:spPr>
          <a:xfrm>
            <a:off x="8194332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2" name="object 842"/>
          <p:cNvSpPr/>
          <p:nvPr/>
        </p:nvSpPr>
        <p:spPr>
          <a:xfrm>
            <a:off x="8194332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3" name="object 843"/>
          <p:cNvSpPr/>
          <p:nvPr/>
        </p:nvSpPr>
        <p:spPr>
          <a:xfrm>
            <a:off x="8194332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4" name="object 844"/>
          <p:cNvSpPr/>
          <p:nvPr/>
        </p:nvSpPr>
        <p:spPr>
          <a:xfrm>
            <a:off x="8194332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5" name="object 845"/>
          <p:cNvSpPr/>
          <p:nvPr/>
        </p:nvSpPr>
        <p:spPr>
          <a:xfrm>
            <a:off x="8168517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6" name="object 846"/>
          <p:cNvSpPr/>
          <p:nvPr/>
        </p:nvSpPr>
        <p:spPr>
          <a:xfrm>
            <a:off x="8168517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7" name="object 847"/>
          <p:cNvSpPr/>
          <p:nvPr/>
        </p:nvSpPr>
        <p:spPr>
          <a:xfrm>
            <a:off x="8168517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8" name="object 848"/>
          <p:cNvSpPr/>
          <p:nvPr/>
        </p:nvSpPr>
        <p:spPr>
          <a:xfrm>
            <a:off x="8168517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49" name="object 849"/>
          <p:cNvSpPr/>
          <p:nvPr/>
        </p:nvSpPr>
        <p:spPr>
          <a:xfrm>
            <a:off x="8168517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0" name="object 850"/>
          <p:cNvSpPr/>
          <p:nvPr/>
        </p:nvSpPr>
        <p:spPr>
          <a:xfrm>
            <a:off x="8168517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1" name="object 851"/>
          <p:cNvSpPr/>
          <p:nvPr/>
        </p:nvSpPr>
        <p:spPr>
          <a:xfrm>
            <a:off x="8168517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2" name="object 852"/>
          <p:cNvSpPr/>
          <p:nvPr/>
        </p:nvSpPr>
        <p:spPr>
          <a:xfrm>
            <a:off x="8168517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3" name="object 853"/>
          <p:cNvSpPr/>
          <p:nvPr/>
        </p:nvSpPr>
        <p:spPr>
          <a:xfrm>
            <a:off x="8168517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4" name="object 854"/>
          <p:cNvSpPr/>
          <p:nvPr/>
        </p:nvSpPr>
        <p:spPr>
          <a:xfrm>
            <a:off x="8168517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5" name="object 855"/>
          <p:cNvSpPr/>
          <p:nvPr/>
        </p:nvSpPr>
        <p:spPr>
          <a:xfrm>
            <a:off x="8168517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6" name="object 856"/>
          <p:cNvSpPr/>
          <p:nvPr/>
        </p:nvSpPr>
        <p:spPr>
          <a:xfrm>
            <a:off x="8168517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7" name="object 857"/>
          <p:cNvSpPr/>
          <p:nvPr/>
        </p:nvSpPr>
        <p:spPr>
          <a:xfrm>
            <a:off x="8168517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8" name="object 858"/>
          <p:cNvSpPr/>
          <p:nvPr/>
        </p:nvSpPr>
        <p:spPr>
          <a:xfrm>
            <a:off x="8168517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59" name="object 859"/>
          <p:cNvSpPr/>
          <p:nvPr/>
        </p:nvSpPr>
        <p:spPr>
          <a:xfrm>
            <a:off x="8168517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0" name="object 860"/>
          <p:cNvSpPr/>
          <p:nvPr/>
        </p:nvSpPr>
        <p:spPr>
          <a:xfrm>
            <a:off x="8168517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1" name="object 861"/>
          <p:cNvSpPr/>
          <p:nvPr/>
        </p:nvSpPr>
        <p:spPr>
          <a:xfrm>
            <a:off x="8168517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2" name="object 862"/>
          <p:cNvSpPr/>
          <p:nvPr/>
        </p:nvSpPr>
        <p:spPr>
          <a:xfrm>
            <a:off x="8168517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3" name="object 863"/>
          <p:cNvSpPr/>
          <p:nvPr/>
        </p:nvSpPr>
        <p:spPr>
          <a:xfrm>
            <a:off x="8168517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4" name="object 864"/>
          <p:cNvSpPr/>
          <p:nvPr/>
        </p:nvSpPr>
        <p:spPr>
          <a:xfrm>
            <a:off x="8168517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5" name="object 865"/>
          <p:cNvSpPr/>
          <p:nvPr/>
        </p:nvSpPr>
        <p:spPr>
          <a:xfrm>
            <a:off x="8168517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6" name="object 866"/>
          <p:cNvSpPr/>
          <p:nvPr/>
        </p:nvSpPr>
        <p:spPr>
          <a:xfrm>
            <a:off x="8168517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7" name="object 867"/>
          <p:cNvSpPr/>
          <p:nvPr/>
        </p:nvSpPr>
        <p:spPr>
          <a:xfrm>
            <a:off x="8168517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8" name="object 868"/>
          <p:cNvSpPr/>
          <p:nvPr/>
        </p:nvSpPr>
        <p:spPr>
          <a:xfrm>
            <a:off x="8168517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69" name="object 869"/>
          <p:cNvSpPr/>
          <p:nvPr/>
        </p:nvSpPr>
        <p:spPr>
          <a:xfrm>
            <a:off x="8168517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0" name="object 870"/>
          <p:cNvSpPr/>
          <p:nvPr/>
        </p:nvSpPr>
        <p:spPr>
          <a:xfrm>
            <a:off x="8168517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1" name="object 871"/>
          <p:cNvSpPr/>
          <p:nvPr/>
        </p:nvSpPr>
        <p:spPr>
          <a:xfrm>
            <a:off x="8168517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2" name="object 872"/>
          <p:cNvSpPr/>
          <p:nvPr/>
        </p:nvSpPr>
        <p:spPr>
          <a:xfrm>
            <a:off x="8168517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8168517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4" name="object 874"/>
          <p:cNvSpPr/>
          <p:nvPr/>
        </p:nvSpPr>
        <p:spPr>
          <a:xfrm>
            <a:off x="8168517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5" name="object 875"/>
          <p:cNvSpPr/>
          <p:nvPr/>
        </p:nvSpPr>
        <p:spPr>
          <a:xfrm>
            <a:off x="8168517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6" name="object 876"/>
          <p:cNvSpPr/>
          <p:nvPr/>
        </p:nvSpPr>
        <p:spPr>
          <a:xfrm>
            <a:off x="8168517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7" name="object 877"/>
          <p:cNvSpPr/>
          <p:nvPr/>
        </p:nvSpPr>
        <p:spPr>
          <a:xfrm>
            <a:off x="8168517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8" name="object 878"/>
          <p:cNvSpPr/>
          <p:nvPr/>
        </p:nvSpPr>
        <p:spPr>
          <a:xfrm>
            <a:off x="8168517" y="37824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79" name="object 879"/>
          <p:cNvSpPr/>
          <p:nvPr/>
        </p:nvSpPr>
        <p:spPr>
          <a:xfrm>
            <a:off x="8168517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0" name="object 880"/>
          <p:cNvSpPr/>
          <p:nvPr/>
        </p:nvSpPr>
        <p:spPr>
          <a:xfrm>
            <a:off x="8168517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1" name="object 881"/>
          <p:cNvSpPr/>
          <p:nvPr/>
        </p:nvSpPr>
        <p:spPr>
          <a:xfrm>
            <a:off x="8168517" y="385732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2" name="object 882"/>
          <p:cNvSpPr/>
          <p:nvPr/>
        </p:nvSpPr>
        <p:spPr>
          <a:xfrm>
            <a:off x="8168517" y="3907322"/>
            <a:ext cx="21143" cy="20288"/>
          </a:xfrm>
          <a:custGeom>
            <a:avLst/>
            <a:gdLst/>
            <a:ahLst/>
            <a:cxnLst/>
            <a:rect l="l" t="t" r="r" b="b"/>
            <a:pathLst>
              <a:path w="23257" h="2299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3" name="object 883"/>
          <p:cNvSpPr/>
          <p:nvPr/>
        </p:nvSpPr>
        <p:spPr>
          <a:xfrm>
            <a:off x="8168517" y="393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4" name="object 884"/>
          <p:cNvSpPr/>
          <p:nvPr/>
        </p:nvSpPr>
        <p:spPr>
          <a:xfrm>
            <a:off x="8168517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5" name="object 885"/>
          <p:cNvSpPr/>
          <p:nvPr/>
        </p:nvSpPr>
        <p:spPr>
          <a:xfrm>
            <a:off x="8168517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6" name="object 886"/>
          <p:cNvSpPr/>
          <p:nvPr/>
        </p:nvSpPr>
        <p:spPr>
          <a:xfrm>
            <a:off x="8168517" y="405710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7" name="object 887"/>
          <p:cNvSpPr/>
          <p:nvPr/>
        </p:nvSpPr>
        <p:spPr>
          <a:xfrm>
            <a:off x="8168517" y="408204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8" name="object 888"/>
          <p:cNvSpPr/>
          <p:nvPr/>
        </p:nvSpPr>
        <p:spPr>
          <a:xfrm>
            <a:off x="8168517" y="410698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89" name="object 889"/>
          <p:cNvSpPr/>
          <p:nvPr/>
        </p:nvSpPr>
        <p:spPr>
          <a:xfrm>
            <a:off x="8168517" y="41320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0" name="object 890"/>
          <p:cNvSpPr/>
          <p:nvPr/>
        </p:nvSpPr>
        <p:spPr>
          <a:xfrm>
            <a:off x="8168517" y="415693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1" name="object 891"/>
          <p:cNvSpPr/>
          <p:nvPr/>
        </p:nvSpPr>
        <p:spPr>
          <a:xfrm>
            <a:off x="8168517" y="418191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2" name="object 892"/>
          <p:cNvSpPr/>
          <p:nvPr/>
        </p:nvSpPr>
        <p:spPr>
          <a:xfrm>
            <a:off x="8168517" y="42068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3" name="object 893"/>
          <p:cNvSpPr/>
          <p:nvPr/>
        </p:nvSpPr>
        <p:spPr>
          <a:xfrm>
            <a:off x="8168517" y="423187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4" name="object 894"/>
          <p:cNvSpPr/>
          <p:nvPr/>
        </p:nvSpPr>
        <p:spPr>
          <a:xfrm>
            <a:off x="8142775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5" name="object 895"/>
          <p:cNvSpPr/>
          <p:nvPr/>
        </p:nvSpPr>
        <p:spPr>
          <a:xfrm>
            <a:off x="8142775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6" name="object 896"/>
          <p:cNvSpPr/>
          <p:nvPr/>
        </p:nvSpPr>
        <p:spPr>
          <a:xfrm>
            <a:off x="8142775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7" name="object 897"/>
          <p:cNvSpPr/>
          <p:nvPr/>
        </p:nvSpPr>
        <p:spPr>
          <a:xfrm>
            <a:off x="8142775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8" name="object 898"/>
          <p:cNvSpPr/>
          <p:nvPr/>
        </p:nvSpPr>
        <p:spPr>
          <a:xfrm>
            <a:off x="8142775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899" name="object 899"/>
          <p:cNvSpPr/>
          <p:nvPr/>
        </p:nvSpPr>
        <p:spPr>
          <a:xfrm>
            <a:off x="8142775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0" name="object 900"/>
          <p:cNvSpPr/>
          <p:nvPr/>
        </p:nvSpPr>
        <p:spPr>
          <a:xfrm>
            <a:off x="8142775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1" name="object 901"/>
          <p:cNvSpPr/>
          <p:nvPr/>
        </p:nvSpPr>
        <p:spPr>
          <a:xfrm>
            <a:off x="8142775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2" name="object 902"/>
          <p:cNvSpPr/>
          <p:nvPr/>
        </p:nvSpPr>
        <p:spPr>
          <a:xfrm>
            <a:off x="8142775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3" name="object 903"/>
          <p:cNvSpPr/>
          <p:nvPr/>
        </p:nvSpPr>
        <p:spPr>
          <a:xfrm>
            <a:off x="8142775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4" name="object 904"/>
          <p:cNvSpPr/>
          <p:nvPr/>
        </p:nvSpPr>
        <p:spPr>
          <a:xfrm>
            <a:off x="8142775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5" name="object 905"/>
          <p:cNvSpPr/>
          <p:nvPr/>
        </p:nvSpPr>
        <p:spPr>
          <a:xfrm>
            <a:off x="8142775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6" name="object 906"/>
          <p:cNvSpPr/>
          <p:nvPr/>
        </p:nvSpPr>
        <p:spPr>
          <a:xfrm>
            <a:off x="8142775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7" name="object 907"/>
          <p:cNvSpPr/>
          <p:nvPr/>
        </p:nvSpPr>
        <p:spPr>
          <a:xfrm>
            <a:off x="8142775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8" name="object 908"/>
          <p:cNvSpPr/>
          <p:nvPr/>
        </p:nvSpPr>
        <p:spPr>
          <a:xfrm>
            <a:off x="8142775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09" name="object 909"/>
          <p:cNvSpPr/>
          <p:nvPr/>
        </p:nvSpPr>
        <p:spPr>
          <a:xfrm>
            <a:off x="814277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0" name="object 910"/>
          <p:cNvSpPr/>
          <p:nvPr/>
        </p:nvSpPr>
        <p:spPr>
          <a:xfrm>
            <a:off x="814277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1" name="object 911"/>
          <p:cNvSpPr/>
          <p:nvPr/>
        </p:nvSpPr>
        <p:spPr>
          <a:xfrm>
            <a:off x="8142775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2" name="object 912"/>
          <p:cNvSpPr/>
          <p:nvPr/>
        </p:nvSpPr>
        <p:spPr>
          <a:xfrm>
            <a:off x="8142775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3" name="object 913"/>
          <p:cNvSpPr/>
          <p:nvPr/>
        </p:nvSpPr>
        <p:spPr>
          <a:xfrm>
            <a:off x="8142775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4" name="object 914"/>
          <p:cNvSpPr/>
          <p:nvPr/>
        </p:nvSpPr>
        <p:spPr>
          <a:xfrm>
            <a:off x="8142775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5" name="object 915"/>
          <p:cNvSpPr/>
          <p:nvPr/>
        </p:nvSpPr>
        <p:spPr>
          <a:xfrm>
            <a:off x="8142775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6" name="object 916"/>
          <p:cNvSpPr/>
          <p:nvPr/>
        </p:nvSpPr>
        <p:spPr>
          <a:xfrm>
            <a:off x="8142775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7" name="object 917"/>
          <p:cNvSpPr/>
          <p:nvPr/>
        </p:nvSpPr>
        <p:spPr>
          <a:xfrm>
            <a:off x="8142775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8" name="object 918"/>
          <p:cNvSpPr/>
          <p:nvPr/>
        </p:nvSpPr>
        <p:spPr>
          <a:xfrm>
            <a:off x="8142775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19" name="object 919"/>
          <p:cNvSpPr/>
          <p:nvPr/>
        </p:nvSpPr>
        <p:spPr>
          <a:xfrm>
            <a:off x="8142775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7856" y="0"/>
                </a:lnTo>
                <a:lnTo>
                  <a:pt x="23182" y="531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0" name="object 920"/>
          <p:cNvSpPr/>
          <p:nvPr/>
        </p:nvSpPr>
        <p:spPr>
          <a:xfrm>
            <a:off x="8142775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1" name="object 921"/>
          <p:cNvSpPr/>
          <p:nvPr/>
        </p:nvSpPr>
        <p:spPr>
          <a:xfrm>
            <a:off x="8142775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7856" y="0"/>
                </a:lnTo>
                <a:lnTo>
                  <a:pt x="23182" y="531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2" name="object 922"/>
          <p:cNvSpPr/>
          <p:nvPr/>
        </p:nvSpPr>
        <p:spPr>
          <a:xfrm>
            <a:off x="8142775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3" name="object 923"/>
          <p:cNvSpPr/>
          <p:nvPr/>
        </p:nvSpPr>
        <p:spPr>
          <a:xfrm>
            <a:off x="8142775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4" name="object 924"/>
          <p:cNvSpPr/>
          <p:nvPr/>
        </p:nvSpPr>
        <p:spPr>
          <a:xfrm>
            <a:off x="8142775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5" name="object 925"/>
          <p:cNvSpPr/>
          <p:nvPr/>
        </p:nvSpPr>
        <p:spPr>
          <a:xfrm>
            <a:off x="8142775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6" name="object 926"/>
          <p:cNvSpPr/>
          <p:nvPr/>
        </p:nvSpPr>
        <p:spPr>
          <a:xfrm>
            <a:off x="8142775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7" name="object 927"/>
          <p:cNvSpPr/>
          <p:nvPr/>
        </p:nvSpPr>
        <p:spPr>
          <a:xfrm>
            <a:off x="8142775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8" name="object 928"/>
          <p:cNvSpPr/>
          <p:nvPr/>
        </p:nvSpPr>
        <p:spPr>
          <a:xfrm>
            <a:off x="8142775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29" name="object 929"/>
          <p:cNvSpPr/>
          <p:nvPr/>
        </p:nvSpPr>
        <p:spPr>
          <a:xfrm>
            <a:off x="8142775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0" name="object 930"/>
          <p:cNvSpPr/>
          <p:nvPr/>
        </p:nvSpPr>
        <p:spPr>
          <a:xfrm>
            <a:off x="8142775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1" name="object 931"/>
          <p:cNvSpPr/>
          <p:nvPr/>
        </p:nvSpPr>
        <p:spPr>
          <a:xfrm>
            <a:off x="8142775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2" name="object 932"/>
          <p:cNvSpPr/>
          <p:nvPr/>
        </p:nvSpPr>
        <p:spPr>
          <a:xfrm>
            <a:off x="8142775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3" name="object 933"/>
          <p:cNvSpPr/>
          <p:nvPr/>
        </p:nvSpPr>
        <p:spPr>
          <a:xfrm>
            <a:off x="8142775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4" name="object 934"/>
          <p:cNvSpPr/>
          <p:nvPr/>
        </p:nvSpPr>
        <p:spPr>
          <a:xfrm>
            <a:off x="8142775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5" name="object 935"/>
          <p:cNvSpPr/>
          <p:nvPr/>
        </p:nvSpPr>
        <p:spPr>
          <a:xfrm>
            <a:off x="8142775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6" name="object 936"/>
          <p:cNvSpPr/>
          <p:nvPr/>
        </p:nvSpPr>
        <p:spPr>
          <a:xfrm>
            <a:off x="8142775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7" name="object 937"/>
          <p:cNvSpPr/>
          <p:nvPr/>
        </p:nvSpPr>
        <p:spPr>
          <a:xfrm>
            <a:off x="8142775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8" name="object 938"/>
          <p:cNvSpPr/>
          <p:nvPr/>
        </p:nvSpPr>
        <p:spPr>
          <a:xfrm>
            <a:off x="8142775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39" name="object 939"/>
          <p:cNvSpPr/>
          <p:nvPr/>
        </p:nvSpPr>
        <p:spPr>
          <a:xfrm>
            <a:off x="8142775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0" name="object 940"/>
          <p:cNvSpPr/>
          <p:nvPr/>
        </p:nvSpPr>
        <p:spPr>
          <a:xfrm>
            <a:off x="8142775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1" name="object 941"/>
          <p:cNvSpPr/>
          <p:nvPr/>
        </p:nvSpPr>
        <p:spPr>
          <a:xfrm>
            <a:off x="8142775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2" name="object 942"/>
          <p:cNvSpPr/>
          <p:nvPr/>
        </p:nvSpPr>
        <p:spPr>
          <a:xfrm>
            <a:off x="8142775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3" name="object 943"/>
          <p:cNvSpPr/>
          <p:nvPr/>
        </p:nvSpPr>
        <p:spPr>
          <a:xfrm>
            <a:off x="8117091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4" name="object 944"/>
          <p:cNvSpPr/>
          <p:nvPr/>
        </p:nvSpPr>
        <p:spPr>
          <a:xfrm>
            <a:off x="8117091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5" name="object 945"/>
          <p:cNvSpPr/>
          <p:nvPr/>
        </p:nvSpPr>
        <p:spPr>
          <a:xfrm>
            <a:off x="8117091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6" name="object 946"/>
          <p:cNvSpPr/>
          <p:nvPr/>
        </p:nvSpPr>
        <p:spPr>
          <a:xfrm>
            <a:off x="8117091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7" name="object 947"/>
          <p:cNvSpPr/>
          <p:nvPr/>
        </p:nvSpPr>
        <p:spPr>
          <a:xfrm>
            <a:off x="8117091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8" name="object 948"/>
          <p:cNvSpPr/>
          <p:nvPr/>
        </p:nvSpPr>
        <p:spPr>
          <a:xfrm>
            <a:off x="8117091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49" name="object 949"/>
          <p:cNvSpPr/>
          <p:nvPr/>
        </p:nvSpPr>
        <p:spPr>
          <a:xfrm>
            <a:off x="8117091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0" name="object 950"/>
          <p:cNvSpPr/>
          <p:nvPr/>
        </p:nvSpPr>
        <p:spPr>
          <a:xfrm>
            <a:off x="8117091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1" name="object 951"/>
          <p:cNvSpPr/>
          <p:nvPr/>
        </p:nvSpPr>
        <p:spPr>
          <a:xfrm>
            <a:off x="8117091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2" name="object 952"/>
          <p:cNvSpPr/>
          <p:nvPr/>
        </p:nvSpPr>
        <p:spPr>
          <a:xfrm>
            <a:off x="8117091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3" name="object 953"/>
          <p:cNvSpPr/>
          <p:nvPr/>
        </p:nvSpPr>
        <p:spPr>
          <a:xfrm>
            <a:off x="8117091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4" name="object 954"/>
          <p:cNvSpPr/>
          <p:nvPr/>
        </p:nvSpPr>
        <p:spPr>
          <a:xfrm>
            <a:off x="8117091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5" name="object 955"/>
          <p:cNvSpPr/>
          <p:nvPr/>
        </p:nvSpPr>
        <p:spPr>
          <a:xfrm>
            <a:off x="8117091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6" name="object 956"/>
          <p:cNvSpPr/>
          <p:nvPr/>
        </p:nvSpPr>
        <p:spPr>
          <a:xfrm>
            <a:off x="8117091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7" name="object 957"/>
          <p:cNvSpPr/>
          <p:nvPr/>
        </p:nvSpPr>
        <p:spPr>
          <a:xfrm>
            <a:off x="8117091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8" name="object 958"/>
          <p:cNvSpPr/>
          <p:nvPr/>
        </p:nvSpPr>
        <p:spPr>
          <a:xfrm>
            <a:off x="8117091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59" name="object 959"/>
          <p:cNvSpPr/>
          <p:nvPr/>
        </p:nvSpPr>
        <p:spPr>
          <a:xfrm>
            <a:off x="8117091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0" name="object 960"/>
          <p:cNvSpPr/>
          <p:nvPr/>
        </p:nvSpPr>
        <p:spPr>
          <a:xfrm>
            <a:off x="8117091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1" name="object 961"/>
          <p:cNvSpPr/>
          <p:nvPr/>
        </p:nvSpPr>
        <p:spPr>
          <a:xfrm>
            <a:off x="8117091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2" name="object 962"/>
          <p:cNvSpPr/>
          <p:nvPr/>
        </p:nvSpPr>
        <p:spPr>
          <a:xfrm>
            <a:off x="8117091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3" name="object 963"/>
          <p:cNvSpPr/>
          <p:nvPr/>
        </p:nvSpPr>
        <p:spPr>
          <a:xfrm>
            <a:off x="8117091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4" name="object 964"/>
          <p:cNvSpPr/>
          <p:nvPr/>
        </p:nvSpPr>
        <p:spPr>
          <a:xfrm>
            <a:off x="8117091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5" name="object 965"/>
          <p:cNvSpPr/>
          <p:nvPr/>
        </p:nvSpPr>
        <p:spPr>
          <a:xfrm>
            <a:off x="8117091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6" name="object 966"/>
          <p:cNvSpPr/>
          <p:nvPr/>
        </p:nvSpPr>
        <p:spPr>
          <a:xfrm>
            <a:off x="8117091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7" name="object 967"/>
          <p:cNvSpPr/>
          <p:nvPr/>
        </p:nvSpPr>
        <p:spPr>
          <a:xfrm>
            <a:off x="8117091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8" name="object 968"/>
          <p:cNvSpPr/>
          <p:nvPr/>
        </p:nvSpPr>
        <p:spPr>
          <a:xfrm>
            <a:off x="8117091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69" name="object 969"/>
          <p:cNvSpPr/>
          <p:nvPr/>
        </p:nvSpPr>
        <p:spPr>
          <a:xfrm>
            <a:off x="8117091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0" name="object 970"/>
          <p:cNvSpPr/>
          <p:nvPr/>
        </p:nvSpPr>
        <p:spPr>
          <a:xfrm>
            <a:off x="8117091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1" name="object 971"/>
          <p:cNvSpPr/>
          <p:nvPr/>
        </p:nvSpPr>
        <p:spPr>
          <a:xfrm>
            <a:off x="8117091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2" name="object 972"/>
          <p:cNvSpPr/>
          <p:nvPr/>
        </p:nvSpPr>
        <p:spPr>
          <a:xfrm>
            <a:off x="8117091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3" name="object 973"/>
          <p:cNvSpPr/>
          <p:nvPr/>
        </p:nvSpPr>
        <p:spPr>
          <a:xfrm>
            <a:off x="8117091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4" name="object 974"/>
          <p:cNvSpPr/>
          <p:nvPr/>
        </p:nvSpPr>
        <p:spPr>
          <a:xfrm>
            <a:off x="8117091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5" name="object 975"/>
          <p:cNvSpPr/>
          <p:nvPr/>
        </p:nvSpPr>
        <p:spPr>
          <a:xfrm>
            <a:off x="8117091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6" name="object 976"/>
          <p:cNvSpPr/>
          <p:nvPr/>
        </p:nvSpPr>
        <p:spPr>
          <a:xfrm>
            <a:off x="8117091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7" name="object 977"/>
          <p:cNvSpPr/>
          <p:nvPr/>
        </p:nvSpPr>
        <p:spPr>
          <a:xfrm>
            <a:off x="8117091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8" name="object 978"/>
          <p:cNvSpPr/>
          <p:nvPr/>
        </p:nvSpPr>
        <p:spPr>
          <a:xfrm>
            <a:off x="8117091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79" name="object 979"/>
          <p:cNvSpPr/>
          <p:nvPr/>
        </p:nvSpPr>
        <p:spPr>
          <a:xfrm>
            <a:off x="8117091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0" name="object 980"/>
          <p:cNvSpPr/>
          <p:nvPr/>
        </p:nvSpPr>
        <p:spPr>
          <a:xfrm>
            <a:off x="8117091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1" name="object 981"/>
          <p:cNvSpPr/>
          <p:nvPr/>
        </p:nvSpPr>
        <p:spPr>
          <a:xfrm>
            <a:off x="8117091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2" name="object 982"/>
          <p:cNvSpPr/>
          <p:nvPr/>
        </p:nvSpPr>
        <p:spPr>
          <a:xfrm>
            <a:off x="8117091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3" name="object 983"/>
          <p:cNvSpPr/>
          <p:nvPr/>
        </p:nvSpPr>
        <p:spPr>
          <a:xfrm>
            <a:off x="8117091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026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4" name="object 984"/>
          <p:cNvSpPr/>
          <p:nvPr/>
        </p:nvSpPr>
        <p:spPr>
          <a:xfrm>
            <a:off x="8117091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5" name="object 985"/>
          <p:cNvSpPr/>
          <p:nvPr/>
        </p:nvSpPr>
        <p:spPr>
          <a:xfrm>
            <a:off x="8117091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6" name="object 986"/>
          <p:cNvSpPr/>
          <p:nvPr/>
        </p:nvSpPr>
        <p:spPr>
          <a:xfrm>
            <a:off x="8117091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7" name="object 987"/>
          <p:cNvSpPr/>
          <p:nvPr/>
        </p:nvSpPr>
        <p:spPr>
          <a:xfrm>
            <a:off x="8117091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8" name="object 988"/>
          <p:cNvSpPr/>
          <p:nvPr/>
        </p:nvSpPr>
        <p:spPr>
          <a:xfrm>
            <a:off x="8117091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026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89" name="object 989"/>
          <p:cNvSpPr/>
          <p:nvPr/>
        </p:nvSpPr>
        <p:spPr>
          <a:xfrm>
            <a:off x="8117091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0" name="object 990"/>
          <p:cNvSpPr/>
          <p:nvPr/>
        </p:nvSpPr>
        <p:spPr>
          <a:xfrm>
            <a:off x="8117091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1" name="object 991"/>
          <p:cNvSpPr/>
          <p:nvPr/>
        </p:nvSpPr>
        <p:spPr>
          <a:xfrm>
            <a:off x="8091220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2" name="object 992"/>
          <p:cNvSpPr/>
          <p:nvPr/>
        </p:nvSpPr>
        <p:spPr>
          <a:xfrm>
            <a:off x="8091220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3" name="object 993"/>
          <p:cNvSpPr/>
          <p:nvPr/>
        </p:nvSpPr>
        <p:spPr>
          <a:xfrm>
            <a:off x="8091220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4" name="object 994"/>
          <p:cNvSpPr/>
          <p:nvPr/>
        </p:nvSpPr>
        <p:spPr>
          <a:xfrm>
            <a:off x="809122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5" name="object 995"/>
          <p:cNvSpPr/>
          <p:nvPr/>
        </p:nvSpPr>
        <p:spPr>
          <a:xfrm>
            <a:off x="809122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6" name="object 996"/>
          <p:cNvSpPr/>
          <p:nvPr/>
        </p:nvSpPr>
        <p:spPr>
          <a:xfrm>
            <a:off x="809122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7" name="object 997"/>
          <p:cNvSpPr/>
          <p:nvPr/>
        </p:nvSpPr>
        <p:spPr>
          <a:xfrm>
            <a:off x="809122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8" name="object 998"/>
          <p:cNvSpPr/>
          <p:nvPr/>
        </p:nvSpPr>
        <p:spPr>
          <a:xfrm>
            <a:off x="809122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999" name="object 999"/>
          <p:cNvSpPr/>
          <p:nvPr/>
        </p:nvSpPr>
        <p:spPr>
          <a:xfrm>
            <a:off x="809122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0" name="object 1000"/>
          <p:cNvSpPr/>
          <p:nvPr/>
        </p:nvSpPr>
        <p:spPr>
          <a:xfrm>
            <a:off x="809122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1" name="object 1001"/>
          <p:cNvSpPr/>
          <p:nvPr/>
        </p:nvSpPr>
        <p:spPr>
          <a:xfrm>
            <a:off x="809122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2" name="object 1002"/>
          <p:cNvSpPr/>
          <p:nvPr/>
        </p:nvSpPr>
        <p:spPr>
          <a:xfrm>
            <a:off x="809122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3" name="object 1003"/>
          <p:cNvSpPr/>
          <p:nvPr/>
        </p:nvSpPr>
        <p:spPr>
          <a:xfrm>
            <a:off x="809122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4" name="object 1004"/>
          <p:cNvSpPr/>
          <p:nvPr/>
        </p:nvSpPr>
        <p:spPr>
          <a:xfrm>
            <a:off x="809122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5" name="object 1005"/>
          <p:cNvSpPr/>
          <p:nvPr/>
        </p:nvSpPr>
        <p:spPr>
          <a:xfrm>
            <a:off x="809122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6" name="object 1006"/>
          <p:cNvSpPr/>
          <p:nvPr/>
        </p:nvSpPr>
        <p:spPr>
          <a:xfrm>
            <a:off x="809122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7" name="object 1007"/>
          <p:cNvSpPr/>
          <p:nvPr/>
        </p:nvSpPr>
        <p:spPr>
          <a:xfrm>
            <a:off x="809122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8" name="object 1008"/>
          <p:cNvSpPr/>
          <p:nvPr/>
        </p:nvSpPr>
        <p:spPr>
          <a:xfrm>
            <a:off x="809122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09" name="object 1009"/>
          <p:cNvSpPr/>
          <p:nvPr/>
        </p:nvSpPr>
        <p:spPr>
          <a:xfrm>
            <a:off x="809122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0" name="object 1010"/>
          <p:cNvSpPr/>
          <p:nvPr/>
        </p:nvSpPr>
        <p:spPr>
          <a:xfrm>
            <a:off x="809122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1" name="object 1011"/>
          <p:cNvSpPr/>
          <p:nvPr/>
        </p:nvSpPr>
        <p:spPr>
          <a:xfrm>
            <a:off x="809122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2" name="object 1012"/>
          <p:cNvSpPr/>
          <p:nvPr/>
        </p:nvSpPr>
        <p:spPr>
          <a:xfrm>
            <a:off x="809122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3" name="object 1013"/>
          <p:cNvSpPr/>
          <p:nvPr/>
        </p:nvSpPr>
        <p:spPr>
          <a:xfrm>
            <a:off x="809122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4" name="object 1014"/>
          <p:cNvSpPr/>
          <p:nvPr/>
        </p:nvSpPr>
        <p:spPr>
          <a:xfrm>
            <a:off x="809122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5" name="object 1015"/>
          <p:cNvSpPr/>
          <p:nvPr/>
        </p:nvSpPr>
        <p:spPr>
          <a:xfrm>
            <a:off x="809122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6" name="object 1016"/>
          <p:cNvSpPr/>
          <p:nvPr/>
        </p:nvSpPr>
        <p:spPr>
          <a:xfrm>
            <a:off x="809122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7" name="object 1017"/>
          <p:cNvSpPr/>
          <p:nvPr/>
        </p:nvSpPr>
        <p:spPr>
          <a:xfrm>
            <a:off x="809122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8" name="object 1018"/>
          <p:cNvSpPr/>
          <p:nvPr/>
        </p:nvSpPr>
        <p:spPr>
          <a:xfrm>
            <a:off x="809122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19" name="object 1019"/>
          <p:cNvSpPr/>
          <p:nvPr/>
        </p:nvSpPr>
        <p:spPr>
          <a:xfrm>
            <a:off x="809122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0" name="object 1020"/>
          <p:cNvSpPr/>
          <p:nvPr/>
        </p:nvSpPr>
        <p:spPr>
          <a:xfrm>
            <a:off x="809122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1" name="object 1021"/>
          <p:cNvSpPr/>
          <p:nvPr/>
        </p:nvSpPr>
        <p:spPr>
          <a:xfrm>
            <a:off x="809122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2" name="object 1022"/>
          <p:cNvSpPr/>
          <p:nvPr/>
        </p:nvSpPr>
        <p:spPr>
          <a:xfrm>
            <a:off x="809122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3" name="object 1023"/>
          <p:cNvSpPr/>
          <p:nvPr/>
        </p:nvSpPr>
        <p:spPr>
          <a:xfrm>
            <a:off x="809122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4" name="object 1024"/>
          <p:cNvSpPr/>
          <p:nvPr/>
        </p:nvSpPr>
        <p:spPr>
          <a:xfrm>
            <a:off x="8091220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5" name="object 1025"/>
          <p:cNvSpPr/>
          <p:nvPr/>
        </p:nvSpPr>
        <p:spPr>
          <a:xfrm>
            <a:off x="8091220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6" name="object 1026"/>
          <p:cNvSpPr/>
          <p:nvPr/>
        </p:nvSpPr>
        <p:spPr>
          <a:xfrm>
            <a:off x="8091220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7" name="object 1027"/>
          <p:cNvSpPr/>
          <p:nvPr/>
        </p:nvSpPr>
        <p:spPr>
          <a:xfrm>
            <a:off x="8091220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8" name="object 1028"/>
          <p:cNvSpPr/>
          <p:nvPr/>
        </p:nvSpPr>
        <p:spPr>
          <a:xfrm>
            <a:off x="8091220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29" name="object 1029"/>
          <p:cNvSpPr/>
          <p:nvPr/>
        </p:nvSpPr>
        <p:spPr>
          <a:xfrm>
            <a:off x="8091220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0" name="object 1030"/>
          <p:cNvSpPr/>
          <p:nvPr/>
        </p:nvSpPr>
        <p:spPr>
          <a:xfrm>
            <a:off x="8091220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1" name="object 1031"/>
          <p:cNvSpPr/>
          <p:nvPr/>
        </p:nvSpPr>
        <p:spPr>
          <a:xfrm>
            <a:off x="8091220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2" name="object 1032"/>
          <p:cNvSpPr/>
          <p:nvPr/>
        </p:nvSpPr>
        <p:spPr>
          <a:xfrm>
            <a:off x="8091220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3" name="object 1033"/>
          <p:cNvSpPr/>
          <p:nvPr/>
        </p:nvSpPr>
        <p:spPr>
          <a:xfrm>
            <a:off x="8091220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4" name="object 1034"/>
          <p:cNvSpPr/>
          <p:nvPr/>
        </p:nvSpPr>
        <p:spPr>
          <a:xfrm>
            <a:off x="8091220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5" name="object 1035"/>
          <p:cNvSpPr/>
          <p:nvPr/>
        </p:nvSpPr>
        <p:spPr>
          <a:xfrm>
            <a:off x="8091220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6" name="object 1036"/>
          <p:cNvSpPr/>
          <p:nvPr/>
        </p:nvSpPr>
        <p:spPr>
          <a:xfrm>
            <a:off x="8091220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7" name="object 1037"/>
          <p:cNvSpPr/>
          <p:nvPr/>
        </p:nvSpPr>
        <p:spPr>
          <a:xfrm>
            <a:off x="8091220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8" name="object 1038"/>
          <p:cNvSpPr/>
          <p:nvPr/>
        </p:nvSpPr>
        <p:spPr>
          <a:xfrm>
            <a:off x="8091220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39" name="object 1039"/>
          <p:cNvSpPr/>
          <p:nvPr/>
        </p:nvSpPr>
        <p:spPr>
          <a:xfrm>
            <a:off x="8091220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0" name="object 1040"/>
          <p:cNvSpPr/>
          <p:nvPr/>
        </p:nvSpPr>
        <p:spPr>
          <a:xfrm>
            <a:off x="8091220" y="425680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1" name="object 1041"/>
          <p:cNvSpPr/>
          <p:nvPr/>
        </p:nvSpPr>
        <p:spPr>
          <a:xfrm>
            <a:off x="8065533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2" name="object 1042"/>
          <p:cNvSpPr/>
          <p:nvPr/>
        </p:nvSpPr>
        <p:spPr>
          <a:xfrm>
            <a:off x="8065533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3" name="object 1043"/>
          <p:cNvSpPr/>
          <p:nvPr/>
        </p:nvSpPr>
        <p:spPr>
          <a:xfrm>
            <a:off x="8065533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4" name="object 1044"/>
          <p:cNvSpPr/>
          <p:nvPr/>
        </p:nvSpPr>
        <p:spPr>
          <a:xfrm>
            <a:off x="8065533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5" name="object 1045"/>
          <p:cNvSpPr/>
          <p:nvPr/>
        </p:nvSpPr>
        <p:spPr>
          <a:xfrm>
            <a:off x="8065533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6" name="object 1046"/>
          <p:cNvSpPr/>
          <p:nvPr/>
        </p:nvSpPr>
        <p:spPr>
          <a:xfrm>
            <a:off x="8065533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7" name="object 1047"/>
          <p:cNvSpPr/>
          <p:nvPr/>
        </p:nvSpPr>
        <p:spPr>
          <a:xfrm>
            <a:off x="8065533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8" name="object 1048"/>
          <p:cNvSpPr/>
          <p:nvPr/>
        </p:nvSpPr>
        <p:spPr>
          <a:xfrm>
            <a:off x="8065533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49" name="object 1049"/>
          <p:cNvSpPr/>
          <p:nvPr/>
        </p:nvSpPr>
        <p:spPr>
          <a:xfrm>
            <a:off x="8065533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0" name="object 1050"/>
          <p:cNvSpPr/>
          <p:nvPr/>
        </p:nvSpPr>
        <p:spPr>
          <a:xfrm>
            <a:off x="8065533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1" name="object 1051"/>
          <p:cNvSpPr/>
          <p:nvPr/>
        </p:nvSpPr>
        <p:spPr>
          <a:xfrm>
            <a:off x="8065533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2" name="object 1052"/>
          <p:cNvSpPr/>
          <p:nvPr/>
        </p:nvSpPr>
        <p:spPr>
          <a:xfrm>
            <a:off x="8065533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3" name="object 1053"/>
          <p:cNvSpPr/>
          <p:nvPr/>
        </p:nvSpPr>
        <p:spPr>
          <a:xfrm>
            <a:off x="8065533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4" name="object 1054"/>
          <p:cNvSpPr/>
          <p:nvPr/>
        </p:nvSpPr>
        <p:spPr>
          <a:xfrm>
            <a:off x="8065533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5" name="object 1055"/>
          <p:cNvSpPr/>
          <p:nvPr/>
        </p:nvSpPr>
        <p:spPr>
          <a:xfrm>
            <a:off x="8065533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6" name="object 1056"/>
          <p:cNvSpPr/>
          <p:nvPr/>
        </p:nvSpPr>
        <p:spPr>
          <a:xfrm>
            <a:off x="8065533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7" name="object 1057"/>
          <p:cNvSpPr/>
          <p:nvPr/>
        </p:nvSpPr>
        <p:spPr>
          <a:xfrm>
            <a:off x="8065533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8" name="object 1058"/>
          <p:cNvSpPr/>
          <p:nvPr/>
        </p:nvSpPr>
        <p:spPr>
          <a:xfrm>
            <a:off x="8065533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59" name="object 1059"/>
          <p:cNvSpPr/>
          <p:nvPr/>
        </p:nvSpPr>
        <p:spPr>
          <a:xfrm>
            <a:off x="8065533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0" name="object 1060"/>
          <p:cNvSpPr/>
          <p:nvPr/>
        </p:nvSpPr>
        <p:spPr>
          <a:xfrm>
            <a:off x="8065533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1" name="object 1061"/>
          <p:cNvSpPr/>
          <p:nvPr/>
        </p:nvSpPr>
        <p:spPr>
          <a:xfrm>
            <a:off x="8065533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2" name="object 1062"/>
          <p:cNvSpPr/>
          <p:nvPr/>
        </p:nvSpPr>
        <p:spPr>
          <a:xfrm>
            <a:off x="8065533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3" name="object 1063"/>
          <p:cNvSpPr/>
          <p:nvPr/>
        </p:nvSpPr>
        <p:spPr>
          <a:xfrm>
            <a:off x="8065533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4" name="object 1064"/>
          <p:cNvSpPr/>
          <p:nvPr/>
        </p:nvSpPr>
        <p:spPr>
          <a:xfrm>
            <a:off x="8065533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5" name="object 1065"/>
          <p:cNvSpPr/>
          <p:nvPr/>
        </p:nvSpPr>
        <p:spPr>
          <a:xfrm>
            <a:off x="8065533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6" name="object 1066"/>
          <p:cNvSpPr/>
          <p:nvPr/>
        </p:nvSpPr>
        <p:spPr>
          <a:xfrm>
            <a:off x="8065533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7" name="object 1067"/>
          <p:cNvSpPr/>
          <p:nvPr/>
        </p:nvSpPr>
        <p:spPr>
          <a:xfrm>
            <a:off x="8065533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8" name="object 1068"/>
          <p:cNvSpPr/>
          <p:nvPr/>
        </p:nvSpPr>
        <p:spPr>
          <a:xfrm>
            <a:off x="8065533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69" name="object 1069"/>
          <p:cNvSpPr/>
          <p:nvPr/>
        </p:nvSpPr>
        <p:spPr>
          <a:xfrm>
            <a:off x="8065533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0" name="object 1070"/>
          <p:cNvSpPr/>
          <p:nvPr/>
        </p:nvSpPr>
        <p:spPr>
          <a:xfrm>
            <a:off x="8065533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1" name="object 1071"/>
          <p:cNvSpPr/>
          <p:nvPr/>
        </p:nvSpPr>
        <p:spPr>
          <a:xfrm>
            <a:off x="8065533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2" name="object 1072"/>
          <p:cNvSpPr/>
          <p:nvPr/>
        </p:nvSpPr>
        <p:spPr>
          <a:xfrm>
            <a:off x="8065533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3" name="object 1073"/>
          <p:cNvSpPr/>
          <p:nvPr/>
        </p:nvSpPr>
        <p:spPr>
          <a:xfrm>
            <a:off x="8065533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4" name="object 1074"/>
          <p:cNvSpPr/>
          <p:nvPr/>
        </p:nvSpPr>
        <p:spPr>
          <a:xfrm>
            <a:off x="8065533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5" name="object 1075"/>
          <p:cNvSpPr/>
          <p:nvPr/>
        </p:nvSpPr>
        <p:spPr>
          <a:xfrm>
            <a:off x="8065533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6" name="object 1076"/>
          <p:cNvSpPr/>
          <p:nvPr/>
        </p:nvSpPr>
        <p:spPr>
          <a:xfrm>
            <a:off x="8065533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7" name="object 1077"/>
          <p:cNvSpPr/>
          <p:nvPr/>
        </p:nvSpPr>
        <p:spPr>
          <a:xfrm>
            <a:off x="8065533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8" name="object 1078"/>
          <p:cNvSpPr/>
          <p:nvPr/>
        </p:nvSpPr>
        <p:spPr>
          <a:xfrm>
            <a:off x="8065533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79" name="object 1079"/>
          <p:cNvSpPr/>
          <p:nvPr/>
        </p:nvSpPr>
        <p:spPr>
          <a:xfrm>
            <a:off x="8065533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0" name="object 1080"/>
          <p:cNvSpPr/>
          <p:nvPr/>
        </p:nvSpPr>
        <p:spPr>
          <a:xfrm>
            <a:off x="8065533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1" name="object 1081"/>
          <p:cNvSpPr/>
          <p:nvPr/>
        </p:nvSpPr>
        <p:spPr>
          <a:xfrm>
            <a:off x="8065533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2" name="object 1082"/>
          <p:cNvSpPr/>
          <p:nvPr/>
        </p:nvSpPr>
        <p:spPr>
          <a:xfrm>
            <a:off x="8065533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3" name="object 1083"/>
          <p:cNvSpPr/>
          <p:nvPr/>
        </p:nvSpPr>
        <p:spPr>
          <a:xfrm>
            <a:off x="8065533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4" name="object 1084"/>
          <p:cNvSpPr/>
          <p:nvPr/>
        </p:nvSpPr>
        <p:spPr>
          <a:xfrm>
            <a:off x="8065533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5" name="object 1085"/>
          <p:cNvSpPr/>
          <p:nvPr/>
        </p:nvSpPr>
        <p:spPr>
          <a:xfrm>
            <a:off x="8065533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6" name="object 1086"/>
          <p:cNvSpPr/>
          <p:nvPr/>
        </p:nvSpPr>
        <p:spPr>
          <a:xfrm>
            <a:off x="8065533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7" name="object 1087"/>
          <p:cNvSpPr/>
          <p:nvPr/>
        </p:nvSpPr>
        <p:spPr>
          <a:xfrm>
            <a:off x="8039664" y="25840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8" name="object 1088"/>
          <p:cNvSpPr/>
          <p:nvPr/>
        </p:nvSpPr>
        <p:spPr>
          <a:xfrm>
            <a:off x="8039664" y="260900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89" name="object 1089"/>
          <p:cNvSpPr/>
          <p:nvPr/>
        </p:nvSpPr>
        <p:spPr>
          <a:xfrm>
            <a:off x="8039664" y="26339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0" name="object 1090"/>
          <p:cNvSpPr/>
          <p:nvPr/>
        </p:nvSpPr>
        <p:spPr>
          <a:xfrm>
            <a:off x="8039664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1" name="object 1091"/>
          <p:cNvSpPr/>
          <p:nvPr/>
        </p:nvSpPr>
        <p:spPr>
          <a:xfrm>
            <a:off x="8039664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2" name="object 1092"/>
          <p:cNvSpPr/>
          <p:nvPr/>
        </p:nvSpPr>
        <p:spPr>
          <a:xfrm>
            <a:off x="8039664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3" name="object 1093"/>
          <p:cNvSpPr/>
          <p:nvPr/>
        </p:nvSpPr>
        <p:spPr>
          <a:xfrm>
            <a:off x="8039664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4" name="object 1094"/>
          <p:cNvSpPr/>
          <p:nvPr/>
        </p:nvSpPr>
        <p:spPr>
          <a:xfrm>
            <a:off x="8039664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5" name="object 1095"/>
          <p:cNvSpPr/>
          <p:nvPr/>
        </p:nvSpPr>
        <p:spPr>
          <a:xfrm>
            <a:off x="8039664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6" name="object 1096"/>
          <p:cNvSpPr/>
          <p:nvPr/>
        </p:nvSpPr>
        <p:spPr>
          <a:xfrm>
            <a:off x="8039664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7" name="object 1097"/>
          <p:cNvSpPr/>
          <p:nvPr/>
        </p:nvSpPr>
        <p:spPr>
          <a:xfrm>
            <a:off x="8039664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8" name="object 1098"/>
          <p:cNvSpPr/>
          <p:nvPr/>
        </p:nvSpPr>
        <p:spPr>
          <a:xfrm>
            <a:off x="8039664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099" name="object 1099"/>
          <p:cNvSpPr/>
          <p:nvPr/>
        </p:nvSpPr>
        <p:spPr>
          <a:xfrm>
            <a:off x="8039664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0" name="object 1100"/>
          <p:cNvSpPr/>
          <p:nvPr/>
        </p:nvSpPr>
        <p:spPr>
          <a:xfrm>
            <a:off x="8039664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1" name="object 1101"/>
          <p:cNvSpPr/>
          <p:nvPr/>
        </p:nvSpPr>
        <p:spPr>
          <a:xfrm>
            <a:off x="8039664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2" name="object 1102"/>
          <p:cNvSpPr/>
          <p:nvPr/>
        </p:nvSpPr>
        <p:spPr>
          <a:xfrm>
            <a:off x="8039664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3" name="object 1103"/>
          <p:cNvSpPr/>
          <p:nvPr/>
        </p:nvSpPr>
        <p:spPr>
          <a:xfrm>
            <a:off x="8039664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4" name="object 1104"/>
          <p:cNvSpPr/>
          <p:nvPr/>
        </p:nvSpPr>
        <p:spPr>
          <a:xfrm>
            <a:off x="8039664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5" name="object 1105"/>
          <p:cNvSpPr/>
          <p:nvPr/>
        </p:nvSpPr>
        <p:spPr>
          <a:xfrm>
            <a:off x="8039664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6" name="object 1106"/>
          <p:cNvSpPr/>
          <p:nvPr/>
        </p:nvSpPr>
        <p:spPr>
          <a:xfrm>
            <a:off x="8039664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7" name="object 1107"/>
          <p:cNvSpPr/>
          <p:nvPr/>
        </p:nvSpPr>
        <p:spPr>
          <a:xfrm>
            <a:off x="8039664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8" name="object 1108"/>
          <p:cNvSpPr/>
          <p:nvPr/>
        </p:nvSpPr>
        <p:spPr>
          <a:xfrm>
            <a:off x="8039664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09" name="object 1109"/>
          <p:cNvSpPr/>
          <p:nvPr/>
        </p:nvSpPr>
        <p:spPr>
          <a:xfrm>
            <a:off x="8039664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0" name="object 1110"/>
          <p:cNvSpPr/>
          <p:nvPr/>
        </p:nvSpPr>
        <p:spPr>
          <a:xfrm>
            <a:off x="8039664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1" name="object 1111"/>
          <p:cNvSpPr/>
          <p:nvPr/>
        </p:nvSpPr>
        <p:spPr>
          <a:xfrm>
            <a:off x="8039664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2" name="object 1112"/>
          <p:cNvSpPr/>
          <p:nvPr/>
        </p:nvSpPr>
        <p:spPr>
          <a:xfrm>
            <a:off x="8039664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3" name="object 1113"/>
          <p:cNvSpPr/>
          <p:nvPr/>
        </p:nvSpPr>
        <p:spPr>
          <a:xfrm>
            <a:off x="8039664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4" name="object 1114"/>
          <p:cNvSpPr/>
          <p:nvPr/>
        </p:nvSpPr>
        <p:spPr>
          <a:xfrm>
            <a:off x="8039664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5" name="object 1115"/>
          <p:cNvSpPr/>
          <p:nvPr/>
        </p:nvSpPr>
        <p:spPr>
          <a:xfrm>
            <a:off x="8039664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6" name="object 1116"/>
          <p:cNvSpPr/>
          <p:nvPr/>
        </p:nvSpPr>
        <p:spPr>
          <a:xfrm>
            <a:off x="8039664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7" name="object 1117"/>
          <p:cNvSpPr/>
          <p:nvPr/>
        </p:nvSpPr>
        <p:spPr>
          <a:xfrm>
            <a:off x="8039664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8" name="object 1118"/>
          <p:cNvSpPr/>
          <p:nvPr/>
        </p:nvSpPr>
        <p:spPr>
          <a:xfrm>
            <a:off x="8039664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19" name="object 1119"/>
          <p:cNvSpPr/>
          <p:nvPr/>
        </p:nvSpPr>
        <p:spPr>
          <a:xfrm>
            <a:off x="8039664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0" name="object 1120"/>
          <p:cNvSpPr/>
          <p:nvPr/>
        </p:nvSpPr>
        <p:spPr>
          <a:xfrm>
            <a:off x="8039664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1" name="object 1121"/>
          <p:cNvSpPr/>
          <p:nvPr/>
        </p:nvSpPr>
        <p:spPr>
          <a:xfrm>
            <a:off x="8039664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2" name="object 1122"/>
          <p:cNvSpPr/>
          <p:nvPr/>
        </p:nvSpPr>
        <p:spPr>
          <a:xfrm>
            <a:off x="8039664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3" name="object 1123"/>
          <p:cNvSpPr/>
          <p:nvPr/>
        </p:nvSpPr>
        <p:spPr>
          <a:xfrm>
            <a:off x="8039664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4" name="object 1124"/>
          <p:cNvSpPr/>
          <p:nvPr/>
        </p:nvSpPr>
        <p:spPr>
          <a:xfrm>
            <a:off x="8039664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5" name="object 1125"/>
          <p:cNvSpPr/>
          <p:nvPr/>
        </p:nvSpPr>
        <p:spPr>
          <a:xfrm>
            <a:off x="8039664" y="37574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6" name="object 1126"/>
          <p:cNvSpPr/>
          <p:nvPr/>
        </p:nvSpPr>
        <p:spPr>
          <a:xfrm>
            <a:off x="8039664" y="37824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7" name="object 1127"/>
          <p:cNvSpPr/>
          <p:nvPr/>
        </p:nvSpPr>
        <p:spPr>
          <a:xfrm>
            <a:off x="8039664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8" name="object 1128"/>
          <p:cNvSpPr/>
          <p:nvPr/>
        </p:nvSpPr>
        <p:spPr>
          <a:xfrm>
            <a:off x="8039664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29" name="object 1129"/>
          <p:cNvSpPr/>
          <p:nvPr/>
        </p:nvSpPr>
        <p:spPr>
          <a:xfrm>
            <a:off x="8039664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0" name="object 1130"/>
          <p:cNvSpPr/>
          <p:nvPr/>
        </p:nvSpPr>
        <p:spPr>
          <a:xfrm>
            <a:off x="8014065" y="258404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1" name="object 1131"/>
          <p:cNvSpPr/>
          <p:nvPr/>
        </p:nvSpPr>
        <p:spPr>
          <a:xfrm>
            <a:off x="8014065" y="260900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2" name="object 1132"/>
          <p:cNvSpPr/>
          <p:nvPr/>
        </p:nvSpPr>
        <p:spPr>
          <a:xfrm>
            <a:off x="8014065" y="263397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3" name="object 1133"/>
          <p:cNvSpPr/>
          <p:nvPr/>
        </p:nvSpPr>
        <p:spPr>
          <a:xfrm>
            <a:off x="8014065" y="2658959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4" name="object 1134"/>
          <p:cNvSpPr/>
          <p:nvPr/>
        </p:nvSpPr>
        <p:spPr>
          <a:xfrm>
            <a:off x="8014065" y="268393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5" name="object 1135"/>
          <p:cNvSpPr/>
          <p:nvPr/>
        </p:nvSpPr>
        <p:spPr>
          <a:xfrm>
            <a:off x="8014065" y="270887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6" name="object 1136"/>
          <p:cNvSpPr/>
          <p:nvPr/>
        </p:nvSpPr>
        <p:spPr>
          <a:xfrm>
            <a:off x="8014065" y="27338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7" name="object 1137"/>
          <p:cNvSpPr/>
          <p:nvPr/>
        </p:nvSpPr>
        <p:spPr>
          <a:xfrm>
            <a:off x="8014065" y="275883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8" name="object 1138"/>
          <p:cNvSpPr/>
          <p:nvPr/>
        </p:nvSpPr>
        <p:spPr>
          <a:xfrm>
            <a:off x="8014065" y="278380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39" name="object 1139"/>
          <p:cNvSpPr/>
          <p:nvPr/>
        </p:nvSpPr>
        <p:spPr>
          <a:xfrm>
            <a:off x="8014065" y="280876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0" name="object 1140"/>
          <p:cNvSpPr/>
          <p:nvPr/>
        </p:nvSpPr>
        <p:spPr>
          <a:xfrm>
            <a:off x="8014065" y="2833744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1" name="object 1141"/>
          <p:cNvSpPr/>
          <p:nvPr/>
        </p:nvSpPr>
        <p:spPr>
          <a:xfrm>
            <a:off x="8014065" y="285870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2" name="object 1142"/>
          <p:cNvSpPr/>
          <p:nvPr/>
        </p:nvSpPr>
        <p:spPr>
          <a:xfrm>
            <a:off x="8014065" y="288366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3" name="object 1143"/>
          <p:cNvSpPr/>
          <p:nvPr/>
        </p:nvSpPr>
        <p:spPr>
          <a:xfrm>
            <a:off x="8014065" y="290863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4" name="object 1144"/>
          <p:cNvSpPr/>
          <p:nvPr/>
        </p:nvSpPr>
        <p:spPr>
          <a:xfrm>
            <a:off x="8014065" y="2933620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5" name="object 1145"/>
          <p:cNvSpPr/>
          <p:nvPr/>
        </p:nvSpPr>
        <p:spPr>
          <a:xfrm>
            <a:off x="8014065" y="295858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6" name="object 1146"/>
          <p:cNvSpPr/>
          <p:nvPr/>
        </p:nvSpPr>
        <p:spPr>
          <a:xfrm>
            <a:off x="8014065" y="2983495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7" name="object 1147"/>
          <p:cNvSpPr/>
          <p:nvPr/>
        </p:nvSpPr>
        <p:spPr>
          <a:xfrm>
            <a:off x="8014065" y="300846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8" name="object 1148"/>
          <p:cNvSpPr/>
          <p:nvPr/>
        </p:nvSpPr>
        <p:spPr>
          <a:xfrm>
            <a:off x="8014065" y="303344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49" name="object 1149"/>
          <p:cNvSpPr/>
          <p:nvPr/>
        </p:nvSpPr>
        <p:spPr>
          <a:xfrm>
            <a:off x="8014065" y="305841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0" name="object 1150"/>
          <p:cNvSpPr/>
          <p:nvPr/>
        </p:nvSpPr>
        <p:spPr>
          <a:xfrm>
            <a:off x="8014065" y="308339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1" name="object 1151"/>
          <p:cNvSpPr/>
          <p:nvPr/>
        </p:nvSpPr>
        <p:spPr>
          <a:xfrm>
            <a:off x="8014065" y="3108358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2" name="object 1152"/>
          <p:cNvSpPr/>
          <p:nvPr/>
        </p:nvSpPr>
        <p:spPr>
          <a:xfrm>
            <a:off x="8014065" y="313331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3" name="object 1153"/>
          <p:cNvSpPr/>
          <p:nvPr/>
        </p:nvSpPr>
        <p:spPr>
          <a:xfrm>
            <a:off x="8014065" y="3158295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4" name="object 1154"/>
          <p:cNvSpPr/>
          <p:nvPr/>
        </p:nvSpPr>
        <p:spPr>
          <a:xfrm>
            <a:off x="8014065" y="31832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5" name="object 1155"/>
          <p:cNvSpPr/>
          <p:nvPr/>
        </p:nvSpPr>
        <p:spPr>
          <a:xfrm>
            <a:off x="8014065" y="320823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6" name="object 1156"/>
          <p:cNvSpPr/>
          <p:nvPr/>
        </p:nvSpPr>
        <p:spPr>
          <a:xfrm>
            <a:off x="8014065" y="323320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7" name="object 1157"/>
          <p:cNvSpPr/>
          <p:nvPr/>
        </p:nvSpPr>
        <p:spPr>
          <a:xfrm>
            <a:off x="8014065" y="325818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8" name="object 1158"/>
          <p:cNvSpPr/>
          <p:nvPr/>
        </p:nvSpPr>
        <p:spPr>
          <a:xfrm>
            <a:off x="8014065" y="328307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59" name="object 1159"/>
          <p:cNvSpPr/>
          <p:nvPr/>
        </p:nvSpPr>
        <p:spPr>
          <a:xfrm>
            <a:off x="8014065" y="3308058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0" name="object 1160"/>
          <p:cNvSpPr/>
          <p:nvPr/>
        </p:nvSpPr>
        <p:spPr>
          <a:xfrm>
            <a:off x="8014065" y="3333032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1" name="object 1161"/>
          <p:cNvSpPr/>
          <p:nvPr/>
        </p:nvSpPr>
        <p:spPr>
          <a:xfrm>
            <a:off x="8014065" y="335801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2" name="object 1162"/>
          <p:cNvSpPr/>
          <p:nvPr/>
        </p:nvSpPr>
        <p:spPr>
          <a:xfrm>
            <a:off x="8014065" y="338299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3" name="object 1163"/>
          <p:cNvSpPr/>
          <p:nvPr/>
        </p:nvSpPr>
        <p:spPr>
          <a:xfrm>
            <a:off x="8014065" y="340796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4" name="object 1164"/>
          <p:cNvSpPr/>
          <p:nvPr/>
        </p:nvSpPr>
        <p:spPr>
          <a:xfrm>
            <a:off x="8014065" y="343290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5" name="object 1165"/>
          <p:cNvSpPr/>
          <p:nvPr/>
        </p:nvSpPr>
        <p:spPr>
          <a:xfrm>
            <a:off x="8014065" y="345788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6" name="object 1166"/>
          <p:cNvSpPr/>
          <p:nvPr/>
        </p:nvSpPr>
        <p:spPr>
          <a:xfrm>
            <a:off x="8014065" y="348286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7" name="object 1167"/>
          <p:cNvSpPr/>
          <p:nvPr/>
        </p:nvSpPr>
        <p:spPr>
          <a:xfrm>
            <a:off x="8014065" y="350783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8" name="object 1168"/>
          <p:cNvSpPr/>
          <p:nvPr/>
        </p:nvSpPr>
        <p:spPr>
          <a:xfrm>
            <a:off x="8014065" y="3532818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69" name="object 1169"/>
          <p:cNvSpPr/>
          <p:nvPr/>
        </p:nvSpPr>
        <p:spPr>
          <a:xfrm>
            <a:off x="8014065" y="355775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0" name="object 1170"/>
          <p:cNvSpPr/>
          <p:nvPr/>
        </p:nvSpPr>
        <p:spPr>
          <a:xfrm>
            <a:off x="8014065" y="3782432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1" name="object 1171"/>
          <p:cNvSpPr/>
          <p:nvPr/>
        </p:nvSpPr>
        <p:spPr>
          <a:xfrm>
            <a:off x="8014065" y="380741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2" name="object 1172"/>
          <p:cNvSpPr/>
          <p:nvPr/>
        </p:nvSpPr>
        <p:spPr>
          <a:xfrm>
            <a:off x="8014065" y="388230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3" name="object 1173"/>
          <p:cNvSpPr/>
          <p:nvPr/>
        </p:nvSpPr>
        <p:spPr>
          <a:xfrm>
            <a:off x="7988121" y="25840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4" name="object 1174"/>
          <p:cNvSpPr/>
          <p:nvPr/>
        </p:nvSpPr>
        <p:spPr>
          <a:xfrm>
            <a:off x="7988121" y="260900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317"/>
                </a:lnTo>
                <a:lnTo>
                  <a:pt x="540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5" name="object 1175"/>
          <p:cNvSpPr/>
          <p:nvPr/>
        </p:nvSpPr>
        <p:spPr>
          <a:xfrm>
            <a:off x="7988121" y="26339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317"/>
                </a:lnTo>
                <a:lnTo>
                  <a:pt x="540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6" name="object 1176"/>
          <p:cNvSpPr/>
          <p:nvPr/>
        </p:nvSpPr>
        <p:spPr>
          <a:xfrm>
            <a:off x="7988121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7" name="object 1177"/>
          <p:cNvSpPr/>
          <p:nvPr/>
        </p:nvSpPr>
        <p:spPr>
          <a:xfrm>
            <a:off x="7988121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8" name="object 1178"/>
          <p:cNvSpPr/>
          <p:nvPr/>
        </p:nvSpPr>
        <p:spPr>
          <a:xfrm>
            <a:off x="7988121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401" y="23143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79" name="object 1179"/>
          <p:cNvSpPr/>
          <p:nvPr/>
        </p:nvSpPr>
        <p:spPr>
          <a:xfrm>
            <a:off x="7988121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401" y="23143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0" name="object 1180"/>
          <p:cNvSpPr/>
          <p:nvPr/>
        </p:nvSpPr>
        <p:spPr>
          <a:xfrm>
            <a:off x="7988121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317"/>
                </a:lnTo>
                <a:lnTo>
                  <a:pt x="540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1" name="object 1181"/>
          <p:cNvSpPr/>
          <p:nvPr/>
        </p:nvSpPr>
        <p:spPr>
          <a:xfrm>
            <a:off x="7988121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2" name="object 1182"/>
          <p:cNvSpPr/>
          <p:nvPr/>
        </p:nvSpPr>
        <p:spPr>
          <a:xfrm>
            <a:off x="7988121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3" name="object 1183"/>
          <p:cNvSpPr/>
          <p:nvPr/>
        </p:nvSpPr>
        <p:spPr>
          <a:xfrm>
            <a:off x="7988121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4" name="object 1184"/>
          <p:cNvSpPr/>
          <p:nvPr/>
        </p:nvSpPr>
        <p:spPr>
          <a:xfrm>
            <a:off x="7988121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401" y="23143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5" name="object 1185"/>
          <p:cNvSpPr/>
          <p:nvPr/>
        </p:nvSpPr>
        <p:spPr>
          <a:xfrm>
            <a:off x="7988121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401" y="23143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6" name="object 1186"/>
          <p:cNvSpPr/>
          <p:nvPr/>
        </p:nvSpPr>
        <p:spPr>
          <a:xfrm>
            <a:off x="7988121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7" name="object 1187"/>
          <p:cNvSpPr/>
          <p:nvPr/>
        </p:nvSpPr>
        <p:spPr>
          <a:xfrm>
            <a:off x="7988121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8" name="object 1188"/>
          <p:cNvSpPr/>
          <p:nvPr/>
        </p:nvSpPr>
        <p:spPr>
          <a:xfrm>
            <a:off x="7988121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89" name="object 1189"/>
          <p:cNvSpPr/>
          <p:nvPr/>
        </p:nvSpPr>
        <p:spPr>
          <a:xfrm>
            <a:off x="7988121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0" name="object 1190"/>
          <p:cNvSpPr/>
          <p:nvPr/>
        </p:nvSpPr>
        <p:spPr>
          <a:xfrm>
            <a:off x="7988121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1" name="object 1191"/>
          <p:cNvSpPr/>
          <p:nvPr/>
        </p:nvSpPr>
        <p:spPr>
          <a:xfrm>
            <a:off x="7988121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2" name="object 1192"/>
          <p:cNvSpPr/>
          <p:nvPr/>
        </p:nvSpPr>
        <p:spPr>
          <a:xfrm>
            <a:off x="7988121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317"/>
                </a:lnTo>
                <a:lnTo>
                  <a:pt x="540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3" name="object 1193"/>
          <p:cNvSpPr/>
          <p:nvPr/>
        </p:nvSpPr>
        <p:spPr>
          <a:xfrm>
            <a:off x="7988121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4" name="object 1194"/>
          <p:cNvSpPr/>
          <p:nvPr/>
        </p:nvSpPr>
        <p:spPr>
          <a:xfrm>
            <a:off x="7988121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5" name="object 1195"/>
          <p:cNvSpPr/>
          <p:nvPr/>
        </p:nvSpPr>
        <p:spPr>
          <a:xfrm>
            <a:off x="7988121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401" y="23143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6" name="object 1196"/>
          <p:cNvSpPr/>
          <p:nvPr/>
        </p:nvSpPr>
        <p:spPr>
          <a:xfrm>
            <a:off x="7988121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7" name="object 1197"/>
          <p:cNvSpPr/>
          <p:nvPr/>
        </p:nvSpPr>
        <p:spPr>
          <a:xfrm>
            <a:off x="7988121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8" name="object 1198"/>
          <p:cNvSpPr/>
          <p:nvPr/>
        </p:nvSpPr>
        <p:spPr>
          <a:xfrm>
            <a:off x="7988121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199" name="object 1199"/>
          <p:cNvSpPr/>
          <p:nvPr/>
        </p:nvSpPr>
        <p:spPr>
          <a:xfrm>
            <a:off x="7988121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0" name="object 1200"/>
          <p:cNvSpPr/>
          <p:nvPr/>
        </p:nvSpPr>
        <p:spPr>
          <a:xfrm>
            <a:off x="7988121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1" name="object 1201"/>
          <p:cNvSpPr/>
          <p:nvPr/>
        </p:nvSpPr>
        <p:spPr>
          <a:xfrm>
            <a:off x="7988121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2" name="object 1202"/>
          <p:cNvSpPr/>
          <p:nvPr/>
        </p:nvSpPr>
        <p:spPr>
          <a:xfrm>
            <a:off x="7988121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7931" y="0"/>
                </a:lnTo>
                <a:lnTo>
                  <a:pt x="23257" y="531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317"/>
                </a:lnTo>
                <a:lnTo>
                  <a:pt x="540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3" name="object 1203"/>
          <p:cNvSpPr/>
          <p:nvPr/>
        </p:nvSpPr>
        <p:spPr>
          <a:xfrm>
            <a:off x="7988121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4" name="object 1204"/>
          <p:cNvSpPr/>
          <p:nvPr/>
        </p:nvSpPr>
        <p:spPr>
          <a:xfrm>
            <a:off x="7988121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7931" y="0"/>
                </a:lnTo>
                <a:lnTo>
                  <a:pt x="23257" y="531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317"/>
                </a:lnTo>
                <a:lnTo>
                  <a:pt x="540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5" name="object 1205"/>
          <p:cNvSpPr/>
          <p:nvPr/>
        </p:nvSpPr>
        <p:spPr>
          <a:xfrm>
            <a:off x="7988121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6" name="object 1206"/>
          <p:cNvSpPr/>
          <p:nvPr/>
        </p:nvSpPr>
        <p:spPr>
          <a:xfrm>
            <a:off x="7988121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7" name="object 1207"/>
          <p:cNvSpPr/>
          <p:nvPr/>
        </p:nvSpPr>
        <p:spPr>
          <a:xfrm>
            <a:off x="7988121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8" name="object 1208"/>
          <p:cNvSpPr/>
          <p:nvPr/>
        </p:nvSpPr>
        <p:spPr>
          <a:xfrm>
            <a:off x="7988121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09" name="object 1209"/>
          <p:cNvSpPr/>
          <p:nvPr/>
        </p:nvSpPr>
        <p:spPr>
          <a:xfrm>
            <a:off x="7988121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0" name="object 1210"/>
          <p:cNvSpPr/>
          <p:nvPr/>
        </p:nvSpPr>
        <p:spPr>
          <a:xfrm>
            <a:off x="7988121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1" name="object 1211"/>
          <p:cNvSpPr/>
          <p:nvPr/>
        </p:nvSpPr>
        <p:spPr>
          <a:xfrm>
            <a:off x="7988121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2" name="object 1212"/>
          <p:cNvSpPr/>
          <p:nvPr/>
        </p:nvSpPr>
        <p:spPr>
          <a:xfrm>
            <a:off x="7988121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3" name="object 1213"/>
          <p:cNvSpPr/>
          <p:nvPr/>
        </p:nvSpPr>
        <p:spPr>
          <a:xfrm>
            <a:off x="7988121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4" name="object 1214"/>
          <p:cNvSpPr/>
          <p:nvPr/>
        </p:nvSpPr>
        <p:spPr>
          <a:xfrm>
            <a:off x="7988121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704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704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5" name="object 1215"/>
          <p:cNvSpPr/>
          <p:nvPr/>
        </p:nvSpPr>
        <p:spPr>
          <a:xfrm>
            <a:off x="7962502" y="255907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6" name="object 1216"/>
          <p:cNvSpPr/>
          <p:nvPr/>
        </p:nvSpPr>
        <p:spPr>
          <a:xfrm>
            <a:off x="7962502" y="258404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7" name="object 1217"/>
          <p:cNvSpPr/>
          <p:nvPr/>
        </p:nvSpPr>
        <p:spPr>
          <a:xfrm>
            <a:off x="7962502" y="260900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8" name="object 1218"/>
          <p:cNvSpPr/>
          <p:nvPr/>
        </p:nvSpPr>
        <p:spPr>
          <a:xfrm>
            <a:off x="7962502" y="263397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19" name="object 1219"/>
          <p:cNvSpPr/>
          <p:nvPr/>
        </p:nvSpPr>
        <p:spPr>
          <a:xfrm>
            <a:off x="7962502" y="2658959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0" name="object 1220"/>
          <p:cNvSpPr/>
          <p:nvPr/>
        </p:nvSpPr>
        <p:spPr>
          <a:xfrm>
            <a:off x="7962502" y="268393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1" name="object 1221"/>
          <p:cNvSpPr/>
          <p:nvPr/>
        </p:nvSpPr>
        <p:spPr>
          <a:xfrm>
            <a:off x="7962502" y="270887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2" name="object 1222"/>
          <p:cNvSpPr/>
          <p:nvPr/>
        </p:nvSpPr>
        <p:spPr>
          <a:xfrm>
            <a:off x="7962502" y="27338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3" name="object 1223"/>
          <p:cNvSpPr/>
          <p:nvPr/>
        </p:nvSpPr>
        <p:spPr>
          <a:xfrm>
            <a:off x="7962502" y="275883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4" name="object 1224"/>
          <p:cNvSpPr/>
          <p:nvPr/>
        </p:nvSpPr>
        <p:spPr>
          <a:xfrm>
            <a:off x="7962502" y="278380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5" name="object 1225"/>
          <p:cNvSpPr/>
          <p:nvPr/>
        </p:nvSpPr>
        <p:spPr>
          <a:xfrm>
            <a:off x="7962502" y="280876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6" name="object 1226"/>
          <p:cNvSpPr/>
          <p:nvPr/>
        </p:nvSpPr>
        <p:spPr>
          <a:xfrm>
            <a:off x="7962502" y="2833744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7" name="object 1227"/>
          <p:cNvSpPr/>
          <p:nvPr/>
        </p:nvSpPr>
        <p:spPr>
          <a:xfrm>
            <a:off x="7962502" y="285870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8" name="object 1228"/>
          <p:cNvSpPr/>
          <p:nvPr/>
        </p:nvSpPr>
        <p:spPr>
          <a:xfrm>
            <a:off x="7962502" y="288366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29" name="object 1229"/>
          <p:cNvSpPr/>
          <p:nvPr/>
        </p:nvSpPr>
        <p:spPr>
          <a:xfrm>
            <a:off x="7962502" y="290863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0" name="object 1230"/>
          <p:cNvSpPr/>
          <p:nvPr/>
        </p:nvSpPr>
        <p:spPr>
          <a:xfrm>
            <a:off x="7962502" y="2933620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1" name="object 1231"/>
          <p:cNvSpPr/>
          <p:nvPr/>
        </p:nvSpPr>
        <p:spPr>
          <a:xfrm>
            <a:off x="7962502" y="295858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2" name="object 1232"/>
          <p:cNvSpPr/>
          <p:nvPr/>
        </p:nvSpPr>
        <p:spPr>
          <a:xfrm>
            <a:off x="7962502" y="2983495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3" name="object 1233"/>
          <p:cNvSpPr/>
          <p:nvPr/>
        </p:nvSpPr>
        <p:spPr>
          <a:xfrm>
            <a:off x="7962502" y="300846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4" name="object 1234"/>
          <p:cNvSpPr/>
          <p:nvPr/>
        </p:nvSpPr>
        <p:spPr>
          <a:xfrm>
            <a:off x="7962502" y="303344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5" name="object 1235"/>
          <p:cNvSpPr/>
          <p:nvPr/>
        </p:nvSpPr>
        <p:spPr>
          <a:xfrm>
            <a:off x="7962502" y="305841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6" name="object 1236"/>
          <p:cNvSpPr/>
          <p:nvPr/>
        </p:nvSpPr>
        <p:spPr>
          <a:xfrm>
            <a:off x="7962502" y="308339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7" name="object 1237"/>
          <p:cNvSpPr/>
          <p:nvPr/>
        </p:nvSpPr>
        <p:spPr>
          <a:xfrm>
            <a:off x="7962502" y="3108358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8" name="object 1238"/>
          <p:cNvSpPr/>
          <p:nvPr/>
        </p:nvSpPr>
        <p:spPr>
          <a:xfrm>
            <a:off x="7962502" y="313331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39" name="object 1239"/>
          <p:cNvSpPr/>
          <p:nvPr/>
        </p:nvSpPr>
        <p:spPr>
          <a:xfrm>
            <a:off x="7962502" y="3158295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0" name="object 1240"/>
          <p:cNvSpPr/>
          <p:nvPr/>
        </p:nvSpPr>
        <p:spPr>
          <a:xfrm>
            <a:off x="7962502" y="31832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1" name="object 1241"/>
          <p:cNvSpPr/>
          <p:nvPr/>
        </p:nvSpPr>
        <p:spPr>
          <a:xfrm>
            <a:off x="7962502" y="3208230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2" name="object 1242"/>
          <p:cNvSpPr/>
          <p:nvPr/>
        </p:nvSpPr>
        <p:spPr>
          <a:xfrm>
            <a:off x="7962502" y="323320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3" name="object 1243"/>
          <p:cNvSpPr/>
          <p:nvPr/>
        </p:nvSpPr>
        <p:spPr>
          <a:xfrm>
            <a:off x="7962502" y="325818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4" name="object 1244"/>
          <p:cNvSpPr/>
          <p:nvPr/>
        </p:nvSpPr>
        <p:spPr>
          <a:xfrm>
            <a:off x="7962502" y="328307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5" name="object 1245"/>
          <p:cNvSpPr/>
          <p:nvPr/>
        </p:nvSpPr>
        <p:spPr>
          <a:xfrm>
            <a:off x="7962502" y="3308058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6" name="object 1246"/>
          <p:cNvSpPr/>
          <p:nvPr/>
        </p:nvSpPr>
        <p:spPr>
          <a:xfrm>
            <a:off x="7962502" y="3333032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7" name="object 1247"/>
          <p:cNvSpPr/>
          <p:nvPr/>
        </p:nvSpPr>
        <p:spPr>
          <a:xfrm>
            <a:off x="7962502" y="3358014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8" name="object 1248"/>
          <p:cNvSpPr/>
          <p:nvPr/>
        </p:nvSpPr>
        <p:spPr>
          <a:xfrm>
            <a:off x="7962502" y="3382993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49" name="object 1249"/>
          <p:cNvSpPr/>
          <p:nvPr/>
        </p:nvSpPr>
        <p:spPr>
          <a:xfrm>
            <a:off x="7962502" y="340796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0" name="object 1250"/>
          <p:cNvSpPr/>
          <p:nvPr/>
        </p:nvSpPr>
        <p:spPr>
          <a:xfrm>
            <a:off x="7962502" y="343290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1" name="object 1251"/>
          <p:cNvSpPr/>
          <p:nvPr/>
        </p:nvSpPr>
        <p:spPr>
          <a:xfrm>
            <a:off x="7962502" y="345788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2" name="object 1252"/>
          <p:cNvSpPr/>
          <p:nvPr/>
        </p:nvSpPr>
        <p:spPr>
          <a:xfrm>
            <a:off x="7962502" y="348286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3" name="object 1253"/>
          <p:cNvSpPr/>
          <p:nvPr/>
        </p:nvSpPr>
        <p:spPr>
          <a:xfrm>
            <a:off x="7962502" y="3507837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4" name="object 1254"/>
          <p:cNvSpPr/>
          <p:nvPr/>
        </p:nvSpPr>
        <p:spPr>
          <a:xfrm>
            <a:off x="7962502" y="3532818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5" name="object 1255"/>
          <p:cNvSpPr/>
          <p:nvPr/>
        </p:nvSpPr>
        <p:spPr>
          <a:xfrm>
            <a:off x="7962502" y="358273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6" name="object 1256"/>
          <p:cNvSpPr/>
          <p:nvPr/>
        </p:nvSpPr>
        <p:spPr>
          <a:xfrm>
            <a:off x="7962502" y="3607667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7" name="object 1257"/>
          <p:cNvSpPr/>
          <p:nvPr/>
        </p:nvSpPr>
        <p:spPr>
          <a:xfrm>
            <a:off x="7962502" y="3632649"/>
            <a:ext cx="20938" cy="20420"/>
          </a:xfrm>
          <a:custGeom>
            <a:avLst/>
            <a:gdLst/>
            <a:ahLst/>
            <a:cxnLst/>
            <a:rect l="l" t="t" r="r" b="b"/>
            <a:pathLst>
              <a:path w="23032" h="23143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8" name="object 1258"/>
          <p:cNvSpPr/>
          <p:nvPr/>
        </p:nvSpPr>
        <p:spPr>
          <a:xfrm>
            <a:off x="7962502" y="3657628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167"/>
                </a:lnTo>
                <a:lnTo>
                  <a:pt x="23032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59" name="object 1259"/>
          <p:cNvSpPr/>
          <p:nvPr/>
        </p:nvSpPr>
        <p:spPr>
          <a:xfrm>
            <a:off x="7962502" y="3882302"/>
            <a:ext cx="20938" cy="20354"/>
          </a:xfrm>
          <a:custGeom>
            <a:avLst/>
            <a:gdLst/>
            <a:ahLst/>
            <a:cxnLst/>
            <a:rect l="l" t="t" r="r" b="b"/>
            <a:pathLst>
              <a:path w="23032" h="23068">
                <a:moveTo>
                  <a:pt x="11478" y="0"/>
                </a:moveTo>
                <a:lnTo>
                  <a:pt x="17856" y="0"/>
                </a:lnTo>
                <a:lnTo>
                  <a:pt x="23032" y="5242"/>
                </a:lnTo>
                <a:lnTo>
                  <a:pt x="23032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0" name="object 1260"/>
          <p:cNvSpPr/>
          <p:nvPr/>
        </p:nvSpPr>
        <p:spPr>
          <a:xfrm>
            <a:off x="7936660" y="250917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1" name="object 1261"/>
          <p:cNvSpPr/>
          <p:nvPr/>
        </p:nvSpPr>
        <p:spPr>
          <a:xfrm>
            <a:off x="7936660" y="255907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2" name="object 1262"/>
          <p:cNvSpPr/>
          <p:nvPr/>
        </p:nvSpPr>
        <p:spPr>
          <a:xfrm>
            <a:off x="7936660" y="25840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3" name="object 1263"/>
          <p:cNvSpPr/>
          <p:nvPr/>
        </p:nvSpPr>
        <p:spPr>
          <a:xfrm>
            <a:off x="7936660" y="260900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4" name="object 1264"/>
          <p:cNvSpPr/>
          <p:nvPr/>
        </p:nvSpPr>
        <p:spPr>
          <a:xfrm>
            <a:off x="7936660" y="26339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5" name="object 1265"/>
          <p:cNvSpPr/>
          <p:nvPr/>
        </p:nvSpPr>
        <p:spPr>
          <a:xfrm>
            <a:off x="7936660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6" name="object 1266"/>
          <p:cNvSpPr/>
          <p:nvPr/>
        </p:nvSpPr>
        <p:spPr>
          <a:xfrm>
            <a:off x="7936660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7" name="object 1267"/>
          <p:cNvSpPr/>
          <p:nvPr/>
        </p:nvSpPr>
        <p:spPr>
          <a:xfrm>
            <a:off x="7936660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8" name="object 1268"/>
          <p:cNvSpPr/>
          <p:nvPr/>
        </p:nvSpPr>
        <p:spPr>
          <a:xfrm>
            <a:off x="7936660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69" name="object 1269"/>
          <p:cNvSpPr/>
          <p:nvPr/>
        </p:nvSpPr>
        <p:spPr>
          <a:xfrm>
            <a:off x="7936660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0" name="object 1270"/>
          <p:cNvSpPr/>
          <p:nvPr/>
        </p:nvSpPr>
        <p:spPr>
          <a:xfrm>
            <a:off x="7936660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1" name="object 1271"/>
          <p:cNvSpPr/>
          <p:nvPr/>
        </p:nvSpPr>
        <p:spPr>
          <a:xfrm>
            <a:off x="7936660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2" name="object 1272"/>
          <p:cNvSpPr/>
          <p:nvPr/>
        </p:nvSpPr>
        <p:spPr>
          <a:xfrm>
            <a:off x="7936660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3" name="object 1273"/>
          <p:cNvSpPr/>
          <p:nvPr/>
        </p:nvSpPr>
        <p:spPr>
          <a:xfrm>
            <a:off x="7936660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4" name="object 1274"/>
          <p:cNvSpPr/>
          <p:nvPr/>
        </p:nvSpPr>
        <p:spPr>
          <a:xfrm>
            <a:off x="7936660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5" name="object 1275"/>
          <p:cNvSpPr/>
          <p:nvPr/>
        </p:nvSpPr>
        <p:spPr>
          <a:xfrm>
            <a:off x="7936660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6" name="object 1276"/>
          <p:cNvSpPr/>
          <p:nvPr/>
        </p:nvSpPr>
        <p:spPr>
          <a:xfrm>
            <a:off x="7936660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7" name="object 1277"/>
          <p:cNvSpPr/>
          <p:nvPr/>
        </p:nvSpPr>
        <p:spPr>
          <a:xfrm>
            <a:off x="7936660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8" name="object 1278"/>
          <p:cNvSpPr/>
          <p:nvPr/>
        </p:nvSpPr>
        <p:spPr>
          <a:xfrm>
            <a:off x="7936660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79" name="object 1279"/>
          <p:cNvSpPr/>
          <p:nvPr/>
        </p:nvSpPr>
        <p:spPr>
          <a:xfrm>
            <a:off x="7936660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0" name="object 1280"/>
          <p:cNvSpPr/>
          <p:nvPr/>
        </p:nvSpPr>
        <p:spPr>
          <a:xfrm>
            <a:off x="7936660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1" name="object 1281"/>
          <p:cNvSpPr/>
          <p:nvPr/>
        </p:nvSpPr>
        <p:spPr>
          <a:xfrm>
            <a:off x="7936660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2" name="object 1282"/>
          <p:cNvSpPr/>
          <p:nvPr/>
        </p:nvSpPr>
        <p:spPr>
          <a:xfrm>
            <a:off x="7936660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3" name="object 1283"/>
          <p:cNvSpPr/>
          <p:nvPr/>
        </p:nvSpPr>
        <p:spPr>
          <a:xfrm>
            <a:off x="7936660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4" name="object 1284"/>
          <p:cNvSpPr/>
          <p:nvPr/>
        </p:nvSpPr>
        <p:spPr>
          <a:xfrm>
            <a:off x="7936660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5" name="object 1285"/>
          <p:cNvSpPr/>
          <p:nvPr/>
        </p:nvSpPr>
        <p:spPr>
          <a:xfrm>
            <a:off x="7936660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6" name="object 1286"/>
          <p:cNvSpPr/>
          <p:nvPr/>
        </p:nvSpPr>
        <p:spPr>
          <a:xfrm>
            <a:off x="7936660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7" name="object 1287"/>
          <p:cNvSpPr/>
          <p:nvPr/>
        </p:nvSpPr>
        <p:spPr>
          <a:xfrm>
            <a:off x="7936660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8" name="object 1288"/>
          <p:cNvSpPr/>
          <p:nvPr/>
        </p:nvSpPr>
        <p:spPr>
          <a:xfrm>
            <a:off x="7936660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89" name="object 1289"/>
          <p:cNvSpPr/>
          <p:nvPr/>
        </p:nvSpPr>
        <p:spPr>
          <a:xfrm>
            <a:off x="7936660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0" name="object 1290"/>
          <p:cNvSpPr/>
          <p:nvPr/>
        </p:nvSpPr>
        <p:spPr>
          <a:xfrm>
            <a:off x="7936660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1" name="object 1291"/>
          <p:cNvSpPr/>
          <p:nvPr/>
        </p:nvSpPr>
        <p:spPr>
          <a:xfrm>
            <a:off x="7936660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2" name="object 1292"/>
          <p:cNvSpPr/>
          <p:nvPr/>
        </p:nvSpPr>
        <p:spPr>
          <a:xfrm>
            <a:off x="7936660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3" name="object 1293"/>
          <p:cNvSpPr/>
          <p:nvPr/>
        </p:nvSpPr>
        <p:spPr>
          <a:xfrm>
            <a:off x="7936660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4" name="object 1294"/>
          <p:cNvSpPr/>
          <p:nvPr/>
        </p:nvSpPr>
        <p:spPr>
          <a:xfrm>
            <a:off x="7936660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5" name="object 1295"/>
          <p:cNvSpPr/>
          <p:nvPr/>
        </p:nvSpPr>
        <p:spPr>
          <a:xfrm>
            <a:off x="7936660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6" name="object 1296"/>
          <p:cNvSpPr/>
          <p:nvPr/>
        </p:nvSpPr>
        <p:spPr>
          <a:xfrm>
            <a:off x="7936660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7" name="object 1297"/>
          <p:cNvSpPr/>
          <p:nvPr/>
        </p:nvSpPr>
        <p:spPr>
          <a:xfrm>
            <a:off x="7936660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8" name="object 1298"/>
          <p:cNvSpPr/>
          <p:nvPr/>
        </p:nvSpPr>
        <p:spPr>
          <a:xfrm>
            <a:off x="7936660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299" name="object 1299"/>
          <p:cNvSpPr/>
          <p:nvPr/>
        </p:nvSpPr>
        <p:spPr>
          <a:xfrm>
            <a:off x="7936660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0" name="object 1300"/>
          <p:cNvSpPr/>
          <p:nvPr/>
        </p:nvSpPr>
        <p:spPr>
          <a:xfrm>
            <a:off x="7936660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1" name="object 1301"/>
          <p:cNvSpPr/>
          <p:nvPr/>
        </p:nvSpPr>
        <p:spPr>
          <a:xfrm>
            <a:off x="7936660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2" name="object 1302"/>
          <p:cNvSpPr/>
          <p:nvPr/>
        </p:nvSpPr>
        <p:spPr>
          <a:xfrm>
            <a:off x="7936660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3" name="object 1303"/>
          <p:cNvSpPr/>
          <p:nvPr/>
        </p:nvSpPr>
        <p:spPr>
          <a:xfrm>
            <a:off x="7936660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4" name="object 1304"/>
          <p:cNvSpPr/>
          <p:nvPr/>
        </p:nvSpPr>
        <p:spPr>
          <a:xfrm>
            <a:off x="7936660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5" name="object 1305"/>
          <p:cNvSpPr/>
          <p:nvPr/>
        </p:nvSpPr>
        <p:spPr>
          <a:xfrm>
            <a:off x="7936660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6" name="object 1306"/>
          <p:cNvSpPr/>
          <p:nvPr/>
        </p:nvSpPr>
        <p:spPr>
          <a:xfrm>
            <a:off x="7936660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7" name="object 1307"/>
          <p:cNvSpPr/>
          <p:nvPr/>
        </p:nvSpPr>
        <p:spPr>
          <a:xfrm>
            <a:off x="7936660" y="37574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8" name="object 1308"/>
          <p:cNvSpPr/>
          <p:nvPr/>
        </p:nvSpPr>
        <p:spPr>
          <a:xfrm>
            <a:off x="7936660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09" name="object 1309"/>
          <p:cNvSpPr/>
          <p:nvPr/>
        </p:nvSpPr>
        <p:spPr>
          <a:xfrm>
            <a:off x="7936660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0" name="object 1310"/>
          <p:cNvSpPr/>
          <p:nvPr/>
        </p:nvSpPr>
        <p:spPr>
          <a:xfrm>
            <a:off x="7936660" y="385732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1" name="object 1311"/>
          <p:cNvSpPr/>
          <p:nvPr/>
        </p:nvSpPr>
        <p:spPr>
          <a:xfrm>
            <a:off x="7910919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2" name="object 1312"/>
          <p:cNvSpPr/>
          <p:nvPr/>
        </p:nvSpPr>
        <p:spPr>
          <a:xfrm>
            <a:off x="7910919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3" name="object 1313"/>
          <p:cNvSpPr/>
          <p:nvPr/>
        </p:nvSpPr>
        <p:spPr>
          <a:xfrm>
            <a:off x="7910919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4" name="object 1314"/>
          <p:cNvSpPr/>
          <p:nvPr/>
        </p:nvSpPr>
        <p:spPr>
          <a:xfrm>
            <a:off x="7910919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5" name="object 1315"/>
          <p:cNvSpPr/>
          <p:nvPr/>
        </p:nvSpPr>
        <p:spPr>
          <a:xfrm>
            <a:off x="7910919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6" name="object 1316"/>
          <p:cNvSpPr/>
          <p:nvPr/>
        </p:nvSpPr>
        <p:spPr>
          <a:xfrm>
            <a:off x="7910919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7" name="object 1317"/>
          <p:cNvSpPr/>
          <p:nvPr/>
        </p:nvSpPr>
        <p:spPr>
          <a:xfrm>
            <a:off x="7910919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8" name="object 1318"/>
          <p:cNvSpPr/>
          <p:nvPr/>
        </p:nvSpPr>
        <p:spPr>
          <a:xfrm>
            <a:off x="7910919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19" name="object 1319"/>
          <p:cNvSpPr/>
          <p:nvPr/>
        </p:nvSpPr>
        <p:spPr>
          <a:xfrm>
            <a:off x="7910919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0" name="object 1320"/>
          <p:cNvSpPr/>
          <p:nvPr/>
        </p:nvSpPr>
        <p:spPr>
          <a:xfrm>
            <a:off x="7910919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1" name="object 1321"/>
          <p:cNvSpPr/>
          <p:nvPr/>
        </p:nvSpPr>
        <p:spPr>
          <a:xfrm>
            <a:off x="7910919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2" name="object 1322"/>
          <p:cNvSpPr/>
          <p:nvPr/>
        </p:nvSpPr>
        <p:spPr>
          <a:xfrm>
            <a:off x="7910919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3" name="object 1323"/>
          <p:cNvSpPr/>
          <p:nvPr/>
        </p:nvSpPr>
        <p:spPr>
          <a:xfrm>
            <a:off x="7910919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4" name="object 1324"/>
          <p:cNvSpPr/>
          <p:nvPr/>
        </p:nvSpPr>
        <p:spPr>
          <a:xfrm>
            <a:off x="7910919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5" name="object 1325"/>
          <p:cNvSpPr/>
          <p:nvPr/>
        </p:nvSpPr>
        <p:spPr>
          <a:xfrm>
            <a:off x="7910919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6" name="object 1326"/>
          <p:cNvSpPr/>
          <p:nvPr/>
        </p:nvSpPr>
        <p:spPr>
          <a:xfrm>
            <a:off x="7910919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7" name="object 1327"/>
          <p:cNvSpPr/>
          <p:nvPr/>
        </p:nvSpPr>
        <p:spPr>
          <a:xfrm>
            <a:off x="7910919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8" name="object 1328"/>
          <p:cNvSpPr/>
          <p:nvPr/>
        </p:nvSpPr>
        <p:spPr>
          <a:xfrm>
            <a:off x="7910919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29" name="object 1329"/>
          <p:cNvSpPr/>
          <p:nvPr/>
        </p:nvSpPr>
        <p:spPr>
          <a:xfrm>
            <a:off x="7910919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0" name="object 1330"/>
          <p:cNvSpPr/>
          <p:nvPr/>
        </p:nvSpPr>
        <p:spPr>
          <a:xfrm>
            <a:off x="7910919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1" name="object 1331"/>
          <p:cNvSpPr/>
          <p:nvPr/>
        </p:nvSpPr>
        <p:spPr>
          <a:xfrm>
            <a:off x="7910919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2" name="object 1332"/>
          <p:cNvSpPr/>
          <p:nvPr/>
        </p:nvSpPr>
        <p:spPr>
          <a:xfrm>
            <a:off x="7910919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3" name="object 1333"/>
          <p:cNvSpPr/>
          <p:nvPr/>
        </p:nvSpPr>
        <p:spPr>
          <a:xfrm>
            <a:off x="7910919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4" name="object 1334"/>
          <p:cNvSpPr/>
          <p:nvPr/>
        </p:nvSpPr>
        <p:spPr>
          <a:xfrm>
            <a:off x="7910919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5" name="object 1335"/>
          <p:cNvSpPr/>
          <p:nvPr/>
        </p:nvSpPr>
        <p:spPr>
          <a:xfrm>
            <a:off x="7910919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6" name="object 1336"/>
          <p:cNvSpPr/>
          <p:nvPr/>
        </p:nvSpPr>
        <p:spPr>
          <a:xfrm>
            <a:off x="7910919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7" name="object 1337"/>
          <p:cNvSpPr/>
          <p:nvPr/>
        </p:nvSpPr>
        <p:spPr>
          <a:xfrm>
            <a:off x="7910919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8" name="object 1338"/>
          <p:cNvSpPr/>
          <p:nvPr/>
        </p:nvSpPr>
        <p:spPr>
          <a:xfrm>
            <a:off x="7910919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39" name="object 1339"/>
          <p:cNvSpPr/>
          <p:nvPr/>
        </p:nvSpPr>
        <p:spPr>
          <a:xfrm>
            <a:off x="7910919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0" name="object 1340"/>
          <p:cNvSpPr/>
          <p:nvPr/>
        </p:nvSpPr>
        <p:spPr>
          <a:xfrm>
            <a:off x="7910919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1" name="object 1341"/>
          <p:cNvSpPr/>
          <p:nvPr/>
        </p:nvSpPr>
        <p:spPr>
          <a:xfrm>
            <a:off x="7910919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2" name="object 1342"/>
          <p:cNvSpPr/>
          <p:nvPr/>
        </p:nvSpPr>
        <p:spPr>
          <a:xfrm>
            <a:off x="7910919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3" name="object 1343"/>
          <p:cNvSpPr/>
          <p:nvPr/>
        </p:nvSpPr>
        <p:spPr>
          <a:xfrm>
            <a:off x="7910919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4" name="object 1344"/>
          <p:cNvSpPr/>
          <p:nvPr/>
        </p:nvSpPr>
        <p:spPr>
          <a:xfrm>
            <a:off x="7910919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5" name="object 1345"/>
          <p:cNvSpPr/>
          <p:nvPr/>
        </p:nvSpPr>
        <p:spPr>
          <a:xfrm>
            <a:off x="7910919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6" name="object 1346"/>
          <p:cNvSpPr/>
          <p:nvPr/>
        </p:nvSpPr>
        <p:spPr>
          <a:xfrm>
            <a:off x="7910919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7" name="object 1347"/>
          <p:cNvSpPr/>
          <p:nvPr/>
        </p:nvSpPr>
        <p:spPr>
          <a:xfrm>
            <a:off x="7910919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8" name="object 1348"/>
          <p:cNvSpPr/>
          <p:nvPr/>
        </p:nvSpPr>
        <p:spPr>
          <a:xfrm>
            <a:off x="7910919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49" name="object 1349"/>
          <p:cNvSpPr/>
          <p:nvPr/>
        </p:nvSpPr>
        <p:spPr>
          <a:xfrm>
            <a:off x="7910919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0" name="object 1350"/>
          <p:cNvSpPr/>
          <p:nvPr/>
        </p:nvSpPr>
        <p:spPr>
          <a:xfrm>
            <a:off x="7910919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1" name="object 1351"/>
          <p:cNvSpPr/>
          <p:nvPr/>
        </p:nvSpPr>
        <p:spPr>
          <a:xfrm>
            <a:off x="7910919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2" name="object 1352"/>
          <p:cNvSpPr/>
          <p:nvPr/>
        </p:nvSpPr>
        <p:spPr>
          <a:xfrm>
            <a:off x="7910919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3" name="object 1353"/>
          <p:cNvSpPr/>
          <p:nvPr/>
        </p:nvSpPr>
        <p:spPr>
          <a:xfrm>
            <a:off x="7910919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4" name="object 1354"/>
          <p:cNvSpPr/>
          <p:nvPr/>
        </p:nvSpPr>
        <p:spPr>
          <a:xfrm>
            <a:off x="7910919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5" name="object 1355"/>
          <p:cNvSpPr/>
          <p:nvPr/>
        </p:nvSpPr>
        <p:spPr>
          <a:xfrm>
            <a:off x="7910919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6" name="object 1356"/>
          <p:cNvSpPr/>
          <p:nvPr/>
        </p:nvSpPr>
        <p:spPr>
          <a:xfrm>
            <a:off x="7910919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7" name="object 1357"/>
          <p:cNvSpPr/>
          <p:nvPr/>
        </p:nvSpPr>
        <p:spPr>
          <a:xfrm>
            <a:off x="7910919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8" name="object 1358"/>
          <p:cNvSpPr/>
          <p:nvPr/>
        </p:nvSpPr>
        <p:spPr>
          <a:xfrm>
            <a:off x="7910919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59" name="object 1359"/>
          <p:cNvSpPr/>
          <p:nvPr/>
        </p:nvSpPr>
        <p:spPr>
          <a:xfrm>
            <a:off x="7910919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0" name="object 1360"/>
          <p:cNvSpPr/>
          <p:nvPr/>
        </p:nvSpPr>
        <p:spPr>
          <a:xfrm>
            <a:off x="7910919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1" name="object 1361"/>
          <p:cNvSpPr/>
          <p:nvPr/>
        </p:nvSpPr>
        <p:spPr>
          <a:xfrm>
            <a:off x="7885077" y="248422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2" name="object 1362"/>
          <p:cNvSpPr/>
          <p:nvPr/>
        </p:nvSpPr>
        <p:spPr>
          <a:xfrm>
            <a:off x="7885077" y="250917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3" name="object 1363"/>
          <p:cNvSpPr/>
          <p:nvPr/>
        </p:nvSpPr>
        <p:spPr>
          <a:xfrm>
            <a:off x="7885077" y="255907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4" name="object 1364"/>
          <p:cNvSpPr/>
          <p:nvPr/>
        </p:nvSpPr>
        <p:spPr>
          <a:xfrm>
            <a:off x="7885077" y="25840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5" name="object 1365"/>
          <p:cNvSpPr/>
          <p:nvPr/>
        </p:nvSpPr>
        <p:spPr>
          <a:xfrm>
            <a:off x="7885077" y="260900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6" name="object 1366"/>
          <p:cNvSpPr/>
          <p:nvPr/>
        </p:nvSpPr>
        <p:spPr>
          <a:xfrm>
            <a:off x="7885077" y="26339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7" name="object 1367"/>
          <p:cNvSpPr/>
          <p:nvPr/>
        </p:nvSpPr>
        <p:spPr>
          <a:xfrm>
            <a:off x="7885077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8" name="object 1368"/>
          <p:cNvSpPr/>
          <p:nvPr/>
        </p:nvSpPr>
        <p:spPr>
          <a:xfrm>
            <a:off x="7885077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69" name="object 1369"/>
          <p:cNvSpPr/>
          <p:nvPr/>
        </p:nvSpPr>
        <p:spPr>
          <a:xfrm>
            <a:off x="7885077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0" name="object 1370"/>
          <p:cNvSpPr/>
          <p:nvPr/>
        </p:nvSpPr>
        <p:spPr>
          <a:xfrm>
            <a:off x="7885077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1" name="object 1371"/>
          <p:cNvSpPr/>
          <p:nvPr/>
        </p:nvSpPr>
        <p:spPr>
          <a:xfrm>
            <a:off x="7885077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2" name="object 1372"/>
          <p:cNvSpPr/>
          <p:nvPr/>
        </p:nvSpPr>
        <p:spPr>
          <a:xfrm>
            <a:off x="7885077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3" name="object 1373"/>
          <p:cNvSpPr/>
          <p:nvPr/>
        </p:nvSpPr>
        <p:spPr>
          <a:xfrm>
            <a:off x="7885077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4" name="object 1374"/>
          <p:cNvSpPr/>
          <p:nvPr/>
        </p:nvSpPr>
        <p:spPr>
          <a:xfrm>
            <a:off x="7885077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5" name="object 1375"/>
          <p:cNvSpPr/>
          <p:nvPr/>
        </p:nvSpPr>
        <p:spPr>
          <a:xfrm>
            <a:off x="7885077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6" name="object 1376"/>
          <p:cNvSpPr/>
          <p:nvPr/>
        </p:nvSpPr>
        <p:spPr>
          <a:xfrm>
            <a:off x="7885077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7" name="object 1377"/>
          <p:cNvSpPr/>
          <p:nvPr/>
        </p:nvSpPr>
        <p:spPr>
          <a:xfrm>
            <a:off x="7885077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8" name="object 1378"/>
          <p:cNvSpPr/>
          <p:nvPr/>
        </p:nvSpPr>
        <p:spPr>
          <a:xfrm>
            <a:off x="7885077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79" name="object 1379"/>
          <p:cNvSpPr/>
          <p:nvPr/>
        </p:nvSpPr>
        <p:spPr>
          <a:xfrm>
            <a:off x="7885077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0" name="object 1380"/>
          <p:cNvSpPr/>
          <p:nvPr/>
        </p:nvSpPr>
        <p:spPr>
          <a:xfrm>
            <a:off x="7885077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1" name="object 1381"/>
          <p:cNvSpPr/>
          <p:nvPr/>
        </p:nvSpPr>
        <p:spPr>
          <a:xfrm>
            <a:off x="7885077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2" name="object 1382"/>
          <p:cNvSpPr/>
          <p:nvPr/>
        </p:nvSpPr>
        <p:spPr>
          <a:xfrm>
            <a:off x="7885077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3" name="object 1383"/>
          <p:cNvSpPr/>
          <p:nvPr/>
        </p:nvSpPr>
        <p:spPr>
          <a:xfrm>
            <a:off x="7885077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4" name="object 1384"/>
          <p:cNvSpPr/>
          <p:nvPr/>
        </p:nvSpPr>
        <p:spPr>
          <a:xfrm>
            <a:off x="7885077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5" name="object 1385"/>
          <p:cNvSpPr/>
          <p:nvPr/>
        </p:nvSpPr>
        <p:spPr>
          <a:xfrm>
            <a:off x="7885077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6" name="object 1386"/>
          <p:cNvSpPr/>
          <p:nvPr/>
        </p:nvSpPr>
        <p:spPr>
          <a:xfrm>
            <a:off x="7885077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7" name="object 1387"/>
          <p:cNvSpPr/>
          <p:nvPr/>
        </p:nvSpPr>
        <p:spPr>
          <a:xfrm>
            <a:off x="7885077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8" name="object 1388"/>
          <p:cNvSpPr/>
          <p:nvPr/>
        </p:nvSpPr>
        <p:spPr>
          <a:xfrm>
            <a:off x="7885077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89" name="object 1389"/>
          <p:cNvSpPr/>
          <p:nvPr/>
        </p:nvSpPr>
        <p:spPr>
          <a:xfrm>
            <a:off x="7885077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0" name="object 1390"/>
          <p:cNvSpPr/>
          <p:nvPr/>
        </p:nvSpPr>
        <p:spPr>
          <a:xfrm>
            <a:off x="7885077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1" name="object 1391"/>
          <p:cNvSpPr/>
          <p:nvPr/>
        </p:nvSpPr>
        <p:spPr>
          <a:xfrm>
            <a:off x="7885077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2" name="object 1392"/>
          <p:cNvSpPr/>
          <p:nvPr/>
        </p:nvSpPr>
        <p:spPr>
          <a:xfrm>
            <a:off x="7885077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3" name="object 1393"/>
          <p:cNvSpPr/>
          <p:nvPr/>
        </p:nvSpPr>
        <p:spPr>
          <a:xfrm>
            <a:off x="7885077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4" name="object 1394"/>
          <p:cNvSpPr/>
          <p:nvPr/>
        </p:nvSpPr>
        <p:spPr>
          <a:xfrm>
            <a:off x="7885077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5" name="object 1395"/>
          <p:cNvSpPr/>
          <p:nvPr/>
        </p:nvSpPr>
        <p:spPr>
          <a:xfrm>
            <a:off x="7885077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6" name="object 1396"/>
          <p:cNvSpPr/>
          <p:nvPr/>
        </p:nvSpPr>
        <p:spPr>
          <a:xfrm>
            <a:off x="7885077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7" name="object 1397"/>
          <p:cNvSpPr/>
          <p:nvPr/>
        </p:nvSpPr>
        <p:spPr>
          <a:xfrm>
            <a:off x="7885077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8" name="object 1398"/>
          <p:cNvSpPr/>
          <p:nvPr/>
        </p:nvSpPr>
        <p:spPr>
          <a:xfrm>
            <a:off x="7885077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399" name="object 1399"/>
          <p:cNvSpPr/>
          <p:nvPr/>
        </p:nvSpPr>
        <p:spPr>
          <a:xfrm>
            <a:off x="7885077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0" name="object 1400"/>
          <p:cNvSpPr/>
          <p:nvPr/>
        </p:nvSpPr>
        <p:spPr>
          <a:xfrm>
            <a:off x="7885077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1" name="object 1401"/>
          <p:cNvSpPr/>
          <p:nvPr/>
        </p:nvSpPr>
        <p:spPr>
          <a:xfrm>
            <a:off x="7885077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2" name="object 1402"/>
          <p:cNvSpPr/>
          <p:nvPr/>
        </p:nvSpPr>
        <p:spPr>
          <a:xfrm>
            <a:off x="7885077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3" name="object 1403"/>
          <p:cNvSpPr/>
          <p:nvPr/>
        </p:nvSpPr>
        <p:spPr>
          <a:xfrm>
            <a:off x="7885077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4" name="object 1404"/>
          <p:cNvSpPr/>
          <p:nvPr/>
        </p:nvSpPr>
        <p:spPr>
          <a:xfrm>
            <a:off x="7885077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5" name="object 1405"/>
          <p:cNvSpPr/>
          <p:nvPr/>
        </p:nvSpPr>
        <p:spPr>
          <a:xfrm>
            <a:off x="7885077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6" name="object 1406"/>
          <p:cNvSpPr/>
          <p:nvPr/>
        </p:nvSpPr>
        <p:spPr>
          <a:xfrm>
            <a:off x="7885077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7" name="object 1407"/>
          <p:cNvSpPr/>
          <p:nvPr/>
        </p:nvSpPr>
        <p:spPr>
          <a:xfrm>
            <a:off x="7885077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8" name="object 1408"/>
          <p:cNvSpPr/>
          <p:nvPr/>
        </p:nvSpPr>
        <p:spPr>
          <a:xfrm>
            <a:off x="7885077" y="370754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09" name="object 1409"/>
          <p:cNvSpPr/>
          <p:nvPr/>
        </p:nvSpPr>
        <p:spPr>
          <a:xfrm>
            <a:off x="7885077" y="373255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81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0" name="object 1410"/>
          <p:cNvSpPr/>
          <p:nvPr/>
        </p:nvSpPr>
        <p:spPr>
          <a:xfrm>
            <a:off x="7885077" y="37824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1" name="object 1411"/>
          <p:cNvSpPr/>
          <p:nvPr/>
        </p:nvSpPr>
        <p:spPr>
          <a:xfrm>
            <a:off x="7885077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81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8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2" name="object 1412"/>
          <p:cNvSpPr/>
          <p:nvPr/>
        </p:nvSpPr>
        <p:spPr>
          <a:xfrm>
            <a:off x="7859335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3" name="object 1413"/>
          <p:cNvSpPr/>
          <p:nvPr/>
        </p:nvSpPr>
        <p:spPr>
          <a:xfrm>
            <a:off x="7859335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4" name="object 1414"/>
          <p:cNvSpPr/>
          <p:nvPr/>
        </p:nvSpPr>
        <p:spPr>
          <a:xfrm>
            <a:off x="7859335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5" name="object 1415"/>
          <p:cNvSpPr/>
          <p:nvPr/>
        </p:nvSpPr>
        <p:spPr>
          <a:xfrm>
            <a:off x="7859335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6" name="object 1416"/>
          <p:cNvSpPr/>
          <p:nvPr/>
        </p:nvSpPr>
        <p:spPr>
          <a:xfrm>
            <a:off x="7859335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7" name="object 1417"/>
          <p:cNvSpPr/>
          <p:nvPr/>
        </p:nvSpPr>
        <p:spPr>
          <a:xfrm>
            <a:off x="7859335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8" name="object 1418"/>
          <p:cNvSpPr/>
          <p:nvPr/>
        </p:nvSpPr>
        <p:spPr>
          <a:xfrm>
            <a:off x="7859335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19" name="object 1419"/>
          <p:cNvSpPr/>
          <p:nvPr/>
        </p:nvSpPr>
        <p:spPr>
          <a:xfrm>
            <a:off x="7859335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0" name="object 1420"/>
          <p:cNvSpPr/>
          <p:nvPr/>
        </p:nvSpPr>
        <p:spPr>
          <a:xfrm>
            <a:off x="7859335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1" name="object 1421"/>
          <p:cNvSpPr/>
          <p:nvPr/>
        </p:nvSpPr>
        <p:spPr>
          <a:xfrm>
            <a:off x="7859335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2" name="object 1422"/>
          <p:cNvSpPr/>
          <p:nvPr/>
        </p:nvSpPr>
        <p:spPr>
          <a:xfrm>
            <a:off x="7859335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3" name="object 1423"/>
          <p:cNvSpPr/>
          <p:nvPr/>
        </p:nvSpPr>
        <p:spPr>
          <a:xfrm>
            <a:off x="7859335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4" name="object 1424"/>
          <p:cNvSpPr/>
          <p:nvPr/>
        </p:nvSpPr>
        <p:spPr>
          <a:xfrm>
            <a:off x="7859335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5" name="object 1425"/>
          <p:cNvSpPr/>
          <p:nvPr/>
        </p:nvSpPr>
        <p:spPr>
          <a:xfrm>
            <a:off x="7859335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6" name="object 1426"/>
          <p:cNvSpPr/>
          <p:nvPr/>
        </p:nvSpPr>
        <p:spPr>
          <a:xfrm>
            <a:off x="7859335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7" name="object 1427"/>
          <p:cNvSpPr/>
          <p:nvPr/>
        </p:nvSpPr>
        <p:spPr>
          <a:xfrm>
            <a:off x="7859335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8" name="object 1428"/>
          <p:cNvSpPr/>
          <p:nvPr/>
        </p:nvSpPr>
        <p:spPr>
          <a:xfrm>
            <a:off x="7859335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29" name="object 1429"/>
          <p:cNvSpPr/>
          <p:nvPr/>
        </p:nvSpPr>
        <p:spPr>
          <a:xfrm>
            <a:off x="7859335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0" name="object 1430"/>
          <p:cNvSpPr/>
          <p:nvPr/>
        </p:nvSpPr>
        <p:spPr>
          <a:xfrm>
            <a:off x="7859335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1" name="object 1431"/>
          <p:cNvSpPr/>
          <p:nvPr/>
        </p:nvSpPr>
        <p:spPr>
          <a:xfrm>
            <a:off x="7859335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2" name="object 1432"/>
          <p:cNvSpPr/>
          <p:nvPr/>
        </p:nvSpPr>
        <p:spPr>
          <a:xfrm>
            <a:off x="785933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3" name="object 1433"/>
          <p:cNvSpPr/>
          <p:nvPr/>
        </p:nvSpPr>
        <p:spPr>
          <a:xfrm>
            <a:off x="785933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4" name="object 1434"/>
          <p:cNvSpPr/>
          <p:nvPr/>
        </p:nvSpPr>
        <p:spPr>
          <a:xfrm>
            <a:off x="7859335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5" name="object 1435"/>
          <p:cNvSpPr/>
          <p:nvPr/>
        </p:nvSpPr>
        <p:spPr>
          <a:xfrm>
            <a:off x="7859335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6" name="object 1436"/>
          <p:cNvSpPr/>
          <p:nvPr/>
        </p:nvSpPr>
        <p:spPr>
          <a:xfrm>
            <a:off x="7859335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7" name="object 1437"/>
          <p:cNvSpPr/>
          <p:nvPr/>
        </p:nvSpPr>
        <p:spPr>
          <a:xfrm>
            <a:off x="7859335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8" name="object 1438"/>
          <p:cNvSpPr/>
          <p:nvPr/>
        </p:nvSpPr>
        <p:spPr>
          <a:xfrm>
            <a:off x="7859335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39" name="object 1439"/>
          <p:cNvSpPr/>
          <p:nvPr/>
        </p:nvSpPr>
        <p:spPr>
          <a:xfrm>
            <a:off x="7859335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0" name="object 1440"/>
          <p:cNvSpPr/>
          <p:nvPr/>
        </p:nvSpPr>
        <p:spPr>
          <a:xfrm>
            <a:off x="7859335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1" name="object 1441"/>
          <p:cNvSpPr/>
          <p:nvPr/>
        </p:nvSpPr>
        <p:spPr>
          <a:xfrm>
            <a:off x="7859335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2" name="object 1442"/>
          <p:cNvSpPr/>
          <p:nvPr/>
        </p:nvSpPr>
        <p:spPr>
          <a:xfrm>
            <a:off x="7859335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3" name="object 1443"/>
          <p:cNvSpPr/>
          <p:nvPr/>
        </p:nvSpPr>
        <p:spPr>
          <a:xfrm>
            <a:off x="7859335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4" name="object 1444"/>
          <p:cNvSpPr/>
          <p:nvPr/>
        </p:nvSpPr>
        <p:spPr>
          <a:xfrm>
            <a:off x="7859335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5" name="object 1445"/>
          <p:cNvSpPr/>
          <p:nvPr/>
        </p:nvSpPr>
        <p:spPr>
          <a:xfrm>
            <a:off x="7859335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6" name="object 1446"/>
          <p:cNvSpPr/>
          <p:nvPr/>
        </p:nvSpPr>
        <p:spPr>
          <a:xfrm>
            <a:off x="7859335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7" name="object 1447"/>
          <p:cNvSpPr/>
          <p:nvPr/>
        </p:nvSpPr>
        <p:spPr>
          <a:xfrm>
            <a:off x="7859335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8" name="object 1448"/>
          <p:cNvSpPr/>
          <p:nvPr/>
        </p:nvSpPr>
        <p:spPr>
          <a:xfrm>
            <a:off x="7859335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49" name="object 1449"/>
          <p:cNvSpPr/>
          <p:nvPr/>
        </p:nvSpPr>
        <p:spPr>
          <a:xfrm>
            <a:off x="7859335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0" name="object 1450"/>
          <p:cNvSpPr/>
          <p:nvPr/>
        </p:nvSpPr>
        <p:spPr>
          <a:xfrm>
            <a:off x="7859335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1" name="object 1451"/>
          <p:cNvSpPr/>
          <p:nvPr/>
        </p:nvSpPr>
        <p:spPr>
          <a:xfrm>
            <a:off x="7859335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2" name="object 1452"/>
          <p:cNvSpPr/>
          <p:nvPr/>
        </p:nvSpPr>
        <p:spPr>
          <a:xfrm>
            <a:off x="7859335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3" name="object 1453"/>
          <p:cNvSpPr/>
          <p:nvPr/>
        </p:nvSpPr>
        <p:spPr>
          <a:xfrm>
            <a:off x="7859335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4" name="object 1454"/>
          <p:cNvSpPr/>
          <p:nvPr/>
        </p:nvSpPr>
        <p:spPr>
          <a:xfrm>
            <a:off x="7859335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5" name="object 1455"/>
          <p:cNvSpPr/>
          <p:nvPr/>
        </p:nvSpPr>
        <p:spPr>
          <a:xfrm>
            <a:off x="7859335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6" name="object 1456"/>
          <p:cNvSpPr/>
          <p:nvPr/>
        </p:nvSpPr>
        <p:spPr>
          <a:xfrm>
            <a:off x="7859335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7" name="object 1457"/>
          <p:cNvSpPr/>
          <p:nvPr/>
        </p:nvSpPr>
        <p:spPr>
          <a:xfrm>
            <a:off x="7859335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8" name="object 1458"/>
          <p:cNvSpPr/>
          <p:nvPr/>
        </p:nvSpPr>
        <p:spPr>
          <a:xfrm>
            <a:off x="7859335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59" name="object 1459"/>
          <p:cNvSpPr/>
          <p:nvPr/>
        </p:nvSpPr>
        <p:spPr>
          <a:xfrm>
            <a:off x="7859335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0" name="object 1460"/>
          <p:cNvSpPr/>
          <p:nvPr/>
        </p:nvSpPr>
        <p:spPr>
          <a:xfrm>
            <a:off x="7833629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1" name="object 1461"/>
          <p:cNvSpPr/>
          <p:nvPr/>
        </p:nvSpPr>
        <p:spPr>
          <a:xfrm>
            <a:off x="7833629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2" name="object 1462"/>
          <p:cNvSpPr/>
          <p:nvPr/>
        </p:nvSpPr>
        <p:spPr>
          <a:xfrm>
            <a:off x="7833629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3" name="object 1463"/>
          <p:cNvSpPr/>
          <p:nvPr/>
        </p:nvSpPr>
        <p:spPr>
          <a:xfrm>
            <a:off x="7833629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4" name="object 1464"/>
          <p:cNvSpPr/>
          <p:nvPr/>
        </p:nvSpPr>
        <p:spPr>
          <a:xfrm>
            <a:off x="7833629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5" name="object 1465"/>
          <p:cNvSpPr/>
          <p:nvPr/>
        </p:nvSpPr>
        <p:spPr>
          <a:xfrm>
            <a:off x="7833629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6" name="object 1466"/>
          <p:cNvSpPr/>
          <p:nvPr/>
        </p:nvSpPr>
        <p:spPr>
          <a:xfrm>
            <a:off x="7833629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7" name="object 1467"/>
          <p:cNvSpPr/>
          <p:nvPr/>
        </p:nvSpPr>
        <p:spPr>
          <a:xfrm>
            <a:off x="7833629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8" name="object 1468"/>
          <p:cNvSpPr/>
          <p:nvPr/>
        </p:nvSpPr>
        <p:spPr>
          <a:xfrm>
            <a:off x="7833629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69" name="object 1469"/>
          <p:cNvSpPr/>
          <p:nvPr/>
        </p:nvSpPr>
        <p:spPr>
          <a:xfrm>
            <a:off x="7833629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0" name="object 1470"/>
          <p:cNvSpPr/>
          <p:nvPr/>
        </p:nvSpPr>
        <p:spPr>
          <a:xfrm>
            <a:off x="7833629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1" name="object 1471"/>
          <p:cNvSpPr/>
          <p:nvPr/>
        </p:nvSpPr>
        <p:spPr>
          <a:xfrm>
            <a:off x="7833629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2" name="object 1472"/>
          <p:cNvSpPr/>
          <p:nvPr/>
        </p:nvSpPr>
        <p:spPr>
          <a:xfrm>
            <a:off x="7833629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3" name="object 1473"/>
          <p:cNvSpPr/>
          <p:nvPr/>
        </p:nvSpPr>
        <p:spPr>
          <a:xfrm>
            <a:off x="7833629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4" name="object 1474"/>
          <p:cNvSpPr/>
          <p:nvPr/>
        </p:nvSpPr>
        <p:spPr>
          <a:xfrm>
            <a:off x="7833629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5" name="object 1475"/>
          <p:cNvSpPr/>
          <p:nvPr/>
        </p:nvSpPr>
        <p:spPr>
          <a:xfrm>
            <a:off x="7833629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6" name="object 1476"/>
          <p:cNvSpPr/>
          <p:nvPr/>
        </p:nvSpPr>
        <p:spPr>
          <a:xfrm>
            <a:off x="7833629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7" name="object 1477"/>
          <p:cNvSpPr/>
          <p:nvPr/>
        </p:nvSpPr>
        <p:spPr>
          <a:xfrm>
            <a:off x="7833629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8" name="object 1478"/>
          <p:cNvSpPr/>
          <p:nvPr/>
        </p:nvSpPr>
        <p:spPr>
          <a:xfrm>
            <a:off x="7833629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79" name="object 1479"/>
          <p:cNvSpPr/>
          <p:nvPr/>
        </p:nvSpPr>
        <p:spPr>
          <a:xfrm>
            <a:off x="7833629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0" name="object 1480"/>
          <p:cNvSpPr/>
          <p:nvPr/>
        </p:nvSpPr>
        <p:spPr>
          <a:xfrm>
            <a:off x="7833629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1" name="object 1481"/>
          <p:cNvSpPr/>
          <p:nvPr/>
        </p:nvSpPr>
        <p:spPr>
          <a:xfrm>
            <a:off x="7833629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2" name="object 1482"/>
          <p:cNvSpPr/>
          <p:nvPr/>
        </p:nvSpPr>
        <p:spPr>
          <a:xfrm>
            <a:off x="7833629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3" name="object 1483"/>
          <p:cNvSpPr/>
          <p:nvPr/>
        </p:nvSpPr>
        <p:spPr>
          <a:xfrm>
            <a:off x="7833629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4" name="object 1484"/>
          <p:cNvSpPr/>
          <p:nvPr/>
        </p:nvSpPr>
        <p:spPr>
          <a:xfrm>
            <a:off x="7833629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5" name="object 1485"/>
          <p:cNvSpPr/>
          <p:nvPr/>
        </p:nvSpPr>
        <p:spPr>
          <a:xfrm>
            <a:off x="7833629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6" name="object 1486"/>
          <p:cNvSpPr/>
          <p:nvPr/>
        </p:nvSpPr>
        <p:spPr>
          <a:xfrm>
            <a:off x="7833629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7" name="object 1487"/>
          <p:cNvSpPr/>
          <p:nvPr/>
        </p:nvSpPr>
        <p:spPr>
          <a:xfrm>
            <a:off x="7833629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8" name="object 1488"/>
          <p:cNvSpPr/>
          <p:nvPr/>
        </p:nvSpPr>
        <p:spPr>
          <a:xfrm>
            <a:off x="7833629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89" name="object 1489"/>
          <p:cNvSpPr/>
          <p:nvPr/>
        </p:nvSpPr>
        <p:spPr>
          <a:xfrm>
            <a:off x="7833629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0" name="object 1490"/>
          <p:cNvSpPr/>
          <p:nvPr/>
        </p:nvSpPr>
        <p:spPr>
          <a:xfrm>
            <a:off x="7833629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1" name="object 1491"/>
          <p:cNvSpPr/>
          <p:nvPr/>
        </p:nvSpPr>
        <p:spPr>
          <a:xfrm>
            <a:off x="7833629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2" name="object 1492"/>
          <p:cNvSpPr/>
          <p:nvPr/>
        </p:nvSpPr>
        <p:spPr>
          <a:xfrm>
            <a:off x="7833629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3" name="object 1493"/>
          <p:cNvSpPr/>
          <p:nvPr/>
        </p:nvSpPr>
        <p:spPr>
          <a:xfrm>
            <a:off x="7833629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4" name="object 1494"/>
          <p:cNvSpPr/>
          <p:nvPr/>
        </p:nvSpPr>
        <p:spPr>
          <a:xfrm>
            <a:off x="7833629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5" name="object 1495"/>
          <p:cNvSpPr/>
          <p:nvPr/>
        </p:nvSpPr>
        <p:spPr>
          <a:xfrm>
            <a:off x="7833629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6" name="object 1496"/>
          <p:cNvSpPr/>
          <p:nvPr/>
        </p:nvSpPr>
        <p:spPr>
          <a:xfrm>
            <a:off x="7833629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7" name="object 1497"/>
          <p:cNvSpPr/>
          <p:nvPr/>
        </p:nvSpPr>
        <p:spPr>
          <a:xfrm>
            <a:off x="7833629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8" name="object 1498"/>
          <p:cNvSpPr/>
          <p:nvPr/>
        </p:nvSpPr>
        <p:spPr>
          <a:xfrm>
            <a:off x="7833629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499" name="object 1499"/>
          <p:cNvSpPr/>
          <p:nvPr/>
        </p:nvSpPr>
        <p:spPr>
          <a:xfrm>
            <a:off x="7833629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0" name="object 1500"/>
          <p:cNvSpPr/>
          <p:nvPr/>
        </p:nvSpPr>
        <p:spPr>
          <a:xfrm>
            <a:off x="7833629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1" name="object 1501"/>
          <p:cNvSpPr/>
          <p:nvPr/>
        </p:nvSpPr>
        <p:spPr>
          <a:xfrm>
            <a:off x="7833629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2" name="object 1502"/>
          <p:cNvSpPr/>
          <p:nvPr/>
        </p:nvSpPr>
        <p:spPr>
          <a:xfrm>
            <a:off x="7833629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3" name="object 1503"/>
          <p:cNvSpPr/>
          <p:nvPr/>
        </p:nvSpPr>
        <p:spPr>
          <a:xfrm>
            <a:off x="7833629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4" name="object 1504"/>
          <p:cNvSpPr/>
          <p:nvPr/>
        </p:nvSpPr>
        <p:spPr>
          <a:xfrm>
            <a:off x="7833629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5" name="object 1505"/>
          <p:cNvSpPr/>
          <p:nvPr/>
        </p:nvSpPr>
        <p:spPr>
          <a:xfrm>
            <a:off x="7833629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6" name="object 1506"/>
          <p:cNvSpPr/>
          <p:nvPr/>
        </p:nvSpPr>
        <p:spPr>
          <a:xfrm>
            <a:off x="7859335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7" name="object 1507"/>
          <p:cNvSpPr/>
          <p:nvPr/>
        </p:nvSpPr>
        <p:spPr>
          <a:xfrm>
            <a:off x="7833629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8" name="object 1508"/>
          <p:cNvSpPr/>
          <p:nvPr/>
        </p:nvSpPr>
        <p:spPr>
          <a:xfrm>
            <a:off x="7807821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09" name="object 1509"/>
          <p:cNvSpPr/>
          <p:nvPr/>
        </p:nvSpPr>
        <p:spPr>
          <a:xfrm>
            <a:off x="7807821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0" name="object 1510"/>
          <p:cNvSpPr/>
          <p:nvPr/>
        </p:nvSpPr>
        <p:spPr>
          <a:xfrm>
            <a:off x="7807821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1" name="object 1511"/>
          <p:cNvSpPr/>
          <p:nvPr/>
        </p:nvSpPr>
        <p:spPr>
          <a:xfrm>
            <a:off x="7807821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2" name="object 1512"/>
          <p:cNvSpPr/>
          <p:nvPr/>
        </p:nvSpPr>
        <p:spPr>
          <a:xfrm>
            <a:off x="7807821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3" name="object 1513"/>
          <p:cNvSpPr/>
          <p:nvPr/>
        </p:nvSpPr>
        <p:spPr>
          <a:xfrm>
            <a:off x="7807821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4" name="object 1514"/>
          <p:cNvSpPr/>
          <p:nvPr/>
        </p:nvSpPr>
        <p:spPr>
          <a:xfrm>
            <a:off x="7807821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5" name="object 1515"/>
          <p:cNvSpPr/>
          <p:nvPr/>
        </p:nvSpPr>
        <p:spPr>
          <a:xfrm>
            <a:off x="7807821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6" name="object 1516"/>
          <p:cNvSpPr/>
          <p:nvPr/>
        </p:nvSpPr>
        <p:spPr>
          <a:xfrm>
            <a:off x="7807821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7" name="object 1517"/>
          <p:cNvSpPr/>
          <p:nvPr/>
        </p:nvSpPr>
        <p:spPr>
          <a:xfrm>
            <a:off x="7807821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8" name="object 1518"/>
          <p:cNvSpPr/>
          <p:nvPr/>
        </p:nvSpPr>
        <p:spPr>
          <a:xfrm>
            <a:off x="7807821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19" name="object 1519"/>
          <p:cNvSpPr/>
          <p:nvPr/>
        </p:nvSpPr>
        <p:spPr>
          <a:xfrm>
            <a:off x="7807821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0" name="object 1520"/>
          <p:cNvSpPr/>
          <p:nvPr/>
        </p:nvSpPr>
        <p:spPr>
          <a:xfrm>
            <a:off x="7807821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1" name="object 1521"/>
          <p:cNvSpPr/>
          <p:nvPr/>
        </p:nvSpPr>
        <p:spPr>
          <a:xfrm>
            <a:off x="7807821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2" name="object 1522"/>
          <p:cNvSpPr/>
          <p:nvPr/>
        </p:nvSpPr>
        <p:spPr>
          <a:xfrm>
            <a:off x="7807821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3" name="object 1523"/>
          <p:cNvSpPr/>
          <p:nvPr/>
        </p:nvSpPr>
        <p:spPr>
          <a:xfrm>
            <a:off x="7807821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4" name="object 1524"/>
          <p:cNvSpPr/>
          <p:nvPr/>
        </p:nvSpPr>
        <p:spPr>
          <a:xfrm>
            <a:off x="7807821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5" name="object 1525"/>
          <p:cNvSpPr/>
          <p:nvPr/>
        </p:nvSpPr>
        <p:spPr>
          <a:xfrm>
            <a:off x="7807821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6" name="object 1526"/>
          <p:cNvSpPr/>
          <p:nvPr/>
        </p:nvSpPr>
        <p:spPr>
          <a:xfrm>
            <a:off x="7807821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7" name="object 1527"/>
          <p:cNvSpPr/>
          <p:nvPr/>
        </p:nvSpPr>
        <p:spPr>
          <a:xfrm>
            <a:off x="7807821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8" name="object 1528"/>
          <p:cNvSpPr/>
          <p:nvPr/>
        </p:nvSpPr>
        <p:spPr>
          <a:xfrm>
            <a:off x="7807821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29" name="object 1529"/>
          <p:cNvSpPr/>
          <p:nvPr/>
        </p:nvSpPr>
        <p:spPr>
          <a:xfrm>
            <a:off x="7807821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0" name="object 1530"/>
          <p:cNvSpPr/>
          <p:nvPr/>
        </p:nvSpPr>
        <p:spPr>
          <a:xfrm>
            <a:off x="7807821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1" name="object 1531"/>
          <p:cNvSpPr/>
          <p:nvPr/>
        </p:nvSpPr>
        <p:spPr>
          <a:xfrm>
            <a:off x="7807821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2" name="object 1532"/>
          <p:cNvSpPr/>
          <p:nvPr/>
        </p:nvSpPr>
        <p:spPr>
          <a:xfrm>
            <a:off x="7807821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3" name="object 1533"/>
          <p:cNvSpPr/>
          <p:nvPr/>
        </p:nvSpPr>
        <p:spPr>
          <a:xfrm>
            <a:off x="7807821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4" name="object 1534"/>
          <p:cNvSpPr/>
          <p:nvPr/>
        </p:nvSpPr>
        <p:spPr>
          <a:xfrm>
            <a:off x="7807821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5" name="object 1535"/>
          <p:cNvSpPr/>
          <p:nvPr/>
        </p:nvSpPr>
        <p:spPr>
          <a:xfrm>
            <a:off x="7807821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6" name="object 1536"/>
          <p:cNvSpPr/>
          <p:nvPr/>
        </p:nvSpPr>
        <p:spPr>
          <a:xfrm>
            <a:off x="7807821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7" name="object 1537"/>
          <p:cNvSpPr/>
          <p:nvPr/>
        </p:nvSpPr>
        <p:spPr>
          <a:xfrm>
            <a:off x="7807821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8" name="object 1538"/>
          <p:cNvSpPr/>
          <p:nvPr/>
        </p:nvSpPr>
        <p:spPr>
          <a:xfrm>
            <a:off x="7807821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39" name="object 1539"/>
          <p:cNvSpPr/>
          <p:nvPr/>
        </p:nvSpPr>
        <p:spPr>
          <a:xfrm>
            <a:off x="7807821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0" name="object 1540"/>
          <p:cNvSpPr/>
          <p:nvPr/>
        </p:nvSpPr>
        <p:spPr>
          <a:xfrm>
            <a:off x="7807821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1" name="object 1541"/>
          <p:cNvSpPr/>
          <p:nvPr/>
        </p:nvSpPr>
        <p:spPr>
          <a:xfrm>
            <a:off x="7807821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2" name="object 1542"/>
          <p:cNvSpPr/>
          <p:nvPr/>
        </p:nvSpPr>
        <p:spPr>
          <a:xfrm>
            <a:off x="7807821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3" name="object 1543"/>
          <p:cNvSpPr/>
          <p:nvPr/>
        </p:nvSpPr>
        <p:spPr>
          <a:xfrm>
            <a:off x="7807821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4" name="object 1544"/>
          <p:cNvSpPr/>
          <p:nvPr/>
        </p:nvSpPr>
        <p:spPr>
          <a:xfrm>
            <a:off x="7807821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5" name="object 1545"/>
          <p:cNvSpPr/>
          <p:nvPr/>
        </p:nvSpPr>
        <p:spPr>
          <a:xfrm>
            <a:off x="7807821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6" name="object 1546"/>
          <p:cNvSpPr/>
          <p:nvPr/>
        </p:nvSpPr>
        <p:spPr>
          <a:xfrm>
            <a:off x="7807821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7" name="object 1547"/>
          <p:cNvSpPr/>
          <p:nvPr/>
        </p:nvSpPr>
        <p:spPr>
          <a:xfrm>
            <a:off x="7807821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8" name="object 1548"/>
          <p:cNvSpPr/>
          <p:nvPr/>
        </p:nvSpPr>
        <p:spPr>
          <a:xfrm>
            <a:off x="7807821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49" name="object 1549"/>
          <p:cNvSpPr/>
          <p:nvPr/>
        </p:nvSpPr>
        <p:spPr>
          <a:xfrm>
            <a:off x="7807821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0" name="object 1550"/>
          <p:cNvSpPr/>
          <p:nvPr/>
        </p:nvSpPr>
        <p:spPr>
          <a:xfrm>
            <a:off x="7807821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1" name="object 1551"/>
          <p:cNvSpPr/>
          <p:nvPr/>
        </p:nvSpPr>
        <p:spPr>
          <a:xfrm>
            <a:off x="7807821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2" name="object 1552"/>
          <p:cNvSpPr/>
          <p:nvPr/>
        </p:nvSpPr>
        <p:spPr>
          <a:xfrm>
            <a:off x="7782066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3" name="object 1553"/>
          <p:cNvSpPr/>
          <p:nvPr/>
        </p:nvSpPr>
        <p:spPr>
          <a:xfrm>
            <a:off x="7782066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4" name="object 1554"/>
          <p:cNvSpPr/>
          <p:nvPr/>
        </p:nvSpPr>
        <p:spPr>
          <a:xfrm>
            <a:off x="7782066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5" name="object 1555"/>
          <p:cNvSpPr/>
          <p:nvPr/>
        </p:nvSpPr>
        <p:spPr>
          <a:xfrm>
            <a:off x="7782066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6" name="object 1556"/>
          <p:cNvSpPr/>
          <p:nvPr/>
        </p:nvSpPr>
        <p:spPr>
          <a:xfrm>
            <a:off x="7782066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7" name="object 1557"/>
          <p:cNvSpPr/>
          <p:nvPr/>
        </p:nvSpPr>
        <p:spPr>
          <a:xfrm>
            <a:off x="7782066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8" name="object 1558"/>
          <p:cNvSpPr/>
          <p:nvPr/>
        </p:nvSpPr>
        <p:spPr>
          <a:xfrm>
            <a:off x="7782066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59" name="object 1559"/>
          <p:cNvSpPr/>
          <p:nvPr/>
        </p:nvSpPr>
        <p:spPr>
          <a:xfrm>
            <a:off x="7782066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0" name="object 1560"/>
          <p:cNvSpPr/>
          <p:nvPr/>
        </p:nvSpPr>
        <p:spPr>
          <a:xfrm>
            <a:off x="7782066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1" name="object 1561"/>
          <p:cNvSpPr/>
          <p:nvPr/>
        </p:nvSpPr>
        <p:spPr>
          <a:xfrm>
            <a:off x="7782066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2" name="object 1562"/>
          <p:cNvSpPr/>
          <p:nvPr/>
        </p:nvSpPr>
        <p:spPr>
          <a:xfrm>
            <a:off x="7782066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3" name="object 1563"/>
          <p:cNvSpPr/>
          <p:nvPr/>
        </p:nvSpPr>
        <p:spPr>
          <a:xfrm>
            <a:off x="7782066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4" name="object 1564"/>
          <p:cNvSpPr/>
          <p:nvPr/>
        </p:nvSpPr>
        <p:spPr>
          <a:xfrm>
            <a:off x="7782066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5" name="object 1565"/>
          <p:cNvSpPr/>
          <p:nvPr/>
        </p:nvSpPr>
        <p:spPr>
          <a:xfrm>
            <a:off x="7782066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6" name="object 1566"/>
          <p:cNvSpPr/>
          <p:nvPr/>
        </p:nvSpPr>
        <p:spPr>
          <a:xfrm>
            <a:off x="7782066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7" name="object 1567"/>
          <p:cNvSpPr/>
          <p:nvPr/>
        </p:nvSpPr>
        <p:spPr>
          <a:xfrm>
            <a:off x="7782066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8" name="object 1568"/>
          <p:cNvSpPr/>
          <p:nvPr/>
        </p:nvSpPr>
        <p:spPr>
          <a:xfrm>
            <a:off x="7782066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69" name="object 1569"/>
          <p:cNvSpPr/>
          <p:nvPr/>
        </p:nvSpPr>
        <p:spPr>
          <a:xfrm>
            <a:off x="7782066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0" name="object 1570"/>
          <p:cNvSpPr/>
          <p:nvPr/>
        </p:nvSpPr>
        <p:spPr>
          <a:xfrm>
            <a:off x="7782066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1" name="object 1571"/>
          <p:cNvSpPr/>
          <p:nvPr/>
        </p:nvSpPr>
        <p:spPr>
          <a:xfrm>
            <a:off x="7782066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2" name="object 1572"/>
          <p:cNvSpPr/>
          <p:nvPr/>
        </p:nvSpPr>
        <p:spPr>
          <a:xfrm>
            <a:off x="7782066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3" name="object 1573"/>
          <p:cNvSpPr/>
          <p:nvPr/>
        </p:nvSpPr>
        <p:spPr>
          <a:xfrm>
            <a:off x="7782066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4" name="object 1574"/>
          <p:cNvSpPr/>
          <p:nvPr/>
        </p:nvSpPr>
        <p:spPr>
          <a:xfrm>
            <a:off x="7782066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5" name="object 1575"/>
          <p:cNvSpPr/>
          <p:nvPr/>
        </p:nvSpPr>
        <p:spPr>
          <a:xfrm>
            <a:off x="7782066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6" name="object 1576"/>
          <p:cNvSpPr/>
          <p:nvPr/>
        </p:nvSpPr>
        <p:spPr>
          <a:xfrm>
            <a:off x="7782066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7" name="object 1577"/>
          <p:cNvSpPr/>
          <p:nvPr/>
        </p:nvSpPr>
        <p:spPr>
          <a:xfrm>
            <a:off x="7782066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8" name="object 1578"/>
          <p:cNvSpPr/>
          <p:nvPr/>
        </p:nvSpPr>
        <p:spPr>
          <a:xfrm>
            <a:off x="7782066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79" name="object 1579"/>
          <p:cNvSpPr/>
          <p:nvPr/>
        </p:nvSpPr>
        <p:spPr>
          <a:xfrm>
            <a:off x="7782066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0" name="object 1580"/>
          <p:cNvSpPr/>
          <p:nvPr/>
        </p:nvSpPr>
        <p:spPr>
          <a:xfrm>
            <a:off x="7782066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1" name="object 1581"/>
          <p:cNvSpPr/>
          <p:nvPr/>
        </p:nvSpPr>
        <p:spPr>
          <a:xfrm>
            <a:off x="7782066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2" name="object 1582"/>
          <p:cNvSpPr/>
          <p:nvPr/>
        </p:nvSpPr>
        <p:spPr>
          <a:xfrm>
            <a:off x="7782066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3" name="object 1583"/>
          <p:cNvSpPr/>
          <p:nvPr/>
        </p:nvSpPr>
        <p:spPr>
          <a:xfrm>
            <a:off x="7782066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4" name="object 1584"/>
          <p:cNvSpPr/>
          <p:nvPr/>
        </p:nvSpPr>
        <p:spPr>
          <a:xfrm>
            <a:off x="7782066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5" name="object 1585"/>
          <p:cNvSpPr/>
          <p:nvPr/>
        </p:nvSpPr>
        <p:spPr>
          <a:xfrm>
            <a:off x="7782066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6" name="object 1586"/>
          <p:cNvSpPr/>
          <p:nvPr/>
        </p:nvSpPr>
        <p:spPr>
          <a:xfrm>
            <a:off x="7782066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7" name="object 1587"/>
          <p:cNvSpPr/>
          <p:nvPr/>
        </p:nvSpPr>
        <p:spPr>
          <a:xfrm>
            <a:off x="7782066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8" name="object 1588"/>
          <p:cNvSpPr/>
          <p:nvPr/>
        </p:nvSpPr>
        <p:spPr>
          <a:xfrm>
            <a:off x="7782066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89" name="object 1589"/>
          <p:cNvSpPr/>
          <p:nvPr/>
        </p:nvSpPr>
        <p:spPr>
          <a:xfrm>
            <a:off x="7782066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0" name="object 1590"/>
          <p:cNvSpPr/>
          <p:nvPr/>
        </p:nvSpPr>
        <p:spPr>
          <a:xfrm>
            <a:off x="7782066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1" name="object 1591"/>
          <p:cNvSpPr/>
          <p:nvPr/>
        </p:nvSpPr>
        <p:spPr>
          <a:xfrm>
            <a:off x="7782066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2" name="object 1592"/>
          <p:cNvSpPr/>
          <p:nvPr/>
        </p:nvSpPr>
        <p:spPr>
          <a:xfrm>
            <a:off x="7782066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3" name="object 1593"/>
          <p:cNvSpPr/>
          <p:nvPr/>
        </p:nvSpPr>
        <p:spPr>
          <a:xfrm>
            <a:off x="7756264" y="260900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4" name="object 1594"/>
          <p:cNvSpPr/>
          <p:nvPr/>
        </p:nvSpPr>
        <p:spPr>
          <a:xfrm>
            <a:off x="7756264" y="26339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5" name="object 1595"/>
          <p:cNvSpPr/>
          <p:nvPr/>
        </p:nvSpPr>
        <p:spPr>
          <a:xfrm>
            <a:off x="7756264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6" name="object 1596"/>
          <p:cNvSpPr/>
          <p:nvPr/>
        </p:nvSpPr>
        <p:spPr>
          <a:xfrm>
            <a:off x="7756264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7" name="object 1597"/>
          <p:cNvSpPr/>
          <p:nvPr/>
        </p:nvSpPr>
        <p:spPr>
          <a:xfrm>
            <a:off x="7756264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8" name="object 1598"/>
          <p:cNvSpPr/>
          <p:nvPr/>
        </p:nvSpPr>
        <p:spPr>
          <a:xfrm>
            <a:off x="7756264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599" name="object 1599"/>
          <p:cNvSpPr/>
          <p:nvPr/>
        </p:nvSpPr>
        <p:spPr>
          <a:xfrm>
            <a:off x="7756264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0" name="object 1600"/>
          <p:cNvSpPr/>
          <p:nvPr/>
        </p:nvSpPr>
        <p:spPr>
          <a:xfrm>
            <a:off x="7756264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1" name="object 1601"/>
          <p:cNvSpPr/>
          <p:nvPr/>
        </p:nvSpPr>
        <p:spPr>
          <a:xfrm>
            <a:off x="7756264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2" name="object 1602"/>
          <p:cNvSpPr/>
          <p:nvPr/>
        </p:nvSpPr>
        <p:spPr>
          <a:xfrm>
            <a:off x="7756264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3" name="object 1603"/>
          <p:cNvSpPr/>
          <p:nvPr/>
        </p:nvSpPr>
        <p:spPr>
          <a:xfrm>
            <a:off x="7756264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4" name="object 1604"/>
          <p:cNvSpPr/>
          <p:nvPr/>
        </p:nvSpPr>
        <p:spPr>
          <a:xfrm>
            <a:off x="7756264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5" name="object 1605"/>
          <p:cNvSpPr/>
          <p:nvPr/>
        </p:nvSpPr>
        <p:spPr>
          <a:xfrm>
            <a:off x="7756264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6" name="object 1606"/>
          <p:cNvSpPr/>
          <p:nvPr/>
        </p:nvSpPr>
        <p:spPr>
          <a:xfrm>
            <a:off x="7756264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7" name="object 1607"/>
          <p:cNvSpPr/>
          <p:nvPr/>
        </p:nvSpPr>
        <p:spPr>
          <a:xfrm>
            <a:off x="7756264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8" name="object 1608"/>
          <p:cNvSpPr/>
          <p:nvPr/>
        </p:nvSpPr>
        <p:spPr>
          <a:xfrm>
            <a:off x="7756264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09" name="object 1609"/>
          <p:cNvSpPr/>
          <p:nvPr/>
        </p:nvSpPr>
        <p:spPr>
          <a:xfrm>
            <a:off x="7756264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0" name="object 1610"/>
          <p:cNvSpPr/>
          <p:nvPr/>
        </p:nvSpPr>
        <p:spPr>
          <a:xfrm>
            <a:off x="7756264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1" name="object 1611"/>
          <p:cNvSpPr/>
          <p:nvPr/>
        </p:nvSpPr>
        <p:spPr>
          <a:xfrm>
            <a:off x="7756264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2" name="object 1612"/>
          <p:cNvSpPr/>
          <p:nvPr/>
        </p:nvSpPr>
        <p:spPr>
          <a:xfrm>
            <a:off x="7756264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3" name="object 1613"/>
          <p:cNvSpPr/>
          <p:nvPr/>
        </p:nvSpPr>
        <p:spPr>
          <a:xfrm>
            <a:off x="7756264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4" name="object 1614"/>
          <p:cNvSpPr/>
          <p:nvPr/>
        </p:nvSpPr>
        <p:spPr>
          <a:xfrm>
            <a:off x="7756264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5" name="object 1615"/>
          <p:cNvSpPr/>
          <p:nvPr/>
        </p:nvSpPr>
        <p:spPr>
          <a:xfrm>
            <a:off x="7756264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6" name="object 1616"/>
          <p:cNvSpPr/>
          <p:nvPr/>
        </p:nvSpPr>
        <p:spPr>
          <a:xfrm>
            <a:off x="7756264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7" name="object 1617"/>
          <p:cNvSpPr/>
          <p:nvPr/>
        </p:nvSpPr>
        <p:spPr>
          <a:xfrm>
            <a:off x="7756264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8" name="object 1618"/>
          <p:cNvSpPr/>
          <p:nvPr/>
        </p:nvSpPr>
        <p:spPr>
          <a:xfrm>
            <a:off x="7756264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19" name="object 1619"/>
          <p:cNvSpPr/>
          <p:nvPr/>
        </p:nvSpPr>
        <p:spPr>
          <a:xfrm>
            <a:off x="7756264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0" name="object 1620"/>
          <p:cNvSpPr/>
          <p:nvPr/>
        </p:nvSpPr>
        <p:spPr>
          <a:xfrm>
            <a:off x="7756264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1" name="object 1621"/>
          <p:cNvSpPr/>
          <p:nvPr/>
        </p:nvSpPr>
        <p:spPr>
          <a:xfrm>
            <a:off x="7756264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2" name="object 1622"/>
          <p:cNvSpPr/>
          <p:nvPr/>
        </p:nvSpPr>
        <p:spPr>
          <a:xfrm>
            <a:off x="7756264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3" name="object 1623"/>
          <p:cNvSpPr/>
          <p:nvPr/>
        </p:nvSpPr>
        <p:spPr>
          <a:xfrm>
            <a:off x="7756264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4" name="object 1624"/>
          <p:cNvSpPr/>
          <p:nvPr/>
        </p:nvSpPr>
        <p:spPr>
          <a:xfrm>
            <a:off x="7756264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5" name="object 1625"/>
          <p:cNvSpPr/>
          <p:nvPr/>
        </p:nvSpPr>
        <p:spPr>
          <a:xfrm>
            <a:off x="7756264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6" name="object 1626"/>
          <p:cNvSpPr/>
          <p:nvPr/>
        </p:nvSpPr>
        <p:spPr>
          <a:xfrm>
            <a:off x="7756264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7" name="object 1627"/>
          <p:cNvSpPr/>
          <p:nvPr/>
        </p:nvSpPr>
        <p:spPr>
          <a:xfrm>
            <a:off x="7756264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8" name="object 1628"/>
          <p:cNvSpPr/>
          <p:nvPr/>
        </p:nvSpPr>
        <p:spPr>
          <a:xfrm>
            <a:off x="7756264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29" name="object 1629"/>
          <p:cNvSpPr/>
          <p:nvPr/>
        </p:nvSpPr>
        <p:spPr>
          <a:xfrm>
            <a:off x="7756264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0" name="object 1630"/>
          <p:cNvSpPr/>
          <p:nvPr/>
        </p:nvSpPr>
        <p:spPr>
          <a:xfrm>
            <a:off x="7730510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1" name="object 1631"/>
          <p:cNvSpPr/>
          <p:nvPr/>
        </p:nvSpPr>
        <p:spPr>
          <a:xfrm>
            <a:off x="7730510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2" name="object 1632"/>
          <p:cNvSpPr/>
          <p:nvPr/>
        </p:nvSpPr>
        <p:spPr>
          <a:xfrm>
            <a:off x="7730510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3" name="object 1633"/>
          <p:cNvSpPr/>
          <p:nvPr/>
        </p:nvSpPr>
        <p:spPr>
          <a:xfrm>
            <a:off x="7730510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4" name="object 1634"/>
          <p:cNvSpPr/>
          <p:nvPr/>
        </p:nvSpPr>
        <p:spPr>
          <a:xfrm>
            <a:off x="7730510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5" name="object 1635"/>
          <p:cNvSpPr/>
          <p:nvPr/>
        </p:nvSpPr>
        <p:spPr>
          <a:xfrm>
            <a:off x="773051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6" name="object 1636"/>
          <p:cNvSpPr/>
          <p:nvPr/>
        </p:nvSpPr>
        <p:spPr>
          <a:xfrm>
            <a:off x="773051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7" name="object 1637"/>
          <p:cNvSpPr/>
          <p:nvPr/>
        </p:nvSpPr>
        <p:spPr>
          <a:xfrm>
            <a:off x="773051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8" name="object 1638"/>
          <p:cNvSpPr/>
          <p:nvPr/>
        </p:nvSpPr>
        <p:spPr>
          <a:xfrm>
            <a:off x="773051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39" name="object 1639"/>
          <p:cNvSpPr/>
          <p:nvPr/>
        </p:nvSpPr>
        <p:spPr>
          <a:xfrm>
            <a:off x="773051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0" name="object 1640"/>
          <p:cNvSpPr/>
          <p:nvPr/>
        </p:nvSpPr>
        <p:spPr>
          <a:xfrm>
            <a:off x="773051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1" name="object 1641"/>
          <p:cNvSpPr/>
          <p:nvPr/>
        </p:nvSpPr>
        <p:spPr>
          <a:xfrm>
            <a:off x="773051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2" name="object 1642"/>
          <p:cNvSpPr/>
          <p:nvPr/>
        </p:nvSpPr>
        <p:spPr>
          <a:xfrm>
            <a:off x="773051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3" name="object 1643"/>
          <p:cNvSpPr/>
          <p:nvPr/>
        </p:nvSpPr>
        <p:spPr>
          <a:xfrm>
            <a:off x="773051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4" name="object 1644"/>
          <p:cNvSpPr/>
          <p:nvPr/>
        </p:nvSpPr>
        <p:spPr>
          <a:xfrm>
            <a:off x="773051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5" name="object 1645"/>
          <p:cNvSpPr/>
          <p:nvPr/>
        </p:nvSpPr>
        <p:spPr>
          <a:xfrm>
            <a:off x="773051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6" name="object 1646"/>
          <p:cNvSpPr/>
          <p:nvPr/>
        </p:nvSpPr>
        <p:spPr>
          <a:xfrm>
            <a:off x="773051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7" name="object 1647"/>
          <p:cNvSpPr/>
          <p:nvPr/>
        </p:nvSpPr>
        <p:spPr>
          <a:xfrm>
            <a:off x="773051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8" name="object 1648"/>
          <p:cNvSpPr/>
          <p:nvPr/>
        </p:nvSpPr>
        <p:spPr>
          <a:xfrm>
            <a:off x="773051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49" name="object 1649"/>
          <p:cNvSpPr/>
          <p:nvPr/>
        </p:nvSpPr>
        <p:spPr>
          <a:xfrm>
            <a:off x="773051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0" name="object 1650"/>
          <p:cNvSpPr/>
          <p:nvPr/>
        </p:nvSpPr>
        <p:spPr>
          <a:xfrm>
            <a:off x="773051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1" name="object 1651"/>
          <p:cNvSpPr/>
          <p:nvPr/>
        </p:nvSpPr>
        <p:spPr>
          <a:xfrm>
            <a:off x="773051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2" name="object 1652"/>
          <p:cNvSpPr/>
          <p:nvPr/>
        </p:nvSpPr>
        <p:spPr>
          <a:xfrm>
            <a:off x="773051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3" name="object 1653"/>
          <p:cNvSpPr/>
          <p:nvPr/>
        </p:nvSpPr>
        <p:spPr>
          <a:xfrm>
            <a:off x="773051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4" name="object 1654"/>
          <p:cNvSpPr/>
          <p:nvPr/>
        </p:nvSpPr>
        <p:spPr>
          <a:xfrm>
            <a:off x="773051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5" name="object 1655"/>
          <p:cNvSpPr/>
          <p:nvPr/>
        </p:nvSpPr>
        <p:spPr>
          <a:xfrm>
            <a:off x="773051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6" name="object 1656"/>
          <p:cNvSpPr/>
          <p:nvPr/>
        </p:nvSpPr>
        <p:spPr>
          <a:xfrm>
            <a:off x="773051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7" name="object 1657"/>
          <p:cNvSpPr/>
          <p:nvPr/>
        </p:nvSpPr>
        <p:spPr>
          <a:xfrm>
            <a:off x="773051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8" name="object 1658"/>
          <p:cNvSpPr/>
          <p:nvPr/>
        </p:nvSpPr>
        <p:spPr>
          <a:xfrm>
            <a:off x="773051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59" name="object 1659"/>
          <p:cNvSpPr/>
          <p:nvPr/>
        </p:nvSpPr>
        <p:spPr>
          <a:xfrm>
            <a:off x="773051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0" name="object 1660"/>
          <p:cNvSpPr/>
          <p:nvPr/>
        </p:nvSpPr>
        <p:spPr>
          <a:xfrm>
            <a:off x="773051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1" name="object 1661"/>
          <p:cNvSpPr/>
          <p:nvPr/>
        </p:nvSpPr>
        <p:spPr>
          <a:xfrm>
            <a:off x="773051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2" name="object 1662"/>
          <p:cNvSpPr/>
          <p:nvPr/>
        </p:nvSpPr>
        <p:spPr>
          <a:xfrm>
            <a:off x="773051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3" name="object 1663"/>
          <p:cNvSpPr/>
          <p:nvPr/>
        </p:nvSpPr>
        <p:spPr>
          <a:xfrm>
            <a:off x="773051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4" name="object 1664"/>
          <p:cNvSpPr/>
          <p:nvPr/>
        </p:nvSpPr>
        <p:spPr>
          <a:xfrm>
            <a:off x="773051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5" name="object 1665"/>
          <p:cNvSpPr/>
          <p:nvPr/>
        </p:nvSpPr>
        <p:spPr>
          <a:xfrm>
            <a:off x="7730510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6" name="object 1666"/>
          <p:cNvSpPr/>
          <p:nvPr/>
        </p:nvSpPr>
        <p:spPr>
          <a:xfrm>
            <a:off x="7730510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7" name="object 1667"/>
          <p:cNvSpPr/>
          <p:nvPr/>
        </p:nvSpPr>
        <p:spPr>
          <a:xfrm>
            <a:off x="7704709" y="260900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8" name="object 1668"/>
          <p:cNvSpPr/>
          <p:nvPr/>
        </p:nvSpPr>
        <p:spPr>
          <a:xfrm>
            <a:off x="7704709" y="26339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69" name="object 1669"/>
          <p:cNvSpPr/>
          <p:nvPr/>
        </p:nvSpPr>
        <p:spPr>
          <a:xfrm>
            <a:off x="7704709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0" name="object 1670"/>
          <p:cNvSpPr/>
          <p:nvPr/>
        </p:nvSpPr>
        <p:spPr>
          <a:xfrm>
            <a:off x="7704709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1" name="object 1671"/>
          <p:cNvSpPr/>
          <p:nvPr/>
        </p:nvSpPr>
        <p:spPr>
          <a:xfrm>
            <a:off x="7704709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2" name="object 1672"/>
          <p:cNvSpPr/>
          <p:nvPr/>
        </p:nvSpPr>
        <p:spPr>
          <a:xfrm>
            <a:off x="7704709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3" name="object 1673"/>
          <p:cNvSpPr/>
          <p:nvPr/>
        </p:nvSpPr>
        <p:spPr>
          <a:xfrm>
            <a:off x="7704709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4" name="object 1674"/>
          <p:cNvSpPr/>
          <p:nvPr/>
        </p:nvSpPr>
        <p:spPr>
          <a:xfrm>
            <a:off x="7704709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5" name="object 1675"/>
          <p:cNvSpPr/>
          <p:nvPr/>
        </p:nvSpPr>
        <p:spPr>
          <a:xfrm>
            <a:off x="7704709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6" name="object 1676"/>
          <p:cNvSpPr/>
          <p:nvPr/>
        </p:nvSpPr>
        <p:spPr>
          <a:xfrm>
            <a:off x="7704709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7" name="object 1677"/>
          <p:cNvSpPr/>
          <p:nvPr/>
        </p:nvSpPr>
        <p:spPr>
          <a:xfrm>
            <a:off x="7704709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8" name="object 1678"/>
          <p:cNvSpPr/>
          <p:nvPr/>
        </p:nvSpPr>
        <p:spPr>
          <a:xfrm>
            <a:off x="7704709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79" name="object 1679"/>
          <p:cNvSpPr/>
          <p:nvPr/>
        </p:nvSpPr>
        <p:spPr>
          <a:xfrm>
            <a:off x="7704709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0" name="object 1680"/>
          <p:cNvSpPr/>
          <p:nvPr/>
        </p:nvSpPr>
        <p:spPr>
          <a:xfrm>
            <a:off x="7704709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1" name="object 1681"/>
          <p:cNvSpPr/>
          <p:nvPr/>
        </p:nvSpPr>
        <p:spPr>
          <a:xfrm>
            <a:off x="7704709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2" name="object 1682"/>
          <p:cNvSpPr/>
          <p:nvPr/>
        </p:nvSpPr>
        <p:spPr>
          <a:xfrm>
            <a:off x="7704709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3" name="object 1683"/>
          <p:cNvSpPr/>
          <p:nvPr/>
        </p:nvSpPr>
        <p:spPr>
          <a:xfrm>
            <a:off x="7704709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4" name="object 1684"/>
          <p:cNvSpPr/>
          <p:nvPr/>
        </p:nvSpPr>
        <p:spPr>
          <a:xfrm>
            <a:off x="7704709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5" name="object 1685"/>
          <p:cNvSpPr/>
          <p:nvPr/>
        </p:nvSpPr>
        <p:spPr>
          <a:xfrm>
            <a:off x="7704709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6" name="object 1686"/>
          <p:cNvSpPr/>
          <p:nvPr/>
        </p:nvSpPr>
        <p:spPr>
          <a:xfrm>
            <a:off x="7704709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7" name="object 1687"/>
          <p:cNvSpPr/>
          <p:nvPr/>
        </p:nvSpPr>
        <p:spPr>
          <a:xfrm>
            <a:off x="7704709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8" name="object 1688"/>
          <p:cNvSpPr/>
          <p:nvPr/>
        </p:nvSpPr>
        <p:spPr>
          <a:xfrm>
            <a:off x="7704709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89" name="object 1689"/>
          <p:cNvSpPr/>
          <p:nvPr/>
        </p:nvSpPr>
        <p:spPr>
          <a:xfrm>
            <a:off x="7704709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0" name="object 1690"/>
          <p:cNvSpPr/>
          <p:nvPr/>
        </p:nvSpPr>
        <p:spPr>
          <a:xfrm>
            <a:off x="7704709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1" name="object 1691"/>
          <p:cNvSpPr/>
          <p:nvPr/>
        </p:nvSpPr>
        <p:spPr>
          <a:xfrm>
            <a:off x="7704709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2" name="object 1692"/>
          <p:cNvSpPr/>
          <p:nvPr/>
        </p:nvSpPr>
        <p:spPr>
          <a:xfrm>
            <a:off x="7704709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156" y="0"/>
                </a:lnTo>
                <a:lnTo>
                  <a:pt x="23257" y="5093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3" name="object 1693"/>
          <p:cNvSpPr/>
          <p:nvPr/>
        </p:nvSpPr>
        <p:spPr>
          <a:xfrm>
            <a:off x="7704709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4" name="object 1694"/>
          <p:cNvSpPr/>
          <p:nvPr/>
        </p:nvSpPr>
        <p:spPr>
          <a:xfrm>
            <a:off x="7704709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5" name="object 1695"/>
          <p:cNvSpPr/>
          <p:nvPr/>
        </p:nvSpPr>
        <p:spPr>
          <a:xfrm>
            <a:off x="7704709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6" name="object 1696"/>
          <p:cNvSpPr/>
          <p:nvPr/>
        </p:nvSpPr>
        <p:spPr>
          <a:xfrm>
            <a:off x="7704709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7" name="object 1697"/>
          <p:cNvSpPr/>
          <p:nvPr/>
        </p:nvSpPr>
        <p:spPr>
          <a:xfrm>
            <a:off x="7704709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8" name="object 1698"/>
          <p:cNvSpPr/>
          <p:nvPr/>
        </p:nvSpPr>
        <p:spPr>
          <a:xfrm>
            <a:off x="7704709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699" name="object 1699"/>
          <p:cNvSpPr/>
          <p:nvPr/>
        </p:nvSpPr>
        <p:spPr>
          <a:xfrm>
            <a:off x="7704709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8050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0" name="object 1700"/>
          <p:cNvSpPr/>
          <p:nvPr/>
        </p:nvSpPr>
        <p:spPr>
          <a:xfrm>
            <a:off x="7704709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1" name="object 1701"/>
          <p:cNvSpPr/>
          <p:nvPr/>
        </p:nvSpPr>
        <p:spPr>
          <a:xfrm>
            <a:off x="7704709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2" name="object 1702"/>
          <p:cNvSpPr/>
          <p:nvPr/>
        </p:nvSpPr>
        <p:spPr>
          <a:xfrm>
            <a:off x="7704709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3" name="object 1703"/>
          <p:cNvSpPr/>
          <p:nvPr/>
        </p:nvSpPr>
        <p:spPr>
          <a:xfrm>
            <a:off x="7704709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4" name="object 1704"/>
          <p:cNvSpPr/>
          <p:nvPr/>
        </p:nvSpPr>
        <p:spPr>
          <a:xfrm>
            <a:off x="7704709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5" name="object 1705"/>
          <p:cNvSpPr/>
          <p:nvPr/>
        </p:nvSpPr>
        <p:spPr>
          <a:xfrm>
            <a:off x="7679042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6" name="object 1706"/>
          <p:cNvSpPr/>
          <p:nvPr/>
        </p:nvSpPr>
        <p:spPr>
          <a:xfrm>
            <a:off x="7679042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7" name="object 1707"/>
          <p:cNvSpPr/>
          <p:nvPr/>
        </p:nvSpPr>
        <p:spPr>
          <a:xfrm>
            <a:off x="7679042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8" name="object 1708"/>
          <p:cNvSpPr/>
          <p:nvPr/>
        </p:nvSpPr>
        <p:spPr>
          <a:xfrm>
            <a:off x="767904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09" name="object 1709"/>
          <p:cNvSpPr/>
          <p:nvPr/>
        </p:nvSpPr>
        <p:spPr>
          <a:xfrm>
            <a:off x="767904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0" name="object 1710"/>
          <p:cNvSpPr/>
          <p:nvPr/>
        </p:nvSpPr>
        <p:spPr>
          <a:xfrm>
            <a:off x="767904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1" name="object 1711"/>
          <p:cNvSpPr/>
          <p:nvPr/>
        </p:nvSpPr>
        <p:spPr>
          <a:xfrm>
            <a:off x="767904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2" name="object 1712"/>
          <p:cNvSpPr/>
          <p:nvPr/>
        </p:nvSpPr>
        <p:spPr>
          <a:xfrm>
            <a:off x="767904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3" name="object 1713"/>
          <p:cNvSpPr/>
          <p:nvPr/>
        </p:nvSpPr>
        <p:spPr>
          <a:xfrm>
            <a:off x="767904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4" name="object 1714"/>
          <p:cNvSpPr/>
          <p:nvPr/>
        </p:nvSpPr>
        <p:spPr>
          <a:xfrm>
            <a:off x="767904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5" name="object 1715"/>
          <p:cNvSpPr/>
          <p:nvPr/>
        </p:nvSpPr>
        <p:spPr>
          <a:xfrm>
            <a:off x="767904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6" name="object 1716"/>
          <p:cNvSpPr/>
          <p:nvPr/>
        </p:nvSpPr>
        <p:spPr>
          <a:xfrm>
            <a:off x="7679042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7" name="object 1717"/>
          <p:cNvSpPr/>
          <p:nvPr/>
        </p:nvSpPr>
        <p:spPr>
          <a:xfrm>
            <a:off x="767904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8" name="object 1718"/>
          <p:cNvSpPr/>
          <p:nvPr/>
        </p:nvSpPr>
        <p:spPr>
          <a:xfrm>
            <a:off x="767904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19" name="object 1719"/>
          <p:cNvSpPr/>
          <p:nvPr/>
        </p:nvSpPr>
        <p:spPr>
          <a:xfrm>
            <a:off x="767904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0" name="object 1720"/>
          <p:cNvSpPr/>
          <p:nvPr/>
        </p:nvSpPr>
        <p:spPr>
          <a:xfrm>
            <a:off x="767904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1" name="object 1721"/>
          <p:cNvSpPr/>
          <p:nvPr/>
        </p:nvSpPr>
        <p:spPr>
          <a:xfrm>
            <a:off x="767904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2" name="object 1722"/>
          <p:cNvSpPr/>
          <p:nvPr/>
        </p:nvSpPr>
        <p:spPr>
          <a:xfrm>
            <a:off x="767904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3" name="object 1723"/>
          <p:cNvSpPr/>
          <p:nvPr/>
        </p:nvSpPr>
        <p:spPr>
          <a:xfrm>
            <a:off x="7679042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4" name="object 1724"/>
          <p:cNvSpPr/>
          <p:nvPr/>
        </p:nvSpPr>
        <p:spPr>
          <a:xfrm>
            <a:off x="7679042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5" name="object 1725"/>
          <p:cNvSpPr/>
          <p:nvPr/>
        </p:nvSpPr>
        <p:spPr>
          <a:xfrm>
            <a:off x="7679042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6" name="object 1726"/>
          <p:cNvSpPr/>
          <p:nvPr/>
        </p:nvSpPr>
        <p:spPr>
          <a:xfrm>
            <a:off x="7679042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7" name="object 1727"/>
          <p:cNvSpPr/>
          <p:nvPr/>
        </p:nvSpPr>
        <p:spPr>
          <a:xfrm>
            <a:off x="7679042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8" name="object 1728"/>
          <p:cNvSpPr/>
          <p:nvPr/>
        </p:nvSpPr>
        <p:spPr>
          <a:xfrm>
            <a:off x="7679042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29" name="object 1729"/>
          <p:cNvSpPr/>
          <p:nvPr/>
        </p:nvSpPr>
        <p:spPr>
          <a:xfrm>
            <a:off x="7679042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0" name="object 1730"/>
          <p:cNvSpPr/>
          <p:nvPr/>
        </p:nvSpPr>
        <p:spPr>
          <a:xfrm>
            <a:off x="7679042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1" name="object 1731"/>
          <p:cNvSpPr/>
          <p:nvPr/>
        </p:nvSpPr>
        <p:spPr>
          <a:xfrm>
            <a:off x="7679042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2" name="object 1732"/>
          <p:cNvSpPr/>
          <p:nvPr/>
        </p:nvSpPr>
        <p:spPr>
          <a:xfrm>
            <a:off x="7679042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3" name="object 1733"/>
          <p:cNvSpPr/>
          <p:nvPr/>
        </p:nvSpPr>
        <p:spPr>
          <a:xfrm>
            <a:off x="7679042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4" name="object 1734"/>
          <p:cNvSpPr/>
          <p:nvPr/>
        </p:nvSpPr>
        <p:spPr>
          <a:xfrm>
            <a:off x="7679042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5" name="object 1735"/>
          <p:cNvSpPr/>
          <p:nvPr/>
        </p:nvSpPr>
        <p:spPr>
          <a:xfrm>
            <a:off x="7679042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6" name="object 1736"/>
          <p:cNvSpPr/>
          <p:nvPr/>
        </p:nvSpPr>
        <p:spPr>
          <a:xfrm>
            <a:off x="7679042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7" name="object 1737"/>
          <p:cNvSpPr/>
          <p:nvPr/>
        </p:nvSpPr>
        <p:spPr>
          <a:xfrm>
            <a:off x="7679042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8" name="object 1738"/>
          <p:cNvSpPr/>
          <p:nvPr/>
        </p:nvSpPr>
        <p:spPr>
          <a:xfrm>
            <a:off x="7679042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39" name="object 1739"/>
          <p:cNvSpPr/>
          <p:nvPr/>
        </p:nvSpPr>
        <p:spPr>
          <a:xfrm>
            <a:off x="7679042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0" name="object 1740"/>
          <p:cNvSpPr/>
          <p:nvPr/>
        </p:nvSpPr>
        <p:spPr>
          <a:xfrm>
            <a:off x="7679042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1" name="object 1741"/>
          <p:cNvSpPr/>
          <p:nvPr/>
        </p:nvSpPr>
        <p:spPr>
          <a:xfrm>
            <a:off x="7679042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2" name="object 1742"/>
          <p:cNvSpPr/>
          <p:nvPr/>
        </p:nvSpPr>
        <p:spPr>
          <a:xfrm>
            <a:off x="7653220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3" name="object 1743"/>
          <p:cNvSpPr/>
          <p:nvPr/>
        </p:nvSpPr>
        <p:spPr>
          <a:xfrm>
            <a:off x="7653220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4" name="object 1744"/>
          <p:cNvSpPr/>
          <p:nvPr/>
        </p:nvSpPr>
        <p:spPr>
          <a:xfrm>
            <a:off x="7653220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5" name="object 1745"/>
          <p:cNvSpPr/>
          <p:nvPr/>
        </p:nvSpPr>
        <p:spPr>
          <a:xfrm>
            <a:off x="765322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6" name="object 1746"/>
          <p:cNvSpPr/>
          <p:nvPr/>
        </p:nvSpPr>
        <p:spPr>
          <a:xfrm>
            <a:off x="765322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7" name="object 1747"/>
          <p:cNvSpPr/>
          <p:nvPr/>
        </p:nvSpPr>
        <p:spPr>
          <a:xfrm>
            <a:off x="765322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8" name="object 1748"/>
          <p:cNvSpPr/>
          <p:nvPr/>
        </p:nvSpPr>
        <p:spPr>
          <a:xfrm>
            <a:off x="765322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49" name="object 1749"/>
          <p:cNvSpPr/>
          <p:nvPr/>
        </p:nvSpPr>
        <p:spPr>
          <a:xfrm>
            <a:off x="765322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0" name="object 1750"/>
          <p:cNvSpPr/>
          <p:nvPr/>
        </p:nvSpPr>
        <p:spPr>
          <a:xfrm>
            <a:off x="765322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1" name="object 1751"/>
          <p:cNvSpPr/>
          <p:nvPr/>
        </p:nvSpPr>
        <p:spPr>
          <a:xfrm>
            <a:off x="765322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2" name="object 1752"/>
          <p:cNvSpPr/>
          <p:nvPr/>
        </p:nvSpPr>
        <p:spPr>
          <a:xfrm>
            <a:off x="765322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3" name="object 1753"/>
          <p:cNvSpPr/>
          <p:nvPr/>
        </p:nvSpPr>
        <p:spPr>
          <a:xfrm>
            <a:off x="765322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4" name="object 1754"/>
          <p:cNvSpPr/>
          <p:nvPr/>
        </p:nvSpPr>
        <p:spPr>
          <a:xfrm>
            <a:off x="765322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5" name="object 1755"/>
          <p:cNvSpPr/>
          <p:nvPr/>
        </p:nvSpPr>
        <p:spPr>
          <a:xfrm>
            <a:off x="765322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6" name="object 1756"/>
          <p:cNvSpPr/>
          <p:nvPr/>
        </p:nvSpPr>
        <p:spPr>
          <a:xfrm>
            <a:off x="765322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7" name="object 1757"/>
          <p:cNvSpPr/>
          <p:nvPr/>
        </p:nvSpPr>
        <p:spPr>
          <a:xfrm>
            <a:off x="765322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8" name="object 1758"/>
          <p:cNvSpPr/>
          <p:nvPr/>
        </p:nvSpPr>
        <p:spPr>
          <a:xfrm>
            <a:off x="765322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59" name="object 1759"/>
          <p:cNvSpPr/>
          <p:nvPr/>
        </p:nvSpPr>
        <p:spPr>
          <a:xfrm>
            <a:off x="765322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0" name="object 1760"/>
          <p:cNvSpPr/>
          <p:nvPr/>
        </p:nvSpPr>
        <p:spPr>
          <a:xfrm>
            <a:off x="765322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1" name="object 1761"/>
          <p:cNvSpPr/>
          <p:nvPr/>
        </p:nvSpPr>
        <p:spPr>
          <a:xfrm>
            <a:off x="765322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2" name="object 1762"/>
          <p:cNvSpPr/>
          <p:nvPr/>
        </p:nvSpPr>
        <p:spPr>
          <a:xfrm>
            <a:off x="765322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3" name="object 1763"/>
          <p:cNvSpPr/>
          <p:nvPr/>
        </p:nvSpPr>
        <p:spPr>
          <a:xfrm>
            <a:off x="765322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4" name="object 1764"/>
          <p:cNvSpPr/>
          <p:nvPr/>
        </p:nvSpPr>
        <p:spPr>
          <a:xfrm>
            <a:off x="765322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5" name="object 1765"/>
          <p:cNvSpPr/>
          <p:nvPr/>
        </p:nvSpPr>
        <p:spPr>
          <a:xfrm>
            <a:off x="765322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6" name="object 1766"/>
          <p:cNvSpPr/>
          <p:nvPr/>
        </p:nvSpPr>
        <p:spPr>
          <a:xfrm>
            <a:off x="765322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7" name="object 1767"/>
          <p:cNvSpPr/>
          <p:nvPr/>
        </p:nvSpPr>
        <p:spPr>
          <a:xfrm>
            <a:off x="765322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8" name="object 1768"/>
          <p:cNvSpPr/>
          <p:nvPr/>
        </p:nvSpPr>
        <p:spPr>
          <a:xfrm>
            <a:off x="765322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69" name="object 1769"/>
          <p:cNvSpPr/>
          <p:nvPr/>
        </p:nvSpPr>
        <p:spPr>
          <a:xfrm>
            <a:off x="765322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0" name="object 1770"/>
          <p:cNvSpPr/>
          <p:nvPr/>
        </p:nvSpPr>
        <p:spPr>
          <a:xfrm>
            <a:off x="765322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1" name="object 1771"/>
          <p:cNvSpPr/>
          <p:nvPr/>
        </p:nvSpPr>
        <p:spPr>
          <a:xfrm>
            <a:off x="765322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2" name="object 1772"/>
          <p:cNvSpPr/>
          <p:nvPr/>
        </p:nvSpPr>
        <p:spPr>
          <a:xfrm>
            <a:off x="765322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3" name="object 1773"/>
          <p:cNvSpPr/>
          <p:nvPr/>
        </p:nvSpPr>
        <p:spPr>
          <a:xfrm>
            <a:off x="765322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4" name="object 1774"/>
          <p:cNvSpPr/>
          <p:nvPr/>
        </p:nvSpPr>
        <p:spPr>
          <a:xfrm>
            <a:off x="765322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5" name="object 1775"/>
          <p:cNvSpPr/>
          <p:nvPr/>
        </p:nvSpPr>
        <p:spPr>
          <a:xfrm>
            <a:off x="7653220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6" name="object 1776"/>
          <p:cNvSpPr/>
          <p:nvPr/>
        </p:nvSpPr>
        <p:spPr>
          <a:xfrm>
            <a:off x="7653220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7" name="object 1777"/>
          <p:cNvSpPr/>
          <p:nvPr/>
        </p:nvSpPr>
        <p:spPr>
          <a:xfrm>
            <a:off x="7653220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8" name="object 1778"/>
          <p:cNvSpPr/>
          <p:nvPr/>
        </p:nvSpPr>
        <p:spPr>
          <a:xfrm>
            <a:off x="7653220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79" name="object 1779"/>
          <p:cNvSpPr/>
          <p:nvPr/>
        </p:nvSpPr>
        <p:spPr>
          <a:xfrm>
            <a:off x="7653220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0" name="object 1780"/>
          <p:cNvSpPr/>
          <p:nvPr/>
        </p:nvSpPr>
        <p:spPr>
          <a:xfrm>
            <a:off x="7627411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1" name="object 1781"/>
          <p:cNvSpPr/>
          <p:nvPr/>
        </p:nvSpPr>
        <p:spPr>
          <a:xfrm>
            <a:off x="7627411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2" name="object 1782"/>
          <p:cNvSpPr/>
          <p:nvPr/>
        </p:nvSpPr>
        <p:spPr>
          <a:xfrm>
            <a:off x="7627411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3" name="object 1783"/>
          <p:cNvSpPr/>
          <p:nvPr/>
        </p:nvSpPr>
        <p:spPr>
          <a:xfrm>
            <a:off x="7627411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4" name="object 1784"/>
          <p:cNvSpPr/>
          <p:nvPr/>
        </p:nvSpPr>
        <p:spPr>
          <a:xfrm>
            <a:off x="7627411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5" name="object 1785"/>
          <p:cNvSpPr/>
          <p:nvPr/>
        </p:nvSpPr>
        <p:spPr>
          <a:xfrm>
            <a:off x="7627411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6" name="object 1786"/>
          <p:cNvSpPr/>
          <p:nvPr/>
        </p:nvSpPr>
        <p:spPr>
          <a:xfrm>
            <a:off x="7627411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7" name="object 1787"/>
          <p:cNvSpPr/>
          <p:nvPr/>
        </p:nvSpPr>
        <p:spPr>
          <a:xfrm>
            <a:off x="7627411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8" name="object 1788"/>
          <p:cNvSpPr/>
          <p:nvPr/>
        </p:nvSpPr>
        <p:spPr>
          <a:xfrm>
            <a:off x="7627411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89" name="object 1789"/>
          <p:cNvSpPr/>
          <p:nvPr/>
        </p:nvSpPr>
        <p:spPr>
          <a:xfrm>
            <a:off x="7627411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0" name="object 1790"/>
          <p:cNvSpPr/>
          <p:nvPr/>
        </p:nvSpPr>
        <p:spPr>
          <a:xfrm>
            <a:off x="7627411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1" name="object 1791"/>
          <p:cNvSpPr/>
          <p:nvPr/>
        </p:nvSpPr>
        <p:spPr>
          <a:xfrm>
            <a:off x="7627411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2" name="object 1792"/>
          <p:cNvSpPr/>
          <p:nvPr/>
        </p:nvSpPr>
        <p:spPr>
          <a:xfrm>
            <a:off x="7627411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3" name="object 1793"/>
          <p:cNvSpPr/>
          <p:nvPr/>
        </p:nvSpPr>
        <p:spPr>
          <a:xfrm>
            <a:off x="7627411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4" name="object 1794"/>
          <p:cNvSpPr/>
          <p:nvPr/>
        </p:nvSpPr>
        <p:spPr>
          <a:xfrm>
            <a:off x="7627411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5" name="object 1795"/>
          <p:cNvSpPr/>
          <p:nvPr/>
        </p:nvSpPr>
        <p:spPr>
          <a:xfrm>
            <a:off x="7627411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6" name="object 1796"/>
          <p:cNvSpPr/>
          <p:nvPr/>
        </p:nvSpPr>
        <p:spPr>
          <a:xfrm>
            <a:off x="7627411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7" name="object 1797"/>
          <p:cNvSpPr/>
          <p:nvPr/>
        </p:nvSpPr>
        <p:spPr>
          <a:xfrm>
            <a:off x="7627411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8" name="object 1798"/>
          <p:cNvSpPr/>
          <p:nvPr/>
        </p:nvSpPr>
        <p:spPr>
          <a:xfrm>
            <a:off x="7627411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799" name="object 1799"/>
          <p:cNvSpPr/>
          <p:nvPr/>
        </p:nvSpPr>
        <p:spPr>
          <a:xfrm>
            <a:off x="7627411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0" name="object 1800"/>
          <p:cNvSpPr/>
          <p:nvPr/>
        </p:nvSpPr>
        <p:spPr>
          <a:xfrm>
            <a:off x="7627411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1" name="object 1801"/>
          <p:cNvSpPr/>
          <p:nvPr/>
        </p:nvSpPr>
        <p:spPr>
          <a:xfrm>
            <a:off x="7627411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2" name="object 1802"/>
          <p:cNvSpPr/>
          <p:nvPr/>
        </p:nvSpPr>
        <p:spPr>
          <a:xfrm>
            <a:off x="7627411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3" name="object 1803"/>
          <p:cNvSpPr/>
          <p:nvPr/>
        </p:nvSpPr>
        <p:spPr>
          <a:xfrm>
            <a:off x="7627411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4" name="object 1804"/>
          <p:cNvSpPr/>
          <p:nvPr/>
        </p:nvSpPr>
        <p:spPr>
          <a:xfrm>
            <a:off x="7627411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5" name="object 1805"/>
          <p:cNvSpPr/>
          <p:nvPr/>
        </p:nvSpPr>
        <p:spPr>
          <a:xfrm>
            <a:off x="7627411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6" name="object 1806"/>
          <p:cNvSpPr/>
          <p:nvPr/>
        </p:nvSpPr>
        <p:spPr>
          <a:xfrm>
            <a:off x="7627411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7" name="object 1807"/>
          <p:cNvSpPr/>
          <p:nvPr/>
        </p:nvSpPr>
        <p:spPr>
          <a:xfrm>
            <a:off x="7627411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8" name="object 1808"/>
          <p:cNvSpPr/>
          <p:nvPr/>
        </p:nvSpPr>
        <p:spPr>
          <a:xfrm>
            <a:off x="7627411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09" name="object 1809"/>
          <p:cNvSpPr/>
          <p:nvPr/>
        </p:nvSpPr>
        <p:spPr>
          <a:xfrm>
            <a:off x="7627411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0" name="object 1810"/>
          <p:cNvSpPr/>
          <p:nvPr/>
        </p:nvSpPr>
        <p:spPr>
          <a:xfrm>
            <a:off x="7627411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1" name="object 1811"/>
          <p:cNvSpPr/>
          <p:nvPr/>
        </p:nvSpPr>
        <p:spPr>
          <a:xfrm>
            <a:off x="7627411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2" name="object 1812"/>
          <p:cNvSpPr/>
          <p:nvPr/>
        </p:nvSpPr>
        <p:spPr>
          <a:xfrm>
            <a:off x="7627411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3" name="object 1813"/>
          <p:cNvSpPr/>
          <p:nvPr/>
        </p:nvSpPr>
        <p:spPr>
          <a:xfrm>
            <a:off x="7627411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4" name="object 1814"/>
          <p:cNvSpPr/>
          <p:nvPr/>
        </p:nvSpPr>
        <p:spPr>
          <a:xfrm>
            <a:off x="7627411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5" name="object 1815"/>
          <p:cNvSpPr/>
          <p:nvPr/>
        </p:nvSpPr>
        <p:spPr>
          <a:xfrm>
            <a:off x="7627411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6" name="object 1816"/>
          <p:cNvSpPr/>
          <p:nvPr/>
        </p:nvSpPr>
        <p:spPr>
          <a:xfrm>
            <a:off x="7627411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7" name="object 1817"/>
          <p:cNvSpPr/>
          <p:nvPr/>
        </p:nvSpPr>
        <p:spPr>
          <a:xfrm>
            <a:off x="7627411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8" name="object 1818"/>
          <p:cNvSpPr/>
          <p:nvPr/>
        </p:nvSpPr>
        <p:spPr>
          <a:xfrm>
            <a:off x="7627411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19" name="object 1819"/>
          <p:cNvSpPr/>
          <p:nvPr/>
        </p:nvSpPr>
        <p:spPr>
          <a:xfrm>
            <a:off x="7627411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0" name="object 1820"/>
          <p:cNvSpPr/>
          <p:nvPr/>
        </p:nvSpPr>
        <p:spPr>
          <a:xfrm>
            <a:off x="7627411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1" name="object 1821"/>
          <p:cNvSpPr/>
          <p:nvPr/>
        </p:nvSpPr>
        <p:spPr>
          <a:xfrm>
            <a:off x="7627411" y="370754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2" name="object 1822"/>
          <p:cNvSpPr/>
          <p:nvPr/>
        </p:nvSpPr>
        <p:spPr>
          <a:xfrm>
            <a:off x="7601684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3" name="object 1823"/>
          <p:cNvSpPr/>
          <p:nvPr/>
        </p:nvSpPr>
        <p:spPr>
          <a:xfrm>
            <a:off x="760168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4" name="object 1824"/>
          <p:cNvSpPr/>
          <p:nvPr/>
        </p:nvSpPr>
        <p:spPr>
          <a:xfrm>
            <a:off x="760168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5" name="object 1825"/>
          <p:cNvSpPr/>
          <p:nvPr/>
        </p:nvSpPr>
        <p:spPr>
          <a:xfrm>
            <a:off x="760168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6" name="object 1826"/>
          <p:cNvSpPr/>
          <p:nvPr/>
        </p:nvSpPr>
        <p:spPr>
          <a:xfrm>
            <a:off x="760168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7" name="object 1827"/>
          <p:cNvSpPr/>
          <p:nvPr/>
        </p:nvSpPr>
        <p:spPr>
          <a:xfrm>
            <a:off x="760168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8" name="object 1828"/>
          <p:cNvSpPr/>
          <p:nvPr/>
        </p:nvSpPr>
        <p:spPr>
          <a:xfrm>
            <a:off x="760168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29" name="object 1829"/>
          <p:cNvSpPr/>
          <p:nvPr/>
        </p:nvSpPr>
        <p:spPr>
          <a:xfrm>
            <a:off x="760168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0" name="object 1830"/>
          <p:cNvSpPr/>
          <p:nvPr/>
        </p:nvSpPr>
        <p:spPr>
          <a:xfrm>
            <a:off x="760168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1" name="object 1831"/>
          <p:cNvSpPr/>
          <p:nvPr/>
        </p:nvSpPr>
        <p:spPr>
          <a:xfrm>
            <a:off x="760168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2" name="object 1832"/>
          <p:cNvSpPr/>
          <p:nvPr/>
        </p:nvSpPr>
        <p:spPr>
          <a:xfrm>
            <a:off x="760168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3" name="object 1833"/>
          <p:cNvSpPr/>
          <p:nvPr/>
        </p:nvSpPr>
        <p:spPr>
          <a:xfrm>
            <a:off x="760168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4" name="object 1834"/>
          <p:cNvSpPr/>
          <p:nvPr/>
        </p:nvSpPr>
        <p:spPr>
          <a:xfrm>
            <a:off x="760168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5" name="object 1835"/>
          <p:cNvSpPr/>
          <p:nvPr/>
        </p:nvSpPr>
        <p:spPr>
          <a:xfrm>
            <a:off x="760168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6" name="object 1836"/>
          <p:cNvSpPr/>
          <p:nvPr/>
        </p:nvSpPr>
        <p:spPr>
          <a:xfrm>
            <a:off x="760168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7" name="object 1837"/>
          <p:cNvSpPr/>
          <p:nvPr/>
        </p:nvSpPr>
        <p:spPr>
          <a:xfrm>
            <a:off x="760168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8" name="object 1838"/>
          <p:cNvSpPr/>
          <p:nvPr/>
        </p:nvSpPr>
        <p:spPr>
          <a:xfrm>
            <a:off x="760168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39" name="object 1839"/>
          <p:cNvSpPr/>
          <p:nvPr/>
        </p:nvSpPr>
        <p:spPr>
          <a:xfrm>
            <a:off x="760168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0" name="object 1840"/>
          <p:cNvSpPr/>
          <p:nvPr/>
        </p:nvSpPr>
        <p:spPr>
          <a:xfrm>
            <a:off x="760168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1" name="object 1841"/>
          <p:cNvSpPr/>
          <p:nvPr/>
        </p:nvSpPr>
        <p:spPr>
          <a:xfrm>
            <a:off x="760168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2" name="object 1842"/>
          <p:cNvSpPr/>
          <p:nvPr/>
        </p:nvSpPr>
        <p:spPr>
          <a:xfrm>
            <a:off x="760168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3" name="object 1843"/>
          <p:cNvSpPr/>
          <p:nvPr/>
        </p:nvSpPr>
        <p:spPr>
          <a:xfrm>
            <a:off x="760168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4" name="object 1844"/>
          <p:cNvSpPr/>
          <p:nvPr/>
        </p:nvSpPr>
        <p:spPr>
          <a:xfrm>
            <a:off x="760168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5" name="object 1845"/>
          <p:cNvSpPr/>
          <p:nvPr/>
        </p:nvSpPr>
        <p:spPr>
          <a:xfrm>
            <a:off x="760168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6" name="object 1846"/>
          <p:cNvSpPr/>
          <p:nvPr/>
        </p:nvSpPr>
        <p:spPr>
          <a:xfrm>
            <a:off x="760168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7" name="object 1847"/>
          <p:cNvSpPr/>
          <p:nvPr/>
        </p:nvSpPr>
        <p:spPr>
          <a:xfrm>
            <a:off x="760168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8" name="object 1848"/>
          <p:cNvSpPr/>
          <p:nvPr/>
        </p:nvSpPr>
        <p:spPr>
          <a:xfrm>
            <a:off x="760168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49" name="object 1849"/>
          <p:cNvSpPr/>
          <p:nvPr/>
        </p:nvSpPr>
        <p:spPr>
          <a:xfrm>
            <a:off x="760168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0" name="object 1850"/>
          <p:cNvSpPr/>
          <p:nvPr/>
        </p:nvSpPr>
        <p:spPr>
          <a:xfrm>
            <a:off x="760168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1" name="object 1851"/>
          <p:cNvSpPr/>
          <p:nvPr/>
        </p:nvSpPr>
        <p:spPr>
          <a:xfrm>
            <a:off x="760168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2" name="object 1852"/>
          <p:cNvSpPr/>
          <p:nvPr/>
        </p:nvSpPr>
        <p:spPr>
          <a:xfrm>
            <a:off x="760168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3" name="object 1853"/>
          <p:cNvSpPr/>
          <p:nvPr/>
        </p:nvSpPr>
        <p:spPr>
          <a:xfrm>
            <a:off x="760168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4" name="object 1854"/>
          <p:cNvSpPr/>
          <p:nvPr/>
        </p:nvSpPr>
        <p:spPr>
          <a:xfrm>
            <a:off x="7601684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5" name="object 1855"/>
          <p:cNvSpPr/>
          <p:nvPr/>
        </p:nvSpPr>
        <p:spPr>
          <a:xfrm>
            <a:off x="760168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6" name="object 1856"/>
          <p:cNvSpPr/>
          <p:nvPr/>
        </p:nvSpPr>
        <p:spPr>
          <a:xfrm>
            <a:off x="760168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7" name="object 1857"/>
          <p:cNvSpPr/>
          <p:nvPr/>
        </p:nvSpPr>
        <p:spPr>
          <a:xfrm>
            <a:off x="760168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8" name="object 1858"/>
          <p:cNvSpPr/>
          <p:nvPr/>
        </p:nvSpPr>
        <p:spPr>
          <a:xfrm>
            <a:off x="760168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59" name="object 1859"/>
          <p:cNvSpPr/>
          <p:nvPr/>
        </p:nvSpPr>
        <p:spPr>
          <a:xfrm>
            <a:off x="760168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0" name="object 1860"/>
          <p:cNvSpPr/>
          <p:nvPr/>
        </p:nvSpPr>
        <p:spPr>
          <a:xfrm>
            <a:off x="760168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1" name="object 1861"/>
          <p:cNvSpPr/>
          <p:nvPr/>
        </p:nvSpPr>
        <p:spPr>
          <a:xfrm>
            <a:off x="760168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2" name="object 1862"/>
          <p:cNvSpPr/>
          <p:nvPr/>
        </p:nvSpPr>
        <p:spPr>
          <a:xfrm>
            <a:off x="760168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3" name="object 1863"/>
          <p:cNvSpPr/>
          <p:nvPr/>
        </p:nvSpPr>
        <p:spPr>
          <a:xfrm>
            <a:off x="7575944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4" name="object 1864"/>
          <p:cNvSpPr/>
          <p:nvPr/>
        </p:nvSpPr>
        <p:spPr>
          <a:xfrm>
            <a:off x="757594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5" name="object 1865"/>
          <p:cNvSpPr/>
          <p:nvPr/>
        </p:nvSpPr>
        <p:spPr>
          <a:xfrm>
            <a:off x="757594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6" name="object 1866"/>
          <p:cNvSpPr/>
          <p:nvPr/>
        </p:nvSpPr>
        <p:spPr>
          <a:xfrm>
            <a:off x="757594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7" name="object 1867"/>
          <p:cNvSpPr/>
          <p:nvPr/>
        </p:nvSpPr>
        <p:spPr>
          <a:xfrm>
            <a:off x="757594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8" name="object 1868"/>
          <p:cNvSpPr/>
          <p:nvPr/>
        </p:nvSpPr>
        <p:spPr>
          <a:xfrm>
            <a:off x="757594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69" name="object 1869"/>
          <p:cNvSpPr/>
          <p:nvPr/>
        </p:nvSpPr>
        <p:spPr>
          <a:xfrm>
            <a:off x="757594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0" name="object 1870"/>
          <p:cNvSpPr/>
          <p:nvPr/>
        </p:nvSpPr>
        <p:spPr>
          <a:xfrm>
            <a:off x="757594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1" name="object 1871"/>
          <p:cNvSpPr/>
          <p:nvPr/>
        </p:nvSpPr>
        <p:spPr>
          <a:xfrm>
            <a:off x="757594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2" name="object 1872"/>
          <p:cNvSpPr/>
          <p:nvPr/>
        </p:nvSpPr>
        <p:spPr>
          <a:xfrm>
            <a:off x="757594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3" name="object 1873"/>
          <p:cNvSpPr/>
          <p:nvPr/>
        </p:nvSpPr>
        <p:spPr>
          <a:xfrm>
            <a:off x="757594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4" name="object 1874"/>
          <p:cNvSpPr/>
          <p:nvPr/>
        </p:nvSpPr>
        <p:spPr>
          <a:xfrm>
            <a:off x="757594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5" name="object 1875"/>
          <p:cNvSpPr/>
          <p:nvPr/>
        </p:nvSpPr>
        <p:spPr>
          <a:xfrm>
            <a:off x="757594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6" name="object 1876"/>
          <p:cNvSpPr/>
          <p:nvPr/>
        </p:nvSpPr>
        <p:spPr>
          <a:xfrm>
            <a:off x="757594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7" name="object 1877"/>
          <p:cNvSpPr/>
          <p:nvPr/>
        </p:nvSpPr>
        <p:spPr>
          <a:xfrm>
            <a:off x="757594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8" name="object 1878"/>
          <p:cNvSpPr/>
          <p:nvPr/>
        </p:nvSpPr>
        <p:spPr>
          <a:xfrm>
            <a:off x="757594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79" name="object 1879"/>
          <p:cNvSpPr/>
          <p:nvPr/>
        </p:nvSpPr>
        <p:spPr>
          <a:xfrm>
            <a:off x="757594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0" name="object 1880"/>
          <p:cNvSpPr/>
          <p:nvPr/>
        </p:nvSpPr>
        <p:spPr>
          <a:xfrm>
            <a:off x="757594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1" name="object 1881"/>
          <p:cNvSpPr/>
          <p:nvPr/>
        </p:nvSpPr>
        <p:spPr>
          <a:xfrm>
            <a:off x="757594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2" name="object 1882"/>
          <p:cNvSpPr/>
          <p:nvPr/>
        </p:nvSpPr>
        <p:spPr>
          <a:xfrm>
            <a:off x="757594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3" name="object 1883"/>
          <p:cNvSpPr/>
          <p:nvPr/>
        </p:nvSpPr>
        <p:spPr>
          <a:xfrm>
            <a:off x="757594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4" name="object 1884"/>
          <p:cNvSpPr/>
          <p:nvPr/>
        </p:nvSpPr>
        <p:spPr>
          <a:xfrm>
            <a:off x="757594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5" name="object 1885"/>
          <p:cNvSpPr/>
          <p:nvPr/>
        </p:nvSpPr>
        <p:spPr>
          <a:xfrm>
            <a:off x="757594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6" name="object 1886"/>
          <p:cNvSpPr/>
          <p:nvPr/>
        </p:nvSpPr>
        <p:spPr>
          <a:xfrm>
            <a:off x="757594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7" name="object 1887"/>
          <p:cNvSpPr/>
          <p:nvPr/>
        </p:nvSpPr>
        <p:spPr>
          <a:xfrm>
            <a:off x="757594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8" name="object 1888"/>
          <p:cNvSpPr/>
          <p:nvPr/>
        </p:nvSpPr>
        <p:spPr>
          <a:xfrm>
            <a:off x="757594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89" name="object 1889"/>
          <p:cNvSpPr/>
          <p:nvPr/>
        </p:nvSpPr>
        <p:spPr>
          <a:xfrm>
            <a:off x="757594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0" name="object 1890"/>
          <p:cNvSpPr/>
          <p:nvPr/>
        </p:nvSpPr>
        <p:spPr>
          <a:xfrm>
            <a:off x="757594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1" name="object 1891"/>
          <p:cNvSpPr/>
          <p:nvPr/>
        </p:nvSpPr>
        <p:spPr>
          <a:xfrm>
            <a:off x="757594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2" name="object 1892"/>
          <p:cNvSpPr/>
          <p:nvPr/>
        </p:nvSpPr>
        <p:spPr>
          <a:xfrm>
            <a:off x="757594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3" name="object 1893"/>
          <p:cNvSpPr/>
          <p:nvPr/>
        </p:nvSpPr>
        <p:spPr>
          <a:xfrm>
            <a:off x="757594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4" name="object 1894"/>
          <p:cNvSpPr/>
          <p:nvPr/>
        </p:nvSpPr>
        <p:spPr>
          <a:xfrm>
            <a:off x="757594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5" name="object 1895"/>
          <p:cNvSpPr/>
          <p:nvPr/>
        </p:nvSpPr>
        <p:spPr>
          <a:xfrm>
            <a:off x="7575944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6" name="object 1896"/>
          <p:cNvSpPr/>
          <p:nvPr/>
        </p:nvSpPr>
        <p:spPr>
          <a:xfrm>
            <a:off x="757594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7" name="object 1897"/>
          <p:cNvSpPr/>
          <p:nvPr/>
        </p:nvSpPr>
        <p:spPr>
          <a:xfrm>
            <a:off x="757594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8" name="object 1898"/>
          <p:cNvSpPr/>
          <p:nvPr/>
        </p:nvSpPr>
        <p:spPr>
          <a:xfrm>
            <a:off x="757594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899" name="object 1899"/>
          <p:cNvSpPr/>
          <p:nvPr/>
        </p:nvSpPr>
        <p:spPr>
          <a:xfrm>
            <a:off x="757594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0" name="object 1900"/>
          <p:cNvSpPr/>
          <p:nvPr/>
        </p:nvSpPr>
        <p:spPr>
          <a:xfrm>
            <a:off x="757594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1" name="object 1901"/>
          <p:cNvSpPr/>
          <p:nvPr/>
        </p:nvSpPr>
        <p:spPr>
          <a:xfrm>
            <a:off x="757594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2" name="object 1902"/>
          <p:cNvSpPr/>
          <p:nvPr/>
        </p:nvSpPr>
        <p:spPr>
          <a:xfrm>
            <a:off x="757594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3" name="object 1903"/>
          <p:cNvSpPr/>
          <p:nvPr/>
        </p:nvSpPr>
        <p:spPr>
          <a:xfrm>
            <a:off x="757594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4" name="object 1904"/>
          <p:cNvSpPr/>
          <p:nvPr/>
        </p:nvSpPr>
        <p:spPr>
          <a:xfrm>
            <a:off x="7550189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5" name="object 1905"/>
          <p:cNvSpPr/>
          <p:nvPr/>
        </p:nvSpPr>
        <p:spPr>
          <a:xfrm>
            <a:off x="7550189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6" name="object 1906"/>
          <p:cNvSpPr/>
          <p:nvPr/>
        </p:nvSpPr>
        <p:spPr>
          <a:xfrm>
            <a:off x="7550189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7" name="object 1907"/>
          <p:cNvSpPr/>
          <p:nvPr/>
        </p:nvSpPr>
        <p:spPr>
          <a:xfrm>
            <a:off x="7550189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8" name="object 1908"/>
          <p:cNvSpPr/>
          <p:nvPr/>
        </p:nvSpPr>
        <p:spPr>
          <a:xfrm>
            <a:off x="7550189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09" name="object 1909"/>
          <p:cNvSpPr/>
          <p:nvPr/>
        </p:nvSpPr>
        <p:spPr>
          <a:xfrm>
            <a:off x="7550189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0" name="object 1910"/>
          <p:cNvSpPr/>
          <p:nvPr/>
        </p:nvSpPr>
        <p:spPr>
          <a:xfrm>
            <a:off x="7550189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1" name="object 1911"/>
          <p:cNvSpPr/>
          <p:nvPr/>
        </p:nvSpPr>
        <p:spPr>
          <a:xfrm>
            <a:off x="7550189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2" name="object 1912"/>
          <p:cNvSpPr/>
          <p:nvPr/>
        </p:nvSpPr>
        <p:spPr>
          <a:xfrm>
            <a:off x="7550189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3" name="object 1913"/>
          <p:cNvSpPr/>
          <p:nvPr/>
        </p:nvSpPr>
        <p:spPr>
          <a:xfrm>
            <a:off x="7550189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4" name="object 1914"/>
          <p:cNvSpPr/>
          <p:nvPr/>
        </p:nvSpPr>
        <p:spPr>
          <a:xfrm>
            <a:off x="7550189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5" name="object 1915"/>
          <p:cNvSpPr/>
          <p:nvPr/>
        </p:nvSpPr>
        <p:spPr>
          <a:xfrm>
            <a:off x="7550189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6" name="object 1916"/>
          <p:cNvSpPr/>
          <p:nvPr/>
        </p:nvSpPr>
        <p:spPr>
          <a:xfrm>
            <a:off x="7550189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7" name="object 1917"/>
          <p:cNvSpPr/>
          <p:nvPr/>
        </p:nvSpPr>
        <p:spPr>
          <a:xfrm>
            <a:off x="7550189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8" name="object 1918"/>
          <p:cNvSpPr/>
          <p:nvPr/>
        </p:nvSpPr>
        <p:spPr>
          <a:xfrm>
            <a:off x="7550189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19" name="object 1919"/>
          <p:cNvSpPr/>
          <p:nvPr/>
        </p:nvSpPr>
        <p:spPr>
          <a:xfrm>
            <a:off x="7550189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0" name="object 1920"/>
          <p:cNvSpPr/>
          <p:nvPr/>
        </p:nvSpPr>
        <p:spPr>
          <a:xfrm>
            <a:off x="7550189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1" name="object 1921"/>
          <p:cNvSpPr/>
          <p:nvPr/>
        </p:nvSpPr>
        <p:spPr>
          <a:xfrm>
            <a:off x="7550189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2" name="object 1922"/>
          <p:cNvSpPr/>
          <p:nvPr/>
        </p:nvSpPr>
        <p:spPr>
          <a:xfrm>
            <a:off x="7550189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3" name="object 1923"/>
          <p:cNvSpPr/>
          <p:nvPr/>
        </p:nvSpPr>
        <p:spPr>
          <a:xfrm>
            <a:off x="7550189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4" name="object 1924"/>
          <p:cNvSpPr/>
          <p:nvPr/>
        </p:nvSpPr>
        <p:spPr>
          <a:xfrm>
            <a:off x="7550189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5" name="object 1925"/>
          <p:cNvSpPr/>
          <p:nvPr/>
        </p:nvSpPr>
        <p:spPr>
          <a:xfrm>
            <a:off x="7550189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6" name="object 1926"/>
          <p:cNvSpPr/>
          <p:nvPr/>
        </p:nvSpPr>
        <p:spPr>
          <a:xfrm>
            <a:off x="7550189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7" name="object 1927"/>
          <p:cNvSpPr/>
          <p:nvPr/>
        </p:nvSpPr>
        <p:spPr>
          <a:xfrm>
            <a:off x="7550189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8" name="object 1928"/>
          <p:cNvSpPr/>
          <p:nvPr/>
        </p:nvSpPr>
        <p:spPr>
          <a:xfrm>
            <a:off x="7550189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29" name="object 1929"/>
          <p:cNvSpPr/>
          <p:nvPr/>
        </p:nvSpPr>
        <p:spPr>
          <a:xfrm>
            <a:off x="7550189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0" name="object 1930"/>
          <p:cNvSpPr/>
          <p:nvPr/>
        </p:nvSpPr>
        <p:spPr>
          <a:xfrm>
            <a:off x="7550189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1" name="object 1931"/>
          <p:cNvSpPr/>
          <p:nvPr/>
        </p:nvSpPr>
        <p:spPr>
          <a:xfrm>
            <a:off x="7550189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2" name="object 1932"/>
          <p:cNvSpPr/>
          <p:nvPr/>
        </p:nvSpPr>
        <p:spPr>
          <a:xfrm>
            <a:off x="7550189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3" name="object 1933"/>
          <p:cNvSpPr/>
          <p:nvPr/>
        </p:nvSpPr>
        <p:spPr>
          <a:xfrm>
            <a:off x="7550189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4" name="object 1934"/>
          <p:cNvSpPr/>
          <p:nvPr/>
        </p:nvSpPr>
        <p:spPr>
          <a:xfrm>
            <a:off x="7550189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5" name="object 1935"/>
          <p:cNvSpPr/>
          <p:nvPr/>
        </p:nvSpPr>
        <p:spPr>
          <a:xfrm>
            <a:off x="7550189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6" name="object 1936"/>
          <p:cNvSpPr/>
          <p:nvPr/>
        </p:nvSpPr>
        <p:spPr>
          <a:xfrm>
            <a:off x="7550189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7" name="object 1937"/>
          <p:cNvSpPr/>
          <p:nvPr/>
        </p:nvSpPr>
        <p:spPr>
          <a:xfrm>
            <a:off x="7550189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8" name="object 1938"/>
          <p:cNvSpPr/>
          <p:nvPr/>
        </p:nvSpPr>
        <p:spPr>
          <a:xfrm>
            <a:off x="7550189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39" name="object 1939"/>
          <p:cNvSpPr/>
          <p:nvPr/>
        </p:nvSpPr>
        <p:spPr>
          <a:xfrm>
            <a:off x="7550189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0" name="object 1940"/>
          <p:cNvSpPr/>
          <p:nvPr/>
        </p:nvSpPr>
        <p:spPr>
          <a:xfrm>
            <a:off x="7550189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1" name="object 1941"/>
          <p:cNvSpPr/>
          <p:nvPr/>
        </p:nvSpPr>
        <p:spPr>
          <a:xfrm>
            <a:off x="7550189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2" name="object 1942"/>
          <p:cNvSpPr/>
          <p:nvPr/>
        </p:nvSpPr>
        <p:spPr>
          <a:xfrm>
            <a:off x="7550189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3" name="object 1943"/>
          <p:cNvSpPr/>
          <p:nvPr/>
        </p:nvSpPr>
        <p:spPr>
          <a:xfrm>
            <a:off x="7524380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4" name="object 1944"/>
          <p:cNvSpPr/>
          <p:nvPr/>
        </p:nvSpPr>
        <p:spPr>
          <a:xfrm>
            <a:off x="7524380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5" name="object 1945"/>
          <p:cNvSpPr/>
          <p:nvPr/>
        </p:nvSpPr>
        <p:spPr>
          <a:xfrm>
            <a:off x="7524380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6" name="object 1946"/>
          <p:cNvSpPr/>
          <p:nvPr/>
        </p:nvSpPr>
        <p:spPr>
          <a:xfrm>
            <a:off x="7524380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7" name="object 1947"/>
          <p:cNvSpPr/>
          <p:nvPr/>
        </p:nvSpPr>
        <p:spPr>
          <a:xfrm>
            <a:off x="7524380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8" name="object 1948"/>
          <p:cNvSpPr/>
          <p:nvPr/>
        </p:nvSpPr>
        <p:spPr>
          <a:xfrm>
            <a:off x="7524380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49" name="object 1949"/>
          <p:cNvSpPr/>
          <p:nvPr/>
        </p:nvSpPr>
        <p:spPr>
          <a:xfrm>
            <a:off x="7524380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0" name="object 1950"/>
          <p:cNvSpPr/>
          <p:nvPr/>
        </p:nvSpPr>
        <p:spPr>
          <a:xfrm>
            <a:off x="7524380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1" name="object 1951"/>
          <p:cNvSpPr/>
          <p:nvPr/>
        </p:nvSpPr>
        <p:spPr>
          <a:xfrm>
            <a:off x="7524380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2" name="object 1952"/>
          <p:cNvSpPr/>
          <p:nvPr/>
        </p:nvSpPr>
        <p:spPr>
          <a:xfrm>
            <a:off x="7524380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3" name="object 1953"/>
          <p:cNvSpPr/>
          <p:nvPr/>
        </p:nvSpPr>
        <p:spPr>
          <a:xfrm>
            <a:off x="7524380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4" name="object 1954"/>
          <p:cNvSpPr/>
          <p:nvPr/>
        </p:nvSpPr>
        <p:spPr>
          <a:xfrm>
            <a:off x="7524380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5" name="object 1955"/>
          <p:cNvSpPr/>
          <p:nvPr/>
        </p:nvSpPr>
        <p:spPr>
          <a:xfrm>
            <a:off x="7524380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6" name="object 1956"/>
          <p:cNvSpPr/>
          <p:nvPr/>
        </p:nvSpPr>
        <p:spPr>
          <a:xfrm>
            <a:off x="7524380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7" name="object 1957"/>
          <p:cNvSpPr/>
          <p:nvPr/>
        </p:nvSpPr>
        <p:spPr>
          <a:xfrm>
            <a:off x="7524380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8" name="object 1958"/>
          <p:cNvSpPr/>
          <p:nvPr/>
        </p:nvSpPr>
        <p:spPr>
          <a:xfrm>
            <a:off x="7524380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59" name="object 1959"/>
          <p:cNvSpPr/>
          <p:nvPr/>
        </p:nvSpPr>
        <p:spPr>
          <a:xfrm>
            <a:off x="7524380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0" name="object 1960"/>
          <p:cNvSpPr/>
          <p:nvPr/>
        </p:nvSpPr>
        <p:spPr>
          <a:xfrm>
            <a:off x="7524380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1" name="object 1961"/>
          <p:cNvSpPr/>
          <p:nvPr/>
        </p:nvSpPr>
        <p:spPr>
          <a:xfrm>
            <a:off x="7524380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2" name="object 1962"/>
          <p:cNvSpPr/>
          <p:nvPr/>
        </p:nvSpPr>
        <p:spPr>
          <a:xfrm>
            <a:off x="7524380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3" name="object 1963"/>
          <p:cNvSpPr/>
          <p:nvPr/>
        </p:nvSpPr>
        <p:spPr>
          <a:xfrm>
            <a:off x="7524380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4" name="object 1964"/>
          <p:cNvSpPr/>
          <p:nvPr/>
        </p:nvSpPr>
        <p:spPr>
          <a:xfrm>
            <a:off x="7524380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5" name="object 1965"/>
          <p:cNvSpPr/>
          <p:nvPr/>
        </p:nvSpPr>
        <p:spPr>
          <a:xfrm>
            <a:off x="7524380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6" name="object 1966"/>
          <p:cNvSpPr/>
          <p:nvPr/>
        </p:nvSpPr>
        <p:spPr>
          <a:xfrm>
            <a:off x="7524380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7" name="object 1967"/>
          <p:cNvSpPr/>
          <p:nvPr/>
        </p:nvSpPr>
        <p:spPr>
          <a:xfrm>
            <a:off x="7524380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8" name="object 1968"/>
          <p:cNvSpPr/>
          <p:nvPr/>
        </p:nvSpPr>
        <p:spPr>
          <a:xfrm>
            <a:off x="7524380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69" name="object 1969"/>
          <p:cNvSpPr/>
          <p:nvPr/>
        </p:nvSpPr>
        <p:spPr>
          <a:xfrm>
            <a:off x="7524380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0" name="object 1970"/>
          <p:cNvSpPr/>
          <p:nvPr/>
        </p:nvSpPr>
        <p:spPr>
          <a:xfrm>
            <a:off x="7524380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1" name="object 1971"/>
          <p:cNvSpPr/>
          <p:nvPr/>
        </p:nvSpPr>
        <p:spPr>
          <a:xfrm>
            <a:off x="7524380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2" name="object 1972"/>
          <p:cNvSpPr/>
          <p:nvPr/>
        </p:nvSpPr>
        <p:spPr>
          <a:xfrm>
            <a:off x="7524380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3" name="object 1973"/>
          <p:cNvSpPr/>
          <p:nvPr/>
        </p:nvSpPr>
        <p:spPr>
          <a:xfrm>
            <a:off x="7524380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4" name="object 1974"/>
          <p:cNvSpPr/>
          <p:nvPr/>
        </p:nvSpPr>
        <p:spPr>
          <a:xfrm>
            <a:off x="7524380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5" name="object 1975"/>
          <p:cNvSpPr/>
          <p:nvPr/>
        </p:nvSpPr>
        <p:spPr>
          <a:xfrm>
            <a:off x="7524380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6" name="object 1976"/>
          <p:cNvSpPr/>
          <p:nvPr/>
        </p:nvSpPr>
        <p:spPr>
          <a:xfrm>
            <a:off x="7524380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7" name="object 1977"/>
          <p:cNvSpPr/>
          <p:nvPr/>
        </p:nvSpPr>
        <p:spPr>
          <a:xfrm>
            <a:off x="7524380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8" name="object 1978"/>
          <p:cNvSpPr/>
          <p:nvPr/>
        </p:nvSpPr>
        <p:spPr>
          <a:xfrm>
            <a:off x="7524380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79" name="object 1979"/>
          <p:cNvSpPr/>
          <p:nvPr/>
        </p:nvSpPr>
        <p:spPr>
          <a:xfrm>
            <a:off x="7498653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0" name="object 1980"/>
          <p:cNvSpPr/>
          <p:nvPr/>
        </p:nvSpPr>
        <p:spPr>
          <a:xfrm>
            <a:off x="7498653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1" name="object 1981"/>
          <p:cNvSpPr/>
          <p:nvPr/>
        </p:nvSpPr>
        <p:spPr>
          <a:xfrm>
            <a:off x="7498653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2" name="object 1982"/>
          <p:cNvSpPr/>
          <p:nvPr/>
        </p:nvSpPr>
        <p:spPr>
          <a:xfrm>
            <a:off x="7498653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3" name="object 1983"/>
          <p:cNvSpPr/>
          <p:nvPr/>
        </p:nvSpPr>
        <p:spPr>
          <a:xfrm>
            <a:off x="7498653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4" name="object 1984"/>
          <p:cNvSpPr/>
          <p:nvPr/>
        </p:nvSpPr>
        <p:spPr>
          <a:xfrm>
            <a:off x="7498653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5" name="object 1985"/>
          <p:cNvSpPr/>
          <p:nvPr/>
        </p:nvSpPr>
        <p:spPr>
          <a:xfrm>
            <a:off x="7498653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6" name="object 1986"/>
          <p:cNvSpPr/>
          <p:nvPr/>
        </p:nvSpPr>
        <p:spPr>
          <a:xfrm>
            <a:off x="7498653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7" name="object 1987"/>
          <p:cNvSpPr/>
          <p:nvPr/>
        </p:nvSpPr>
        <p:spPr>
          <a:xfrm>
            <a:off x="7498653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8" name="object 1988"/>
          <p:cNvSpPr/>
          <p:nvPr/>
        </p:nvSpPr>
        <p:spPr>
          <a:xfrm>
            <a:off x="7498653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89" name="object 1989"/>
          <p:cNvSpPr/>
          <p:nvPr/>
        </p:nvSpPr>
        <p:spPr>
          <a:xfrm>
            <a:off x="7498653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0" name="object 1990"/>
          <p:cNvSpPr/>
          <p:nvPr/>
        </p:nvSpPr>
        <p:spPr>
          <a:xfrm>
            <a:off x="7498653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1" name="object 1991"/>
          <p:cNvSpPr/>
          <p:nvPr/>
        </p:nvSpPr>
        <p:spPr>
          <a:xfrm>
            <a:off x="7498653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2" name="object 1992"/>
          <p:cNvSpPr/>
          <p:nvPr/>
        </p:nvSpPr>
        <p:spPr>
          <a:xfrm>
            <a:off x="7498653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3" name="object 1993"/>
          <p:cNvSpPr/>
          <p:nvPr/>
        </p:nvSpPr>
        <p:spPr>
          <a:xfrm>
            <a:off x="7498653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4" name="object 1994"/>
          <p:cNvSpPr/>
          <p:nvPr/>
        </p:nvSpPr>
        <p:spPr>
          <a:xfrm>
            <a:off x="7498653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5" name="object 1995"/>
          <p:cNvSpPr/>
          <p:nvPr/>
        </p:nvSpPr>
        <p:spPr>
          <a:xfrm>
            <a:off x="7498653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6" name="object 1996"/>
          <p:cNvSpPr/>
          <p:nvPr/>
        </p:nvSpPr>
        <p:spPr>
          <a:xfrm>
            <a:off x="7498653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7" name="object 1997"/>
          <p:cNvSpPr/>
          <p:nvPr/>
        </p:nvSpPr>
        <p:spPr>
          <a:xfrm>
            <a:off x="7498653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8" name="object 1998"/>
          <p:cNvSpPr/>
          <p:nvPr/>
        </p:nvSpPr>
        <p:spPr>
          <a:xfrm>
            <a:off x="7498653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1999" name="object 1999"/>
          <p:cNvSpPr/>
          <p:nvPr/>
        </p:nvSpPr>
        <p:spPr>
          <a:xfrm>
            <a:off x="7498653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0" name="object 2000"/>
          <p:cNvSpPr/>
          <p:nvPr/>
        </p:nvSpPr>
        <p:spPr>
          <a:xfrm>
            <a:off x="7498653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1" name="object 2001"/>
          <p:cNvSpPr/>
          <p:nvPr/>
        </p:nvSpPr>
        <p:spPr>
          <a:xfrm>
            <a:off x="7498653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2" name="object 2002"/>
          <p:cNvSpPr/>
          <p:nvPr/>
        </p:nvSpPr>
        <p:spPr>
          <a:xfrm>
            <a:off x="7498653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3" name="object 2003"/>
          <p:cNvSpPr/>
          <p:nvPr/>
        </p:nvSpPr>
        <p:spPr>
          <a:xfrm>
            <a:off x="7498653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4" name="object 2004"/>
          <p:cNvSpPr/>
          <p:nvPr/>
        </p:nvSpPr>
        <p:spPr>
          <a:xfrm>
            <a:off x="7498653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5" name="object 2005"/>
          <p:cNvSpPr/>
          <p:nvPr/>
        </p:nvSpPr>
        <p:spPr>
          <a:xfrm>
            <a:off x="7498653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6" name="object 2006"/>
          <p:cNvSpPr/>
          <p:nvPr/>
        </p:nvSpPr>
        <p:spPr>
          <a:xfrm>
            <a:off x="7498653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7" name="object 2007"/>
          <p:cNvSpPr/>
          <p:nvPr/>
        </p:nvSpPr>
        <p:spPr>
          <a:xfrm>
            <a:off x="7498653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8" name="object 2008"/>
          <p:cNvSpPr/>
          <p:nvPr/>
        </p:nvSpPr>
        <p:spPr>
          <a:xfrm>
            <a:off x="7498653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09" name="object 2009"/>
          <p:cNvSpPr/>
          <p:nvPr/>
        </p:nvSpPr>
        <p:spPr>
          <a:xfrm>
            <a:off x="7498653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0" name="object 2010"/>
          <p:cNvSpPr/>
          <p:nvPr/>
        </p:nvSpPr>
        <p:spPr>
          <a:xfrm>
            <a:off x="7498653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1" name="object 2011"/>
          <p:cNvSpPr/>
          <p:nvPr/>
        </p:nvSpPr>
        <p:spPr>
          <a:xfrm>
            <a:off x="7498653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2" name="object 2012"/>
          <p:cNvSpPr/>
          <p:nvPr/>
        </p:nvSpPr>
        <p:spPr>
          <a:xfrm>
            <a:off x="7498653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3" name="object 2013"/>
          <p:cNvSpPr/>
          <p:nvPr/>
        </p:nvSpPr>
        <p:spPr>
          <a:xfrm>
            <a:off x="7498653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4" name="object 2014"/>
          <p:cNvSpPr/>
          <p:nvPr/>
        </p:nvSpPr>
        <p:spPr>
          <a:xfrm>
            <a:off x="7472824" y="255907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5" name="object 2015"/>
          <p:cNvSpPr/>
          <p:nvPr/>
        </p:nvSpPr>
        <p:spPr>
          <a:xfrm>
            <a:off x="7472824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6" name="object 2016"/>
          <p:cNvSpPr/>
          <p:nvPr/>
        </p:nvSpPr>
        <p:spPr>
          <a:xfrm>
            <a:off x="7472824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7" name="object 2017"/>
          <p:cNvSpPr/>
          <p:nvPr/>
        </p:nvSpPr>
        <p:spPr>
          <a:xfrm>
            <a:off x="7472824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8" name="object 2018"/>
          <p:cNvSpPr/>
          <p:nvPr/>
        </p:nvSpPr>
        <p:spPr>
          <a:xfrm>
            <a:off x="7472824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19" name="object 2019"/>
          <p:cNvSpPr/>
          <p:nvPr/>
        </p:nvSpPr>
        <p:spPr>
          <a:xfrm>
            <a:off x="7472824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0" name="object 2020"/>
          <p:cNvSpPr/>
          <p:nvPr/>
        </p:nvSpPr>
        <p:spPr>
          <a:xfrm>
            <a:off x="7472824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1" name="object 2021"/>
          <p:cNvSpPr/>
          <p:nvPr/>
        </p:nvSpPr>
        <p:spPr>
          <a:xfrm>
            <a:off x="7472824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2" name="object 2022"/>
          <p:cNvSpPr/>
          <p:nvPr/>
        </p:nvSpPr>
        <p:spPr>
          <a:xfrm>
            <a:off x="7472824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3" name="object 2023"/>
          <p:cNvSpPr/>
          <p:nvPr/>
        </p:nvSpPr>
        <p:spPr>
          <a:xfrm>
            <a:off x="7472824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4" name="object 2024"/>
          <p:cNvSpPr/>
          <p:nvPr/>
        </p:nvSpPr>
        <p:spPr>
          <a:xfrm>
            <a:off x="7472824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5" name="object 2025"/>
          <p:cNvSpPr/>
          <p:nvPr/>
        </p:nvSpPr>
        <p:spPr>
          <a:xfrm>
            <a:off x="7472824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6" name="object 2026"/>
          <p:cNvSpPr/>
          <p:nvPr/>
        </p:nvSpPr>
        <p:spPr>
          <a:xfrm>
            <a:off x="7472824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7" name="object 2027"/>
          <p:cNvSpPr/>
          <p:nvPr/>
        </p:nvSpPr>
        <p:spPr>
          <a:xfrm>
            <a:off x="7472824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8" name="object 2028"/>
          <p:cNvSpPr/>
          <p:nvPr/>
        </p:nvSpPr>
        <p:spPr>
          <a:xfrm>
            <a:off x="7472824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29" name="object 2029"/>
          <p:cNvSpPr/>
          <p:nvPr/>
        </p:nvSpPr>
        <p:spPr>
          <a:xfrm>
            <a:off x="7472824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0" name="object 2030"/>
          <p:cNvSpPr/>
          <p:nvPr/>
        </p:nvSpPr>
        <p:spPr>
          <a:xfrm>
            <a:off x="7472824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1" name="object 2031"/>
          <p:cNvSpPr/>
          <p:nvPr/>
        </p:nvSpPr>
        <p:spPr>
          <a:xfrm>
            <a:off x="7472824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2" name="object 2032"/>
          <p:cNvSpPr/>
          <p:nvPr/>
        </p:nvSpPr>
        <p:spPr>
          <a:xfrm>
            <a:off x="7472824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3" name="object 2033"/>
          <p:cNvSpPr/>
          <p:nvPr/>
        </p:nvSpPr>
        <p:spPr>
          <a:xfrm>
            <a:off x="7472824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4" name="object 2034"/>
          <p:cNvSpPr/>
          <p:nvPr/>
        </p:nvSpPr>
        <p:spPr>
          <a:xfrm>
            <a:off x="7472824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5" name="object 2035"/>
          <p:cNvSpPr/>
          <p:nvPr/>
        </p:nvSpPr>
        <p:spPr>
          <a:xfrm>
            <a:off x="7472824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6" name="object 2036"/>
          <p:cNvSpPr/>
          <p:nvPr/>
        </p:nvSpPr>
        <p:spPr>
          <a:xfrm>
            <a:off x="7472824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7" name="object 2037"/>
          <p:cNvSpPr/>
          <p:nvPr/>
        </p:nvSpPr>
        <p:spPr>
          <a:xfrm>
            <a:off x="7472824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8" name="object 2038"/>
          <p:cNvSpPr/>
          <p:nvPr/>
        </p:nvSpPr>
        <p:spPr>
          <a:xfrm>
            <a:off x="7472824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39" name="object 2039"/>
          <p:cNvSpPr/>
          <p:nvPr/>
        </p:nvSpPr>
        <p:spPr>
          <a:xfrm>
            <a:off x="7472824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0" name="object 2040"/>
          <p:cNvSpPr/>
          <p:nvPr/>
        </p:nvSpPr>
        <p:spPr>
          <a:xfrm>
            <a:off x="7472824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1" name="object 2041"/>
          <p:cNvSpPr/>
          <p:nvPr/>
        </p:nvSpPr>
        <p:spPr>
          <a:xfrm>
            <a:off x="7472824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2" name="object 2042"/>
          <p:cNvSpPr/>
          <p:nvPr/>
        </p:nvSpPr>
        <p:spPr>
          <a:xfrm>
            <a:off x="7472824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3" name="object 2043"/>
          <p:cNvSpPr/>
          <p:nvPr/>
        </p:nvSpPr>
        <p:spPr>
          <a:xfrm>
            <a:off x="7472824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4" name="object 2044"/>
          <p:cNvSpPr/>
          <p:nvPr/>
        </p:nvSpPr>
        <p:spPr>
          <a:xfrm>
            <a:off x="7472824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5" name="object 2045"/>
          <p:cNvSpPr/>
          <p:nvPr/>
        </p:nvSpPr>
        <p:spPr>
          <a:xfrm>
            <a:off x="7472824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6" name="object 2046"/>
          <p:cNvSpPr/>
          <p:nvPr/>
        </p:nvSpPr>
        <p:spPr>
          <a:xfrm>
            <a:off x="7472824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7" name="object 2047"/>
          <p:cNvSpPr/>
          <p:nvPr/>
        </p:nvSpPr>
        <p:spPr>
          <a:xfrm>
            <a:off x="7472824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8" name="object 2048"/>
          <p:cNvSpPr/>
          <p:nvPr/>
        </p:nvSpPr>
        <p:spPr>
          <a:xfrm>
            <a:off x="7447090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49" name="object 2049"/>
          <p:cNvSpPr/>
          <p:nvPr/>
        </p:nvSpPr>
        <p:spPr>
          <a:xfrm>
            <a:off x="7447090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0" name="object 2050"/>
          <p:cNvSpPr/>
          <p:nvPr/>
        </p:nvSpPr>
        <p:spPr>
          <a:xfrm>
            <a:off x="7447090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1" name="object 2051"/>
          <p:cNvSpPr/>
          <p:nvPr/>
        </p:nvSpPr>
        <p:spPr>
          <a:xfrm>
            <a:off x="744709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2" name="object 2052"/>
          <p:cNvSpPr/>
          <p:nvPr/>
        </p:nvSpPr>
        <p:spPr>
          <a:xfrm>
            <a:off x="744709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3" name="object 2053"/>
          <p:cNvSpPr/>
          <p:nvPr/>
        </p:nvSpPr>
        <p:spPr>
          <a:xfrm>
            <a:off x="744709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4" name="object 2054"/>
          <p:cNvSpPr/>
          <p:nvPr/>
        </p:nvSpPr>
        <p:spPr>
          <a:xfrm>
            <a:off x="744709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5" name="object 2055"/>
          <p:cNvSpPr/>
          <p:nvPr/>
        </p:nvSpPr>
        <p:spPr>
          <a:xfrm>
            <a:off x="744709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6" name="object 2056"/>
          <p:cNvSpPr/>
          <p:nvPr/>
        </p:nvSpPr>
        <p:spPr>
          <a:xfrm>
            <a:off x="744709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7" name="object 2057"/>
          <p:cNvSpPr/>
          <p:nvPr/>
        </p:nvSpPr>
        <p:spPr>
          <a:xfrm>
            <a:off x="744709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8" name="object 2058"/>
          <p:cNvSpPr/>
          <p:nvPr/>
        </p:nvSpPr>
        <p:spPr>
          <a:xfrm>
            <a:off x="744709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59" name="object 2059"/>
          <p:cNvSpPr/>
          <p:nvPr/>
        </p:nvSpPr>
        <p:spPr>
          <a:xfrm>
            <a:off x="744709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0" name="object 2060"/>
          <p:cNvSpPr/>
          <p:nvPr/>
        </p:nvSpPr>
        <p:spPr>
          <a:xfrm>
            <a:off x="744709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1" name="object 2061"/>
          <p:cNvSpPr/>
          <p:nvPr/>
        </p:nvSpPr>
        <p:spPr>
          <a:xfrm>
            <a:off x="744709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2" name="object 2062"/>
          <p:cNvSpPr/>
          <p:nvPr/>
        </p:nvSpPr>
        <p:spPr>
          <a:xfrm>
            <a:off x="744709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3" name="object 2063"/>
          <p:cNvSpPr/>
          <p:nvPr/>
        </p:nvSpPr>
        <p:spPr>
          <a:xfrm>
            <a:off x="744709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4" name="object 2064"/>
          <p:cNvSpPr/>
          <p:nvPr/>
        </p:nvSpPr>
        <p:spPr>
          <a:xfrm>
            <a:off x="744709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5" name="object 2065"/>
          <p:cNvSpPr/>
          <p:nvPr/>
        </p:nvSpPr>
        <p:spPr>
          <a:xfrm>
            <a:off x="744709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6" name="object 2066"/>
          <p:cNvSpPr/>
          <p:nvPr/>
        </p:nvSpPr>
        <p:spPr>
          <a:xfrm>
            <a:off x="744709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7" name="object 2067"/>
          <p:cNvSpPr/>
          <p:nvPr/>
        </p:nvSpPr>
        <p:spPr>
          <a:xfrm>
            <a:off x="744709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8" name="object 2068"/>
          <p:cNvSpPr/>
          <p:nvPr/>
        </p:nvSpPr>
        <p:spPr>
          <a:xfrm>
            <a:off x="744709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69" name="object 2069"/>
          <p:cNvSpPr/>
          <p:nvPr/>
        </p:nvSpPr>
        <p:spPr>
          <a:xfrm>
            <a:off x="744709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0" name="object 2070"/>
          <p:cNvSpPr/>
          <p:nvPr/>
        </p:nvSpPr>
        <p:spPr>
          <a:xfrm>
            <a:off x="744709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1" name="object 2071"/>
          <p:cNvSpPr/>
          <p:nvPr/>
        </p:nvSpPr>
        <p:spPr>
          <a:xfrm>
            <a:off x="744709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2" name="object 2072"/>
          <p:cNvSpPr/>
          <p:nvPr/>
        </p:nvSpPr>
        <p:spPr>
          <a:xfrm>
            <a:off x="744709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3" name="object 2073"/>
          <p:cNvSpPr/>
          <p:nvPr/>
        </p:nvSpPr>
        <p:spPr>
          <a:xfrm>
            <a:off x="744709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4" name="object 2074"/>
          <p:cNvSpPr/>
          <p:nvPr/>
        </p:nvSpPr>
        <p:spPr>
          <a:xfrm>
            <a:off x="744709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5" name="object 2075"/>
          <p:cNvSpPr/>
          <p:nvPr/>
        </p:nvSpPr>
        <p:spPr>
          <a:xfrm>
            <a:off x="744709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6" name="object 2076"/>
          <p:cNvSpPr/>
          <p:nvPr/>
        </p:nvSpPr>
        <p:spPr>
          <a:xfrm>
            <a:off x="744709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7" name="object 2077"/>
          <p:cNvSpPr/>
          <p:nvPr/>
        </p:nvSpPr>
        <p:spPr>
          <a:xfrm>
            <a:off x="744709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8" name="object 2078"/>
          <p:cNvSpPr/>
          <p:nvPr/>
        </p:nvSpPr>
        <p:spPr>
          <a:xfrm>
            <a:off x="744709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79" name="object 2079"/>
          <p:cNvSpPr/>
          <p:nvPr/>
        </p:nvSpPr>
        <p:spPr>
          <a:xfrm>
            <a:off x="744709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0" name="object 2080"/>
          <p:cNvSpPr/>
          <p:nvPr/>
        </p:nvSpPr>
        <p:spPr>
          <a:xfrm>
            <a:off x="744709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1" name="object 2081"/>
          <p:cNvSpPr/>
          <p:nvPr/>
        </p:nvSpPr>
        <p:spPr>
          <a:xfrm>
            <a:off x="7421289" y="25840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2" name="object 2082"/>
          <p:cNvSpPr/>
          <p:nvPr/>
        </p:nvSpPr>
        <p:spPr>
          <a:xfrm>
            <a:off x="7421289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3" name="object 2083"/>
          <p:cNvSpPr/>
          <p:nvPr/>
        </p:nvSpPr>
        <p:spPr>
          <a:xfrm>
            <a:off x="7421289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4" name="object 2084"/>
          <p:cNvSpPr/>
          <p:nvPr/>
        </p:nvSpPr>
        <p:spPr>
          <a:xfrm>
            <a:off x="7421289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5" name="object 2085"/>
          <p:cNvSpPr/>
          <p:nvPr/>
        </p:nvSpPr>
        <p:spPr>
          <a:xfrm>
            <a:off x="7421289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6" name="object 2086"/>
          <p:cNvSpPr/>
          <p:nvPr/>
        </p:nvSpPr>
        <p:spPr>
          <a:xfrm>
            <a:off x="7421289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7" name="object 2087"/>
          <p:cNvSpPr/>
          <p:nvPr/>
        </p:nvSpPr>
        <p:spPr>
          <a:xfrm>
            <a:off x="7421289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8" name="object 2088"/>
          <p:cNvSpPr/>
          <p:nvPr/>
        </p:nvSpPr>
        <p:spPr>
          <a:xfrm>
            <a:off x="7421289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89" name="object 2089"/>
          <p:cNvSpPr/>
          <p:nvPr/>
        </p:nvSpPr>
        <p:spPr>
          <a:xfrm>
            <a:off x="7421289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0" name="object 2090"/>
          <p:cNvSpPr/>
          <p:nvPr/>
        </p:nvSpPr>
        <p:spPr>
          <a:xfrm>
            <a:off x="7421289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1" name="object 2091"/>
          <p:cNvSpPr/>
          <p:nvPr/>
        </p:nvSpPr>
        <p:spPr>
          <a:xfrm>
            <a:off x="7421289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2" name="object 2092"/>
          <p:cNvSpPr/>
          <p:nvPr/>
        </p:nvSpPr>
        <p:spPr>
          <a:xfrm>
            <a:off x="7421289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3" name="object 2093"/>
          <p:cNvSpPr/>
          <p:nvPr/>
        </p:nvSpPr>
        <p:spPr>
          <a:xfrm>
            <a:off x="7421289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4" name="object 2094"/>
          <p:cNvSpPr/>
          <p:nvPr/>
        </p:nvSpPr>
        <p:spPr>
          <a:xfrm>
            <a:off x="7421289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5" name="object 2095"/>
          <p:cNvSpPr/>
          <p:nvPr/>
        </p:nvSpPr>
        <p:spPr>
          <a:xfrm>
            <a:off x="7421289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6" name="object 2096"/>
          <p:cNvSpPr/>
          <p:nvPr/>
        </p:nvSpPr>
        <p:spPr>
          <a:xfrm>
            <a:off x="7421289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7" name="object 2097"/>
          <p:cNvSpPr/>
          <p:nvPr/>
        </p:nvSpPr>
        <p:spPr>
          <a:xfrm>
            <a:off x="7421289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8" name="object 2098"/>
          <p:cNvSpPr/>
          <p:nvPr/>
        </p:nvSpPr>
        <p:spPr>
          <a:xfrm>
            <a:off x="7421289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099" name="object 2099"/>
          <p:cNvSpPr/>
          <p:nvPr/>
        </p:nvSpPr>
        <p:spPr>
          <a:xfrm>
            <a:off x="7421289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0" name="object 2100"/>
          <p:cNvSpPr/>
          <p:nvPr/>
        </p:nvSpPr>
        <p:spPr>
          <a:xfrm>
            <a:off x="7421289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1" name="object 2101"/>
          <p:cNvSpPr/>
          <p:nvPr/>
        </p:nvSpPr>
        <p:spPr>
          <a:xfrm>
            <a:off x="7421289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2" name="object 2102"/>
          <p:cNvSpPr/>
          <p:nvPr/>
        </p:nvSpPr>
        <p:spPr>
          <a:xfrm>
            <a:off x="7421289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3" name="object 2103"/>
          <p:cNvSpPr/>
          <p:nvPr/>
        </p:nvSpPr>
        <p:spPr>
          <a:xfrm>
            <a:off x="7421289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4" name="object 2104"/>
          <p:cNvSpPr/>
          <p:nvPr/>
        </p:nvSpPr>
        <p:spPr>
          <a:xfrm>
            <a:off x="7421289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5" name="object 2105"/>
          <p:cNvSpPr/>
          <p:nvPr/>
        </p:nvSpPr>
        <p:spPr>
          <a:xfrm>
            <a:off x="7421289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6" name="object 2106"/>
          <p:cNvSpPr/>
          <p:nvPr/>
        </p:nvSpPr>
        <p:spPr>
          <a:xfrm>
            <a:off x="7421289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7" name="object 2107"/>
          <p:cNvSpPr/>
          <p:nvPr/>
        </p:nvSpPr>
        <p:spPr>
          <a:xfrm>
            <a:off x="7421289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8" name="object 2108"/>
          <p:cNvSpPr/>
          <p:nvPr/>
        </p:nvSpPr>
        <p:spPr>
          <a:xfrm>
            <a:off x="7421289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09" name="object 2109"/>
          <p:cNvSpPr/>
          <p:nvPr/>
        </p:nvSpPr>
        <p:spPr>
          <a:xfrm>
            <a:off x="7421289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0" name="object 2110"/>
          <p:cNvSpPr/>
          <p:nvPr/>
        </p:nvSpPr>
        <p:spPr>
          <a:xfrm>
            <a:off x="7421289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1" name="object 2111"/>
          <p:cNvSpPr/>
          <p:nvPr/>
        </p:nvSpPr>
        <p:spPr>
          <a:xfrm>
            <a:off x="7395534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2" name="object 2112"/>
          <p:cNvSpPr/>
          <p:nvPr/>
        </p:nvSpPr>
        <p:spPr>
          <a:xfrm>
            <a:off x="739553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3" name="object 2113"/>
          <p:cNvSpPr/>
          <p:nvPr/>
        </p:nvSpPr>
        <p:spPr>
          <a:xfrm>
            <a:off x="739553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4" name="object 2114"/>
          <p:cNvSpPr/>
          <p:nvPr/>
        </p:nvSpPr>
        <p:spPr>
          <a:xfrm>
            <a:off x="739553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5" name="object 2115"/>
          <p:cNvSpPr/>
          <p:nvPr/>
        </p:nvSpPr>
        <p:spPr>
          <a:xfrm>
            <a:off x="739553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6" name="object 2116"/>
          <p:cNvSpPr/>
          <p:nvPr/>
        </p:nvSpPr>
        <p:spPr>
          <a:xfrm>
            <a:off x="739553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7" name="object 2117"/>
          <p:cNvSpPr/>
          <p:nvPr/>
        </p:nvSpPr>
        <p:spPr>
          <a:xfrm>
            <a:off x="739553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8" name="object 2118"/>
          <p:cNvSpPr/>
          <p:nvPr/>
        </p:nvSpPr>
        <p:spPr>
          <a:xfrm>
            <a:off x="739553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19" name="object 2119"/>
          <p:cNvSpPr/>
          <p:nvPr/>
        </p:nvSpPr>
        <p:spPr>
          <a:xfrm>
            <a:off x="739553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0" name="object 2120"/>
          <p:cNvSpPr/>
          <p:nvPr/>
        </p:nvSpPr>
        <p:spPr>
          <a:xfrm>
            <a:off x="739553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1" name="object 2121"/>
          <p:cNvSpPr/>
          <p:nvPr/>
        </p:nvSpPr>
        <p:spPr>
          <a:xfrm>
            <a:off x="739553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2" name="object 2122"/>
          <p:cNvSpPr/>
          <p:nvPr/>
        </p:nvSpPr>
        <p:spPr>
          <a:xfrm>
            <a:off x="739553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3" name="object 2123"/>
          <p:cNvSpPr/>
          <p:nvPr/>
        </p:nvSpPr>
        <p:spPr>
          <a:xfrm>
            <a:off x="739553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4" name="object 2124"/>
          <p:cNvSpPr/>
          <p:nvPr/>
        </p:nvSpPr>
        <p:spPr>
          <a:xfrm>
            <a:off x="739553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5" name="object 2125"/>
          <p:cNvSpPr/>
          <p:nvPr/>
        </p:nvSpPr>
        <p:spPr>
          <a:xfrm>
            <a:off x="739553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6" name="object 2126"/>
          <p:cNvSpPr/>
          <p:nvPr/>
        </p:nvSpPr>
        <p:spPr>
          <a:xfrm>
            <a:off x="739553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7" name="object 2127"/>
          <p:cNvSpPr/>
          <p:nvPr/>
        </p:nvSpPr>
        <p:spPr>
          <a:xfrm>
            <a:off x="739553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8" name="object 2128"/>
          <p:cNvSpPr/>
          <p:nvPr/>
        </p:nvSpPr>
        <p:spPr>
          <a:xfrm>
            <a:off x="739553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29" name="object 2129"/>
          <p:cNvSpPr/>
          <p:nvPr/>
        </p:nvSpPr>
        <p:spPr>
          <a:xfrm>
            <a:off x="739553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0" name="object 2130"/>
          <p:cNvSpPr/>
          <p:nvPr/>
        </p:nvSpPr>
        <p:spPr>
          <a:xfrm>
            <a:off x="739553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1" name="object 2131"/>
          <p:cNvSpPr/>
          <p:nvPr/>
        </p:nvSpPr>
        <p:spPr>
          <a:xfrm>
            <a:off x="739553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2" name="object 2132"/>
          <p:cNvSpPr/>
          <p:nvPr/>
        </p:nvSpPr>
        <p:spPr>
          <a:xfrm>
            <a:off x="739553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3" name="object 2133"/>
          <p:cNvSpPr/>
          <p:nvPr/>
        </p:nvSpPr>
        <p:spPr>
          <a:xfrm>
            <a:off x="739553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4" name="object 2134"/>
          <p:cNvSpPr/>
          <p:nvPr/>
        </p:nvSpPr>
        <p:spPr>
          <a:xfrm>
            <a:off x="739553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5" name="object 2135"/>
          <p:cNvSpPr/>
          <p:nvPr/>
        </p:nvSpPr>
        <p:spPr>
          <a:xfrm>
            <a:off x="739553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6" name="object 2136"/>
          <p:cNvSpPr/>
          <p:nvPr/>
        </p:nvSpPr>
        <p:spPr>
          <a:xfrm>
            <a:off x="739553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7" name="object 2137"/>
          <p:cNvSpPr/>
          <p:nvPr/>
        </p:nvSpPr>
        <p:spPr>
          <a:xfrm>
            <a:off x="739553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8" name="object 2138"/>
          <p:cNvSpPr/>
          <p:nvPr/>
        </p:nvSpPr>
        <p:spPr>
          <a:xfrm>
            <a:off x="739553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39" name="object 2139"/>
          <p:cNvSpPr/>
          <p:nvPr/>
        </p:nvSpPr>
        <p:spPr>
          <a:xfrm>
            <a:off x="739553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0" name="object 2140"/>
          <p:cNvSpPr/>
          <p:nvPr/>
        </p:nvSpPr>
        <p:spPr>
          <a:xfrm>
            <a:off x="739553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1" name="object 2141"/>
          <p:cNvSpPr/>
          <p:nvPr/>
        </p:nvSpPr>
        <p:spPr>
          <a:xfrm>
            <a:off x="739553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2" name="object 2142"/>
          <p:cNvSpPr/>
          <p:nvPr/>
        </p:nvSpPr>
        <p:spPr>
          <a:xfrm>
            <a:off x="7369800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3" name="object 2143"/>
          <p:cNvSpPr/>
          <p:nvPr/>
        </p:nvSpPr>
        <p:spPr>
          <a:xfrm>
            <a:off x="7369800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4" name="object 2144"/>
          <p:cNvSpPr/>
          <p:nvPr/>
        </p:nvSpPr>
        <p:spPr>
          <a:xfrm>
            <a:off x="736980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5" name="object 2145"/>
          <p:cNvSpPr/>
          <p:nvPr/>
        </p:nvSpPr>
        <p:spPr>
          <a:xfrm>
            <a:off x="736980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6" name="object 2146"/>
          <p:cNvSpPr/>
          <p:nvPr/>
        </p:nvSpPr>
        <p:spPr>
          <a:xfrm>
            <a:off x="736980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7" name="object 2147"/>
          <p:cNvSpPr/>
          <p:nvPr/>
        </p:nvSpPr>
        <p:spPr>
          <a:xfrm>
            <a:off x="736980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8" name="object 2148"/>
          <p:cNvSpPr/>
          <p:nvPr/>
        </p:nvSpPr>
        <p:spPr>
          <a:xfrm>
            <a:off x="736980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49" name="object 2149"/>
          <p:cNvSpPr/>
          <p:nvPr/>
        </p:nvSpPr>
        <p:spPr>
          <a:xfrm>
            <a:off x="736980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0" name="object 2150"/>
          <p:cNvSpPr/>
          <p:nvPr/>
        </p:nvSpPr>
        <p:spPr>
          <a:xfrm>
            <a:off x="736980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1" name="object 2151"/>
          <p:cNvSpPr/>
          <p:nvPr/>
        </p:nvSpPr>
        <p:spPr>
          <a:xfrm>
            <a:off x="736980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2" name="object 2152"/>
          <p:cNvSpPr/>
          <p:nvPr/>
        </p:nvSpPr>
        <p:spPr>
          <a:xfrm>
            <a:off x="736980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3" name="object 2153"/>
          <p:cNvSpPr/>
          <p:nvPr/>
        </p:nvSpPr>
        <p:spPr>
          <a:xfrm>
            <a:off x="736980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4" name="object 2154"/>
          <p:cNvSpPr/>
          <p:nvPr/>
        </p:nvSpPr>
        <p:spPr>
          <a:xfrm>
            <a:off x="736980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5" name="object 2155"/>
          <p:cNvSpPr/>
          <p:nvPr/>
        </p:nvSpPr>
        <p:spPr>
          <a:xfrm>
            <a:off x="736980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6" name="object 2156"/>
          <p:cNvSpPr/>
          <p:nvPr/>
        </p:nvSpPr>
        <p:spPr>
          <a:xfrm>
            <a:off x="736980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7" name="object 2157"/>
          <p:cNvSpPr/>
          <p:nvPr/>
        </p:nvSpPr>
        <p:spPr>
          <a:xfrm>
            <a:off x="736980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8" name="object 2158"/>
          <p:cNvSpPr/>
          <p:nvPr/>
        </p:nvSpPr>
        <p:spPr>
          <a:xfrm>
            <a:off x="736980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59" name="object 2159"/>
          <p:cNvSpPr/>
          <p:nvPr/>
        </p:nvSpPr>
        <p:spPr>
          <a:xfrm>
            <a:off x="736980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0" name="object 2160"/>
          <p:cNvSpPr/>
          <p:nvPr/>
        </p:nvSpPr>
        <p:spPr>
          <a:xfrm>
            <a:off x="736980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1" name="object 2161"/>
          <p:cNvSpPr/>
          <p:nvPr/>
        </p:nvSpPr>
        <p:spPr>
          <a:xfrm>
            <a:off x="736980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2" name="object 2162"/>
          <p:cNvSpPr/>
          <p:nvPr/>
        </p:nvSpPr>
        <p:spPr>
          <a:xfrm>
            <a:off x="736980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3" name="object 2163"/>
          <p:cNvSpPr/>
          <p:nvPr/>
        </p:nvSpPr>
        <p:spPr>
          <a:xfrm>
            <a:off x="736980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4" name="object 2164"/>
          <p:cNvSpPr/>
          <p:nvPr/>
        </p:nvSpPr>
        <p:spPr>
          <a:xfrm>
            <a:off x="736980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5" name="object 2165"/>
          <p:cNvSpPr/>
          <p:nvPr/>
        </p:nvSpPr>
        <p:spPr>
          <a:xfrm>
            <a:off x="736980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6" name="object 2166"/>
          <p:cNvSpPr/>
          <p:nvPr/>
        </p:nvSpPr>
        <p:spPr>
          <a:xfrm>
            <a:off x="736980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7" name="object 2167"/>
          <p:cNvSpPr/>
          <p:nvPr/>
        </p:nvSpPr>
        <p:spPr>
          <a:xfrm>
            <a:off x="736980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8" name="object 2168"/>
          <p:cNvSpPr/>
          <p:nvPr/>
        </p:nvSpPr>
        <p:spPr>
          <a:xfrm>
            <a:off x="736980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69" name="object 2169"/>
          <p:cNvSpPr/>
          <p:nvPr/>
        </p:nvSpPr>
        <p:spPr>
          <a:xfrm>
            <a:off x="736980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0" name="object 2170"/>
          <p:cNvSpPr/>
          <p:nvPr/>
        </p:nvSpPr>
        <p:spPr>
          <a:xfrm>
            <a:off x="736980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1" name="object 2171"/>
          <p:cNvSpPr/>
          <p:nvPr/>
        </p:nvSpPr>
        <p:spPr>
          <a:xfrm>
            <a:off x="736980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2" name="object 2172"/>
          <p:cNvSpPr/>
          <p:nvPr/>
        </p:nvSpPr>
        <p:spPr>
          <a:xfrm>
            <a:off x="736980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3" name="object 2173"/>
          <p:cNvSpPr/>
          <p:nvPr/>
        </p:nvSpPr>
        <p:spPr>
          <a:xfrm>
            <a:off x="736980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4" name="object 2174"/>
          <p:cNvSpPr/>
          <p:nvPr/>
        </p:nvSpPr>
        <p:spPr>
          <a:xfrm>
            <a:off x="7369800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5" name="object 2175"/>
          <p:cNvSpPr/>
          <p:nvPr/>
        </p:nvSpPr>
        <p:spPr>
          <a:xfrm>
            <a:off x="7343991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6" name="object 2176"/>
          <p:cNvSpPr/>
          <p:nvPr/>
        </p:nvSpPr>
        <p:spPr>
          <a:xfrm>
            <a:off x="7343991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7" name="object 2177"/>
          <p:cNvSpPr/>
          <p:nvPr/>
        </p:nvSpPr>
        <p:spPr>
          <a:xfrm>
            <a:off x="7343991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8" name="object 2178"/>
          <p:cNvSpPr/>
          <p:nvPr/>
        </p:nvSpPr>
        <p:spPr>
          <a:xfrm>
            <a:off x="7343991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79" name="object 2179"/>
          <p:cNvSpPr/>
          <p:nvPr/>
        </p:nvSpPr>
        <p:spPr>
          <a:xfrm>
            <a:off x="7343991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0" name="object 2180"/>
          <p:cNvSpPr/>
          <p:nvPr/>
        </p:nvSpPr>
        <p:spPr>
          <a:xfrm>
            <a:off x="734399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1" name="object 2181"/>
          <p:cNvSpPr/>
          <p:nvPr/>
        </p:nvSpPr>
        <p:spPr>
          <a:xfrm>
            <a:off x="7343991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2" name="object 2182"/>
          <p:cNvSpPr/>
          <p:nvPr/>
        </p:nvSpPr>
        <p:spPr>
          <a:xfrm>
            <a:off x="734399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3" name="object 2183"/>
          <p:cNvSpPr/>
          <p:nvPr/>
        </p:nvSpPr>
        <p:spPr>
          <a:xfrm>
            <a:off x="734399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4" name="object 2184"/>
          <p:cNvSpPr/>
          <p:nvPr/>
        </p:nvSpPr>
        <p:spPr>
          <a:xfrm>
            <a:off x="734399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5" name="object 2185"/>
          <p:cNvSpPr/>
          <p:nvPr/>
        </p:nvSpPr>
        <p:spPr>
          <a:xfrm>
            <a:off x="734399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6" name="object 2186"/>
          <p:cNvSpPr/>
          <p:nvPr/>
        </p:nvSpPr>
        <p:spPr>
          <a:xfrm>
            <a:off x="734399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7" name="object 2187"/>
          <p:cNvSpPr/>
          <p:nvPr/>
        </p:nvSpPr>
        <p:spPr>
          <a:xfrm>
            <a:off x="734399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8" name="object 2188"/>
          <p:cNvSpPr/>
          <p:nvPr/>
        </p:nvSpPr>
        <p:spPr>
          <a:xfrm>
            <a:off x="7343991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89" name="object 2189"/>
          <p:cNvSpPr/>
          <p:nvPr/>
        </p:nvSpPr>
        <p:spPr>
          <a:xfrm>
            <a:off x="734399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0" name="object 2190"/>
          <p:cNvSpPr/>
          <p:nvPr/>
        </p:nvSpPr>
        <p:spPr>
          <a:xfrm>
            <a:off x="734399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1" name="object 2191"/>
          <p:cNvSpPr/>
          <p:nvPr/>
        </p:nvSpPr>
        <p:spPr>
          <a:xfrm>
            <a:off x="734399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2" name="object 2192"/>
          <p:cNvSpPr/>
          <p:nvPr/>
        </p:nvSpPr>
        <p:spPr>
          <a:xfrm>
            <a:off x="734399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3" name="object 2193"/>
          <p:cNvSpPr/>
          <p:nvPr/>
        </p:nvSpPr>
        <p:spPr>
          <a:xfrm>
            <a:off x="734399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4" name="object 2194"/>
          <p:cNvSpPr/>
          <p:nvPr/>
        </p:nvSpPr>
        <p:spPr>
          <a:xfrm>
            <a:off x="734399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5" name="object 2195"/>
          <p:cNvSpPr/>
          <p:nvPr/>
        </p:nvSpPr>
        <p:spPr>
          <a:xfrm>
            <a:off x="7343991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6" name="object 2196"/>
          <p:cNvSpPr/>
          <p:nvPr/>
        </p:nvSpPr>
        <p:spPr>
          <a:xfrm>
            <a:off x="7343991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7" name="object 2197"/>
          <p:cNvSpPr/>
          <p:nvPr/>
        </p:nvSpPr>
        <p:spPr>
          <a:xfrm>
            <a:off x="7343991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8" name="object 2198"/>
          <p:cNvSpPr/>
          <p:nvPr/>
        </p:nvSpPr>
        <p:spPr>
          <a:xfrm>
            <a:off x="7343991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199" name="object 2199"/>
          <p:cNvSpPr/>
          <p:nvPr/>
        </p:nvSpPr>
        <p:spPr>
          <a:xfrm>
            <a:off x="7343991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0" name="object 2200"/>
          <p:cNvSpPr/>
          <p:nvPr/>
        </p:nvSpPr>
        <p:spPr>
          <a:xfrm>
            <a:off x="7343991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1" name="object 2201"/>
          <p:cNvSpPr/>
          <p:nvPr/>
        </p:nvSpPr>
        <p:spPr>
          <a:xfrm>
            <a:off x="7343991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2" name="object 2202"/>
          <p:cNvSpPr/>
          <p:nvPr/>
        </p:nvSpPr>
        <p:spPr>
          <a:xfrm>
            <a:off x="7343991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3" name="object 2203"/>
          <p:cNvSpPr/>
          <p:nvPr/>
        </p:nvSpPr>
        <p:spPr>
          <a:xfrm>
            <a:off x="734399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4" name="object 2204"/>
          <p:cNvSpPr/>
          <p:nvPr/>
        </p:nvSpPr>
        <p:spPr>
          <a:xfrm>
            <a:off x="734399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5" name="object 2205"/>
          <p:cNvSpPr/>
          <p:nvPr/>
        </p:nvSpPr>
        <p:spPr>
          <a:xfrm>
            <a:off x="734399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6" name="object 2206"/>
          <p:cNvSpPr/>
          <p:nvPr/>
        </p:nvSpPr>
        <p:spPr>
          <a:xfrm>
            <a:off x="734399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7" name="object 2207"/>
          <p:cNvSpPr/>
          <p:nvPr/>
        </p:nvSpPr>
        <p:spPr>
          <a:xfrm>
            <a:off x="734399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8" name="object 2208"/>
          <p:cNvSpPr/>
          <p:nvPr/>
        </p:nvSpPr>
        <p:spPr>
          <a:xfrm>
            <a:off x="734399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09" name="object 2209"/>
          <p:cNvSpPr/>
          <p:nvPr/>
        </p:nvSpPr>
        <p:spPr>
          <a:xfrm>
            <a:off x="7318237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0" name="object 2210"/>
          <p:cNvSpPr/>
          <p:nvPr/>
        </p:nvSpPr>
        <p:spPr>
          <a:xfrm>
            <a:off x="7318237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1" name="object 2211"/>
          <p:cNvSpPr/>
          <p:nvPr/>
        </p:nvSpPr>
        <p:spPr>
          <a:xfrm>
            <a:off x="7318237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2" name="object 2212"/>
          <p:cNvSpPr/>
          <p:nvPr/>
        </p:nvSpPr>
        <p:spPr>
          <a:xfrm>
            <a:off x="7318237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3" name="object 2213"/>
          <p:cNvSpPr/>
          <p:nvPr/>
        </p:nvSpPr>
        <p:spPr>
          <a:xfrm>
            <a:off x="7318237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4" name="object 2214"/>
          <p:cNvSpPr/>
          <p:nvPr/>
        </p:nvSpPr>
        <p:spPr>
          <a:xfrm>
            <a:off x="7318237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5" name="object 2215"/>
          <p:cNvSpPr/>
          <p:nvPr/>
        </p:nvSpPr>
        <p:spPr>
          <a:xfrm>
            <a:off x="7318237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6" name="object 2216"/>
          <p:cNvSpPr/>
          <p:nvPr/>
        </p:nvSpPr>
        <p:spPr>
          <a:xfrm>
            <a:off x="7318237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7" name="object 2217"/>
          <p:cNvSpPr/>
          <p:nvPr/>
        </p:nvSpPr>
        <p:spPr>
          <a:xfrm>
            <a:off x="7318237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8" name="object 2218"/>
          <p:cNvSpPr/>
          <p:nvPr/>
        </p:nvSpPr>
        <p:spPr>
          <a:xfrm>
            <a:off x="7318237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19" name="object 2219"/>
          <p:cNvSpPr/>
          <p:nvPr/>
        </p:nvSpPr>
        <p:spPr>
          <a:xfrm>
            <a:off x="7318237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0" name="object 2220"/>
          <p:cNvSpPr/>
          <p:nvPr/>
        </p:nvSpPr>
        <p:spPr>
          <a:xfrm>
            <a:off x="7318237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1" name="object 2221"/>
          <p:cNvSpPr/>
          <p:nvPr/>
        </p:nvSpPr>
        <p:spPr>
          <a:xfrm>
            <a:off x="7318237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2" name="object 2222"/>
          <p:cNvSpPr/>
          <p:nvPr/>
        </p:nvSpPr>
        <p:spPr>
          <a:xfrm>
            <a:off x="7318237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3" name="object 2223"/>
          <p:cNvSpPr/>
          <p:nvPr/>
        </p:nvSpPr>
        <p:spPr>
          <a:xfrm>
            <a:off x="7318237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4" name="object 2224"/>
          <p:cNvSpPr/>
          <p:nvPr/>
        </p:nvSpPr>
        <p:spPr>
          <a:xfrm>
            <a:off x="7318237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5" name="object 2225"/>
          <p:cNvSpPr/>
          <p:nvPr/>
        </p:nvSpPr>
        <p:spPr>
          <a:xfrm>
            <a:off x="7318237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6" name="object 2226"/>
          <p:cNvSpPr/>
          <p:nvPr/>
        </p:nvSpPr>
        <p:spPr>
          <a:xfrm>
            <a:off x="7318237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7" name="object 2227"/>
          <p:cNvSpPr/>
          <p:nvPr/>
        </p:nvSpPr>
        <p:spPr>
          <a:xfrm>
            <a:off x="7318237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8" name="object 2228"/>
          <p:cNvSpPr/>
          <p:nvPr/>
        </p:nvSpPr>
        <p:spPr>
          <a:xfrm>
            <a:off x="7318237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29" name="object 2229"/>
          <p:cNvSpPr/>
          <p:nvPr/>
        </p:nvSpPr>
        <p:spPr>
          <a:xfrm>
            <a:off x="7318237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0" name="object 2230"/>
          <p:cNvSpPr/>
          <p:nvPr/>
        </p:nvSpPr>
        <p:spPr>
          <a:xfrm>
            <a:off x="7318237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1" name="object 2231"/>
          <p:cNvSpPr/>
          <p:nvPr/>
        </p:nvSpPr>
        <p:spPr>
          <a:xfrm>
            <a:off x="7318237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2" name="object 2232"/>
          <p:cNvSpPr/>
          <p:nvPr/>
        </p:nvSpPr>
        <p:spPr>
          <a:xfrm>
            <a:off x="7318237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3" name="object 2233"/>
          <p:cNvSpPr/>
          <p:nvPr/>
        </p:nvSpPr>
        <p:spPr>
          <a:xfrm>
            <a:off x="7318237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4" name="object 2234"/>
          <p:cNvSpPr/>
          <p:nvPr/>
        </p:nvSpPr>
        <p:spPr>
          <a:xfrm>
            <a:off x="7318237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5" name="object 2235"/>
          <p:cNvSpPr/>
          <p:nvPr/>
        </p:nvSpPr>
        <p:spPr>
          <a:xfrm>
            <a:off x="7318237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6" name="object 2236"/>
          <p:cNvSpPr/>
          <p:nvPr/>
        </p:nvSpPr>
        <p:spPr>
          <a:xfrm>
            <a:off x="7318237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7" name="object 2237"/>
          <p:cNvSpPr/>
          <p:nvPr/>
        </p:nvSpPr>
        <p:spPr>
          <a:xfrm>
            <a:off x="7318237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8" name="object 2238"/>
          <p:cNvSpPr/>
          <p:nvPr/>
        </p:nvSpPr>
        <p:spPr>
          <a:xfrm>
            <a:off x="7318237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39" name="object 2239"/>
          <p:cNvSpPr/>
          <p:nvPr/>
        </p:nvSpPr>
        <p:spPr>
          <a:xfrm>
            <a:off x="7318237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0" name="object 2240"/>
          <p:cNvSpPr/>
          <p:nvPr/>
        </p:nvSpPr>
        <p:spPr>
          <a:xfrm>
            <a:off x="7318237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1" name="object 2241"/>
          <p:cNvSpPr/>
          <p:nvPr/>
        </p:nvSpPr>
        <p:spPr>
          <a:xfrm>
            <a:off x="7318237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2" name="object 2242"/>
          <p:cNvSpPr/>
          <p:nvPr/>
        </p:nvSpPr>
        <p:spPr>
          <a:xfrm>
            <a:off x="7318237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3" name="object 2243"/>
          <p:cNvSpPr/>
          <p:nvPr/>
        </p:nvSpPr>
        <p:spPr>
          <a:xfrm>
            <a:off x="7318237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4" name="object 2244"/>
          <p:cNvSpPr/>
          <p:nvPr/>
        </p:nvSpPr>
        <p:spPr>
          <a:xfrm>
            <a:off x="7318237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5" name="object 2245"/>
          <p:cNvSpPr/>
          <p:nvPr/>
        </p:nvSpPr>
        <p:spPr>
          <a:xfrm>
            <a:off x="7292435" y="26339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6" name="object 2246"/>
          <p:cNvSpPr/>
          <p:nvPr/>
        </p:nvSpPr>
        <p:spPr>
          <a:xfrm>
            <a:off x="7292435" y="265895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7" name="object 2247"/>
          <p:cNvSpPr/>
          <p:nvPr/>
        </p:nvSpPr>
        <p:spPr>
          <a:xfrm>
            <a:off x="7292435" y="26839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8" name="object 2248"/>
          <p:cNvSpPr/>
          <p:nvPr/>
        </p:nvSpPr>
        <p:spPr>
          <a:xfrm>
            <a:off x="7292435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49" name="object 2249"/>
          <p:cNvSpPr/>
          <p:nvPr/>
        </p:nvSpPr>
        <p:spPr>
          <a:xfrm>
            <a:off x="7292435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0" name="object 2250"/>
          <p:cNvSpPr/>
          <p:nvPr/>
        </p:nvSpPr>
        <p:spPr>
          <a:xfrm>
            <a:off x="7292435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1" name="object 2251"/>
          <p:cNvSpPr/>
          <p:nvPr/>
        </p:nvSpPr>
        <p:spPr>
          <a:xfrm>
            <a:off x="7292435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2" name="object 2252"/>
          <p:cNvSpPr/>
          <p:nvPr/>
        </p:nvSpPr>
        <p:spPr>
          <a:xfrm>
            <a:off x="7292435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3" name="object 2253"/>
          <p:cNvSpPr/>
          <p:nvPr/>
        </p:nvSpPr>
        <p:spPr>
          <a:xfrm>
            <a:off x="7292435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4" name="object 2254"/>
          <p:cNvSpPr/>
          <p:nvPr/>
        </p:nvSpPr>
        <p:spPr>
          <a:xfrm>
            <a:off x="7292435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5" name="object 2255"/>
          <p:cNvSpPr/>
          <p:nvPr/>
        </p:nvSpPr>
        <p:spPr>
          <a:xfrm>
            <a:off x="7292435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6" name="object 2256"/>
          <p:cNvSpPr/>
          <p:nvPr/>
        </p:nvSpPr>
        <p:spPr>
          <a:xfrm>
            <a:off x="7292435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7" name="object 2257"/>
          <p:cNvSpPr/>
          <p:nvPr/>
        </p:nvSpPr>
        <p:spPr>
          <a:xfrm>
            <a:off x="7292435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8" name="object 2258"/>
          <p:cNvSpPr/>
          <p:nvPr/>
        </p:nvSpPr>
        <p:spPr>
          <a:xfrm>
            <a:off x="7292435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59" name="object 2259"/>
          <p:cNvSpPr/>
          <p:nvPr/>
        </p:nvSpPr>
        <p:spPr>
          <a:xfrm>
            <a:off x="7292435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0" name="object 2260"/>
          <p:cNvSpPr/>
          <p:nvPr/>
        </p:nvSpPr>
        <p:spPr>
          <a:xfrm>
            <a:off x="7292435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1" name="object 2261"/>
          <p:cNvSpPr/>
          <p:nvPr/>
        </p:nvSpPr>
        <p:spPr>
          <a:xfrm>
            <a:off x="7292435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2" name="object 2262"/>
          <p:cNvSpPr/>
          <p:nvPr/>
        </p:nvSpPr>
        <p:spPr>
          <a:xfrm>
            <a:off x="7292435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3" name="object 2263"/>
          <p:cNvSpPr/>
          <p:nvPr/>
        </p:nvSpPr>
        <p:spPr>
          <a:xfrm>
            <a:off x="7292435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4" name="object 2264"/>
          <p:cNvSpPr/>
          <p:nvPr/>
        </p:nvSpPr>
        <p:spPr>
          <a:xfrm>
            <a:off x="7292435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5" name="object 2265"/>
          <p:cNvSpPr/>
          <p:nvPr/>
        </p:nvSpPr>
        <p:spPr>
          <a:xfrm>
            <a:off x="7292435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6" name="object 2266"/>
          <p:cNvSpPr/>
          <p:nvPr/>
        </p:nvSpPr>
        <p:spPr>
          <a:xfrm>
            <a:off x="7292435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7" name="object 2267"/>
          <p:cNvSpPr/>
          <p:nvPr/>
        </p:nvSpPr>
        <p:spPr>
          <a:xfrm>
            <a:off x="7292435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8" name="object 2268"/>
          <p:cNvSpPr/>
          <p:nvPr/>
        </p:nvSpPr>
        <p:spPr>
          <a:xfrm>
            <a:off x="7292435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69" name="object 2269"/>
          <p:cNvSpPr/>
          <p:nvPr/>
        </p:nvSpPr>
        <p:spPr>
          <a:xfrm>
            <a:off x="7292435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0" name="object 2270"/>
          <p:cNvSpPr/>
          <p:nvPr/>
        </p:nvSpPr>
        <p:spPr>
          <a:xfrm>
            <a:off x="7292435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1" name="object 2271"/>
          <p:cNvSpPr/>
          <p:nvPr/>
        </p:nvSpPr>
        <p:spPr>
          <a:xfrm>
            <a:off x="7292435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2" name="object 2272"/>
          <p:cNvSpPr/>
          <p:nvPr/>
        </p:nvSpPr>
        <p:spPr>
          <a:xfrm>
            <a:off x="7292435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3" name="object 2273"/>
          <p:cNvSpPr/>
          <p:nvPr/>
        </p:nvSpPr>
        <p:spPr>
          <a:xfrm>
            <a:off x="7292435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4" name="object 2274"/>
          <p:cNvSpPr/>
          <p:nvPr/>
        </p:nvSpPr>
        <p:spPr>
          <a:xfrm>
            <a:off x="7292435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5" name="object 2275"/>
          <p:cNvSpPr/>
          <p:nvPr/>
        </p:nvSpPr>
        <p:spPr>
          <a:xfrm>
            <a:off x="7292435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6" name="object 2276"/>
          <p:cNvSpPr/>
          <p:nvPr/>
        </p:nvSpPr>
        <p:spPr>
          <a:xfrm>
            <a:off x="7292435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7" name="object 2277"/>
          <p:cNvSpPr/>
          <p:nvPr/>
        </p:nvSpPr>
        <p:spPr>
          <a:xfrm>
            <a:off x="7292435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8" name="object 2278"/>
          <p:cNvSpPr/>
          <p:nvPr/>
        </p:nvSpPr>
        <p:spPr>
          <a:xfrm>
            <a:off x="7292435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79" name="object 2279"/>
          <p:cNvSpPr/>
          <p:nvPr/>
        </p:nvSpPr>
        <p:spPr>
          <a:xfrm>
            <a:off x="7292435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0" name="object 2280"/>
          <p:cNvSpPr/>
          <p:nvPr/>
        </p:nvSpPr>
        <p:spPr>
          <a:xfrm>
            <a:off x="7292435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1" name="object 2281"/>
          <p:cNvSpPr/>
          <p:nvPr/>
        </p:nvSpPr>
        <p:spPr>
          <a:xfrm>
            <a:off x="7266701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2" name="object 2282"/>
          <p:cNvSpPr/>
          <p:nvPr/>
        </p:nvSpPr>
        <p:spPr>
          <a:xfrm>
            <a:off x="7266701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3" name="object 2283"/>
          <p:cNvSpPr/>
          <p:nvPr/>
        </p:nvSpPr>
        <p:spPr>
          <a:xfrm>
            <a:off x="7266701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4" name="object 2284"/>
          <p:cNvSpPr/>
          <p:nvPr/>
        </p:nvSpPr>
        <p:spPr>
          <a:xfrm>
            <a:off x="7266701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5" name="object 2285"/>
          <p:cNvSpPr/>
          <p:nvPr/>
        </p:nvSpPr>
        <p:spPr>
          <a:xfrm>
            <a:off x="726670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6" name="object 2286"/>
          <p:cNvSpPr/>
          <p:nvPr/>
        </p:nvSpPr>
        <p:spPr>
          <a:xfrm>
            <a:off x="7266701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7" name="object 2287"/>
          <p:cNvSpPr/>
          <p:nvPr/>
        </p:nvSpPr>
        <p:spPr>
          <a:xfrm>
            <a:off x="726670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8" name="object 2288"/>
          <p:cNvSpPr/>
          <p:nvPr/>
        </p:nvSpPr>
        <p:spPr>
          <a:xfrm>
            <a:off x="726670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89" name="object 2289"/>
          <p:cNvSpPr/>
          <p:nvPr/>
        </p:nvSpPr>
        <p:spPr>
          <a:xfrm>
            <a:off x="7421289" y="245924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0" name="object 2290"/>
          <p:cNvSpPr/>
          <p:nvPr/>
        </p:nvSpPr>
        <p:spPr>
          <a:xfrm>
            <a:off x="7395534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1" name="object 2291"/>
          <p:cNvSpPr/>
          <p:nvPr/>
        </p:nvSpPr>
        <p:spPr>
          <a:xfrm>
            <a:off x="7369800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2" name="object 2292"/>
          <p:cNvSpPr/>
          <p:nvPr/>
        </p:nvSpPr>
        <p:spPr>
          <a:xfrm>
            <a:off x="7369800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3" name="object 2293"/>
          <p:cNvSpPr/>
          <p:nvPr/>
        </p:nvSpPr>
        <p:spPr>
          <a:xfrm>
            <a:off x="7343991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4" name="object 2294"/>
          <p:cNvSpPr/>
          <p:nvPr/>
        </p:nvSpPr>
        <p:spPr>
          <a:xfrm>
            <a:off x="7343991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5" name="object 2295"/>
          <p:cNvSpPr/>
          <p:nvPr/>
        </p:nvSpPr>
        <p:spPr>
          <a:xfrm>
            <a:off x="7343991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6" name="object 2296"/>
          <p:cNvSpPr/>
          <p:nvPr/>
        </p:nvSpPr>
        <p:spPr>
          <a:xfrm>
            <a:off x="7318237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7" name="object 2297"/>
          <p:cNvSpPr/>
          <p:nvPr/>
        </p:nvSpPr>
        <p:spPr>
          <a:xfrm>
            <a:off x="7318237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8" name="object 2298"/>
          <p:cNvSpPr/>
          <p:nvPr/>
        </p:nvSpPr>
        <p:spPr>
          <a:xfrm>
            <a:off x="7318237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299" name="object 2299"/>
          <p:cNvSpPr/>
          <p:nvPr/>
        </p:nvSpPr>
        <p:spPr>
          <a:xfrm>
            <a:off x="7292435" y="245924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0" name="object 2300"/>
          <p:cNvSpPr/>
          <p:nvPr/>
        </p:nvSpPr>
        <p:spPr>
          <a:xfrm>
            <a:off x="7266701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1" name="object 2301"/>
          <p:cNvSpPr/>
          <p:nvPr/>
        </p:nvSpPr>
        <p:spPr>
          <a:xfrm>
            <a:off x="7240967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2" name="object 2302"/>
          <p:cNvSpPr/>
          <p:nvPr/>
        </p:nvSpPr>
        <p:spPr>
          <a:xfrm>
            <a:off x="7215213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3" name="object 2303"/>
          <p:cNvSpPr/>
          <p:nvPr/>
        </p:nvSpPr>
        <p:spPr>
          <a:xfrm>
            <a:off x="7215213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4" name="object 2304"/>
          <p:cNvSpPr/>
          <p:nvPr/>
        </p:nvSpPr>
        <p:spPr>
          <a:xfrm>
            <a:off x="7189411" y="2434261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5" name="object 2305"/>
          <p:cNvSpPr/>
          <p:nvPr/>
        </p:nvSpPr>
        <p:spPr>
          <a:xfrm>
            <a:off x="7189411" y="245924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6" name="object 2306"/>
          <p:cNvSpPr/>
          <p:nvPr/>
        </p:nvSpPr>
        <p:spPr>
          <a:xfrm>
            <a:off x="7163670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7" name="object 2307"/>
          <p:cNvSpPr/>
          <p:nvPr/>
        </p:nvSpPr>
        <p:spPr>
          <a:xfrm>
            <a:off x="7163670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8" name="object 2308"/>
          <p:cNvSpPr/>
          <p:nvPr/>
        </p:nvSpPr>
        <p:spPr>
          <a:xfrm>
            <a:off x="726670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09" name="object 2309"/>
          <p:cNvSpPr/>
          <p:nvPr/>
        </p:nvSpPr>
        <p:spPr>
          <a:xfrm>
            <a:off x="726670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0" name="object 2310"/>
          <p:cNvSpPr/>
          <p:nvPr/>
        </p:nvSpPr>
        <p:spPr>
          <a:xfrm>
            <a:off x="726670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1" name="object 2311"/>
          <p:cNvSpPr/>
          <p:nvPr/>
        </p:nvSpPr>
        <p:spPr>
          <a:xfrm>
            <a:off x="726670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2" name="object 2312"/>
          <p:cNvSpPr/>
          <p:nvPr/>
        </p:nvSpPr>
        <p:spPr>
          <a:xfrm>
            <a:off x="7266701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3" name="object 2313"/>
          <p:cNvSpPr/>
          <p:nvPr/>
        </p:nvSpPr>
        <p:spPr>
          <a:xfrm>
            <a:off x="726670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4" name="object 2314"/>
          <p:cNvSpPr/>
          <p:nvPr/>
        </p:nvSpPr>
        <p:spPr>
          <a:xfrm>
            <a:off x="726670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5" name="object 2315"/>
          <p:cNvSpPr/>
          <p:nvPr/>
        </p:nvSpPr>
        <p:spPr>
          <a:xfrm>
            <a:off x="726670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6" name="object 2316"/>
          <p:cNvSpPr/>
          <p:nvPr/>
        </p:nvSpPr>
        <p:spPr>
          <a:xfrm>
            <a:off x="726670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7" name="object 2317"/>
          <p:cNvSpPr/>
          <p:nvPr/>
        </p:nvSpPr>
        <p:spPr>
          <a:xfrm>
            <a:off x="726670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8" name="object 2318"/>
          <p:cNvSpPr/>
          <p:nvPr/>
        </p:nvSpPr>
        <p:spPr>
          <a:xfrm>
            <a:off x="726670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19" name="object 2319"/>
          <p:cNvSpPr/>
          <p:nvPr/>
        </p:nvSpPr>
        <p:spPr>
          <a:xfrm>
            <a:off x="7266701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0" name="object 2320"/>
          <p:cNvSpPr/>
          <p:nvPr/>
        </p:nvSpPr>
        <p:spPr>
          <a:xfrm>
            <a:off x="7266701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1" name="object 2321"/>
          <p:cNvSpPr/>
          <p:nvPr/>
        </p:nvSpPr>
        <p:spPr>
          <a:xfrm>
            <a:off x="7266701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2" name="object 2322"/>
          <p:cNvSpPr/>
          <p:nvPr/>
        </p:nvSpPr>
        <p:spPr>
          <a:xfrm>
            <a:off x="7266701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3" name="object 2323"/>
          <p:cNvSpPr/>
          <p:nvPr/>
        </p:nvSpPr>
        <p:spPr>
          <a:xfrm>
            <a:off x="7266701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4" name="object 2324"/>
          <p:cNvSpPr/>
          <p:nvPr/>
        </p:nvSpPr>
        <p:spPr>
          <a:xfrm>
            <a:off x="7266701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5" name="object 2325"/>
          <p:cNvSpPr/>
          <p:nvPr/>
        </p:nvSpPr>
        <p:spPr>
          <a:xfrm>
            <a:off x="7266701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6" name="object 2326"/>
          <p:cNvSpPr/>
          <p:nvPr/>
        </p:nvSpPr>
        <p:spPr>
          <a:xfrm>
            <a:off x="7266701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7" name="object 2327"/>
          <p:cNvSpPr/>
          <p:nvPr/>
        </p:nvSpPr>
        <p:spPr>
          <a:xfrm>
            <a:off x="726670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8" name="object 2328"/>
          <p:cNvSpPr/>
          <p:nvPr/>
        </p:nvSpPr>
        <p:spPr>
          <a:xfrm>
            <a:off x="726670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29" name="object 2329"/>
          <p:cNvSpPr/>
          <p:nvPr/>
        </p:nvSpPr>
        <p:spPr>
          <a:xfrm>
            <a:off x="726670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0" name="object 2330"/>
          <p:cNvSpPr/>
          <p:nvPr/>
        </p:nvSpPr>
        <p:spPr>
          <a:xfrm>
            <a:off x="726670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1" name="object 2331"/>
          <p:cNvSpPr/>
          <p:nvPr/>
        </p:nvSpPr>
        <p:spPr>
          <a:xfrm>
            <a:off x="726670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2" name="object 2332"/>
          <p:cNvSpPr/>
          <p:nvPr/>
        </p:nvSpPr>
        <p:spPr>
          <a:xfrm>
            <a:off x="726670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3" name="object 2333"/>
          <p:cNvSpPr/>
          <p:nvPr/>
        </p:nvSpPr>
        <p:spPr>
          <a:xfrm>
            <a:off x="7266701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4" name="object 2334"/>
          <p:cNvSpPr/>
          <p:nvPr/>
        </p:nvSpPr>
        <p:spPr>
          <a:xfrm>
            <a:off x="7266701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5" name="object 2335"/>
          <p:cNvSpPr/>
          <p:nvPr/>
        </p:nvSpPr>
        <p:spPr>
          <a:xfrm>
            <a:off x="7240967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6" name="object 2336"/>
          <p:cNvSpPr/>
          <p:nvPr/>
        </p:nvSpPr>
        <p:spPr>
          <a:xfrm>
            <a:off x="7240967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7" name="object 2337"/>
          <p:cNvSpPr/>
          <p:nvPr/>
        </p:nvSpPr>
        <p:spPr>
          <a:xfrm>
            <a:off x="7240967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8" name="object 2338"/>
          <p:cNvSpPr/>
          <p:nvPr/>
        </p:nvSpPr>
        <p:spPr>
          <a:xfrm>
            <a:off x="7240967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39" name="object 2339"/>
          <p:cNvSpPr/>
          <p:nvPr/>
        </p:nvSpPr>
        <p:spPr>
          <a:xfrm>
            <a:off x="7240967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0" name="object 2340"/>
          <p:cNvSpPr/>
          <p:nvPr/>
        </p:nvSpPr>
        <p:spPr>
          <a:xfrm>
            <a:off x="7240967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1" name="object 2341"/>
          <p:cNvSpPr/>
          <p:nvPr/>
        </p:nvSpPr>
        <p:spPr>
          <a:xfrm>
            <a:off x="7240967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2" name="object 2342"/>
          <p:cNvSpPr/>
          <p:nvPr/>
        </p:nvSpPr>
        <p:spPr>
          <a:xfrm>
            <a:off x="7240967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3" name="object 2343"/>
          <p:cNvSpPr/>
          <p:nvPr/>
        </p:nvSpPr>
        <p:spPr>
          <a:xfrm>
            <a:off x="7240967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4" name="object 2344"/>
          <p:cNvSpPr/>
          <p:nvPr/>
        </p:nvSpPr>
        <p:spPr>
          <a:xfrm>
            <a:off x="7240967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5" name="object 2345"/>
          <p:cNvSpPr/>
          <p:nvPr/>
        </p:nvSpPr>
        <p:spPr>
          <a:xfrm>
            <a:off x="7240967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6" name="object 2346"/>
          <p:cNvSpPr/>
          <p:nvPr/>
        </p:nvSpPr>
        <p:spPr>
          <a:xfrm>
            <a:off x="7240967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7" name="object 2347"/>
          <p:cNvSpPr/>
          <p:nvPr/>
        </p:nvSpPr>
        <p:spPr>
          <a:xfrm>
            <a:off x="7240967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8" name="object 2348"/>
          <p:cNvSpPr/>
          <p:nvPr/>
        </p:nvSpPr>
        <p:spPr>
          <a:xfrm>
            <a:off x="7240967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49" name="object 2349"/>
          <p:cNvSpPr/>
          <p:nvPr/>
        </p:nvSpPr>
        <p:spPr>
          <a:xfrm>
            <a:off x="7240967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0" name="object 2350"/>
          <p:cNvSpPr/>
          <p:nvPr/>
        </p:nvSpPr>
        <p:spPr>
          <a:xfrm>
            <a:off x="7240967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1" name="object 2351"/>
          <p:cNvSpPr/>
          <p:nvPr/>
        </p:nvSpPr>
        <p:spPr>
          <a:xfrm>
            <a:off x="7240967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2" name="object 2352"/>
          <p:cNvSpPr/>
          <p:nvPr/>
        </p:nvSpPr>
        <p:spPr>
          <a:xfrm>
            <a:off x="7240967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3" name="object 2353"/>
          <p:cNvSpPr/>
          <p:nvPr/>
        </p:nvSpPr>
        <p:spPr>
          <a:xfrm>
            <a:off x="6596818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4" name="object 2354"/>
          <p:cNvSpPr/>
          <p:nvPr/>
        </p:nvSpPr>
        <p:spPr>
          <a:xfrm>
            <a:off x="6596818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5" name="object 2355"/>
          <p:cNvSpPr/>
          <p:nvPr/>
        </p:nvSpPr>
        <p:spPr>
          <a:xfrm>
            <a:off x="6571035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6" name="object 2356"/>
          <p:cNvSpPr/>
          <p:nvPr/>
        </p:nvSpPr>
        <p:spPr>
          <a:xfrm>
            <a:off x="6571035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7" name="object 2357"/>
          <p:cNvSpPr/>
          <p:nvPr/>
        </p:nvSpPr>
        <p:spPr>
          <a:xfrm>
            <a:off x="657103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8" name="object 2358"/>
          <p:cNvSpPr/>
          <p:nvPr/>
        </p:nvSpPr>
        <p:spPr>
          <a:xfrm>
            <a:off x="657103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59" name="object 2359"/>
          <p:cNvSpPr/>
          <p:nvPr/>
        </p:nvSpPr>
        <p:spPr>
          <a:xfrm>
            <a:off x="6571035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0" name="object 2360"/>
          <p:cNvSpPr/>
          <p:nvPr/>
        </p:nvSpPr>
        <p:spPr>
          <a:xfrm>
            <a:off x="654525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1" name="object 2361"/>
          <p:cNvSpPr/>
          <p:nvPr/>
        </p:nvSpPr>
        <p:spPr>
          <a:xfrm>
            <a:off x="6596818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2" name="object 2362"/>
          <p:cNvSpPr/>
          <p:nvPr/>
        </p:nvSpPr>
        <p:spPr>
          <a:xfrm>
            <a:off x="654525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3" name="object 2363"/>
          <p:cNvSpPr/>
          <p:nvPr/>
        </p:nvSpPr>
        <p:spPr>
          <a:xfrm>
            <a:off x="654525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4" name="object 2364"/>
          <p:cNvSpPr/>
          <p:nvPr/>
        </p:nvSpPr>
        <p:spPr>
          <a:xfrm>
            <a:off x="654525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5" name="object 2365"/>
          <p:cNvSpPr/>
          <p:nvPr/>
        </p:nvSpPr>
        <p:spPr>
          <a:xfrm>
            <a:off x="654525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6" name="object 2366"/>
          <p:cNvSpPr/>
          <p:nvPr/>
        </p:nvSpPr>
        <p:spPr>
          <a:xfrm>
            <a:off x="654525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7" name="object 2367"/>
          <p:cNvSpPr/>
          <p:nvPr/>
        </p:nvSpPr>
        <p:spPr>
          <a:xfrm>
            <a:off x="654525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8" name="object 2368"/>
          <p:cNvSpPr/>
          <p:nvPr/>
        </p:nvSpPr>
        <p:spPr>
          <a:xfrm>
            <a:off x="6519452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69" name="object 2369"/>
          <p:cNvSpPr/>
          <p:nvPr/>
        </p:nvSpPr>
        <p:spPr>
          <a:xfrm>
            <a:off x="6519452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0" name="object 2370"/>
          <p:cNvSpPr/>
          <p:nvPr/>
        </p:nvSpPr>
        <p:spPr>
          <a:xfrm>
            <a:off x="6519452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1" name="object 2371"/>
          <p:cNvSpPr/>
          <p:nvPr/>
        </p:nvSpPr>
        <p:spPr>
          <a:xfrm>
            <a:off x="6519452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2" name="object 2372"/>
          <p:cNvSpPr/>
          <p:nvPr/>
        </p:nvSpPr>
        <p:spPr>
          <a:xfrm>
            <a:off x="6519452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3" name="object 2373"/>
          <p:cNvSpPr/>
          <p:nvPr/>
        </p:nvSpPr>
        <p:spPr>
          <a:xfrm>
            <a:off x="6493740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4" name="object 2374"/>
          <p:cNvSpPr/>
          <p:nvPr/>
        </p:nvSpPr>
        <p:spPr>
          <a:xfrm>
            <a:off x="6493740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5" name="object 2375"/>
          <p:cNvSpPr/>
          <p:nvPr/>
        </p:nvSpPr>
        <p:spPr>
          <a:xfrm>
            <a:off x="6493740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6" name="object 2376"/>
          <p:cNvSpPr/>
          <p:nvPr/>
        </p:nvSpPr>
        <p:spPr>
          <a:xfrm>
            <a:off x="6493740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7" name="object 2377"/>
          <p:cNvSpPr/>
          <p:nvPr/>
        </p:nvSpPr>
        <p:spPr>
          <a:xfrm>
            <a:off x="646798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8" name="object 2378"/>
          <p:cNvSpPr/>
          <p:nvPr/>
        </p:nvSpPr>
        <p:spPr>
          <a:xfrm>
            <a:off x="646798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79" name="object 2379"/>
          <p:cNvSpPr/>
          <p:nvPr/>
        </p:nvSpPr>
        <p:spPr>
          <a:xfrm>
            <a:off x="646798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0" name="object 2380"/>
          <p:cNvSpPr/>
          <p:nvPr/>
        </p:nvSpPr>
        <p:spPr>
          <a:xfrm>
            <a:off x="646798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1" name="object 2381"/>
          <p:cNvSpPr/>
          <p:nvPr/>
        </p:nvSpPr>
        <p:spPr>
          <a:xfrm>
            <a:off x="644215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2" name="object 2382"/>
          <p:cNvSpPr/>
          <p:nvPr/>
        </p:nvSpPr>
        <p:spPr>
          <a:xfrm>
            <a:off x="644215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3" name="object 2383"/>
          <p:cNvSpPr/>
          <p:nvPr/>
        </p:nvSpPr>
        <p:spPr>
          <a:xfrm>
            <a:off x="636491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4" name="object 2384"/>
          <p:cNvSpPr/>
          <p:nvPr/>
        </p:nvSpPr>
        <p:spPr>
          <a:xfrm>
            <a:off x="636491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5" name="object 2385"/>
          <p:cNvSpPr/>
          <p:nvPr/>
        </p:nvSpPr>
        <p:spPr>
          <a:xfrm>
            <a:off x="6390688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6" name="object 2386"/>
          <p:cNvSpPr/>
          <p:nvPr/>
        </p:nvSpPr>
        <p:spPr>
          <a:xfrm>
            <a:off x="633913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7" name="object 2387"/>
          <p:cNvSpPr/>
          <p:nvPr/>
        </p:nvSpPr>
        <p:spPr>
          <a:xfrm>
            <a:off x="6339131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8" name="object 2388"/>
          <p:cNvSpPr/>
          <p:nvPr/>
        </p:nvSpPr>
        <p:spPr>
          <a:xfrm>
            <a:off x="633913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89" name="object 2389"/>
          <p:cNvSpPr/>
          <p:nvPr/>
        </p:nvSpPr>
        <p:spPr>
          <a:xfrm>
            <a:off x="6313397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0" name="object 2390"/>
          <p:cNvSpPr/>
          <p:nvPr/>
        </p:nvSpPr>
        <p:spPr>
          <a:xfrm>
            <a:off x="6313397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1" name="object 2391"/>
          <p:cNvSpPr/>
          <p:nvPr/>
        </p:nvSpPr>
        <p:spPr>
          <a:xfrm>
            <a:off x="6313397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2" name="object 2392"/>
          <p:cNvSpPr/>
          <p:nvPr/>
        </p:nvSpPr>
        <p:spPr>
          <a:xfrm>
            <a:off x="6287616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3" name="object 2393"/>
          <p:cNvSpPr/>
          <p:nvPr/>
        </p:nvSpPr>
        <p:spPr>
          <a:xfrm>
            <a:off x="6287616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4" name="object 2394"/>
          <p:cNvSpPr/>
          <p:nvPr/>
        </p:nvSpPr>
        <p:spPr>
          <a:xfrm>
            <a:off x="6287616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5" name="object 2395"/>
          <p:cNvSpPr/>
          <p:nvPr/>
        </p:nvSpPr>
        <p:spPr>
          <a:xfrm>
            <a:off x="626184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6" name="object 2396"/>
          <p:cNvSpPr/>
          <p:nvPr/>
        </p:nvSpPr>
        <p:spPr>
          <a:xfrm>
            <a:off x="7240967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7" name="object 2397"/>
          <p:cNvSpPr/>
          <p:nvPr/>
        </p:nvSpPr>
        <p:spPr>
          <a:xfrm>
            <a:off x="7240967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8" name="object 2398"/>
          <p:cNvSpPr/>
          <p:nvPr/>
        </p:nvSpPr>
        <p:spPr>
          <a:xfrm>
            <a:off x="7240967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399" name="object 2399"/>
          <p:cNvSpPr/>
          <p:nvPr/>
        </p:nvSpPr>
        <p:spPr>
          <a:xfrm>
            <a:off x="7240967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0" name="object 2400"/>
          <p:cNvSpPr/>
          <p:nvPr/>
        </p:nvSpPr>
        <p:spPr>
          <a:xfrm>
            <a:off x="7240967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1" name="object 2401"/>
          <p:cNvSpPr/>
          <p:nvPr/>
        </p:nvSpPr>
        <p:spPr>
          <a:xfrm>
            <a:off x="7240967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2" name="object 2402"/>
          <p:cNvSpPr/>
          <p:nvPr/>
        </p:nvSpPr>
        <p:spPr>
          <a:xfrm>
            <a:off x="7240967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3" name="object 2403"/>
          <p:cNvSpPr/>
          <p:nvPr/>
        </p:nvSpPr>
        <p:spPr>
          <a:xfrm>
            <a:off x="7240967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4" name="object 2404"/>
          <p:cNvSpPr/>
          <p:nvPr/>
        </p:nvSpPr>
        <p:spPr>
          <a:xfrm>
            <a:off x="7240967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5" name="object 2405"/>
          <p:cNvSpPr/>
          <p:nvPr/>
        </p:nvSpPr>
        <p:spPr>
          <a:xfrm>
            <a:off x="7240967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6" name="object 2406"/>
          <p:cNvSpPr/>
          <p:nvPr/>
        </p:nvSpPr>
        <p:spPr>
          <a:xfrm>
            <a:off x="7240967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7" name="object 2407"/>
          <p:cNvSpPr/>
          <p:nvPr/>
        </p:nvSpPr>
        <p:spPr>
          <a:xfrm>
            <a:off x="7240967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8" name="object 2408"/>
          <p:cNvSpPr/>
          <p:nvPr/>
        </p:nvSpPr>
        <p:spPr>
          <a:xfrm>
            <a:off x="7240967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09" name="object 2409"/>
          <p:cNvSpPr/>
          <p:nvPr/>
        </p:nvSpPr>
        <p:spPr>
          <a:xfrm>
            <a:off x="7240967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0" name="object 2410"/>
          <p:cNvSpPr/>
          <p:nvPr/>
        </p:nvSpPr>
        <p:spPr>
          <a:xfrm>
            <a:off x="7240967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1" name="object 2411"/>
          <p:cNvSpPr/>
          <p:nvPr/>
        </p:nvSpPr>
        <p:spPr>
          <a:xfrm>
            <a:off x="7240967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2" name="object 2412"/>
          <p:cNvSpPr/>
          <p:nvPr/>
        </p:nvSpPr>
        <p:spPr>
          <a:xfrm>
            <a:off x="7240967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3" name="object 2413"/>
          <p:cNvSpPr/>
          <p:nvPr/>
        </p:nvSpPr>
        <p:spPr>
          <a:xfrm>
            <a:off x="7215213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4" name="object 2414"/>
          <p:cNvSpPr/>
          <p:nvPr/>
        </p:nvSpPr>
        <p:spPr>
          <a:xfrm>
            <a:off x="7215213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5" name="object 2415"/>
          <p:cNvSpPr/>
          <p:nvPr/>
        </p:nvSpPr>
        <p:spPr>
          <a:xfrm>
            <a:off x="7215213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6" name="object 2416"/>
          <p:cNvSpPr/>
          <p:nvPr/>
        </p:nvSpPr>
        <p:spPr>
          <a:xfrm>
            <a:off x="7215213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7" name="object 2417"/>
          <p:cNvSpPr/>
          <p:nvPr/>
        </p:nvSpPr>
        <p:spPr>
          <a:xfrm>
            <a:off x="7215213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8" name="object 2418"/>
          <p:cNvSpPr/>
          <p:nvPr/>
        </p:nvSpPr>
        <p:spPr>
          <a:xfrm>
            <a:off x="7215213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19" name="object 2419"/>
          <p:cNvSpPr/>
          <p:nvPr/>
        </p:nvSpPr>
        <p:spPr>
          <a:xfrm>
            <a:off x="7215213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0" name="object 2420"/>
          <p:cNvSpPr/>
          <p:nvPr/>
        </p:nvSpPr>
        <p:spPr>
          <a:xfrm>
            <a:off x="7215213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1" name="object 2421"/>
          <p:cNvSpPr/>
          <p:nvPr/>
        </p:nvSpPr>
        <p:spPr>
          <a:xfrm>
            <a:off x="7215213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2" name="object 2422"/>
          <p:cNvSpPr/>
          <p:nvPr/>
        </p:nvSpPr>
        <p:spPr>
          <a:xfrm>
            <a:off x="7215213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3" name="object 2423"/>
          <p:cNvSpPr/>
          <p:nvPr/>
        </p:nvSpPr>
        <p:spPr>
          <a:xfrm>
            <a:off x="7215213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4" name="object 2424"/>
          <p:cNvSpPr/>
          <p:nvPr/>
        </p:nvSpPr>
        <p:spPr>
          <a:xfrm>
            <a:off x="7215213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5" name="object 2425"/>
          <p:cNvSpPr/>
          <p:nvPr/>
        </p:nvSpPr>
        <p:spPr>
          <a:xfrm>
            <a:off x="7215213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6" name="object 2426"/>
          <p:cNvSpPr/>
          <p:nvPr/>
        </p:nvSpPr>
        <p:spPr>
          <a:xfrm>
            <a:off x="7215213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7" name="object 2427"/>
          <p:cNvSpPr/>
          <p:nvPr/>
        </p:nvSpPr>
        <p:spPr>
          <a:xfrm>
            <a:off x="7215213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8" name="object 2428"/>
          <p:cNvSpPr/>
          <p:nvPr/>
        </p:nvSpPr>
        <p:spPr>
          <a:xfrm>
            <a:off x="7215213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29" name="object 2429"/>
          <p:cNvSpPr/>
          <p:nvPr/>
        </p:nvSpPr>
        <p:spPr>
          <a:xfrm>
            <a:off x="7215213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0" name="object 2430"/>
          <p:cNvSpPr/>
          <p:nvPr/>
        </p:nvSpPr>
        <p:spPr>
          <a:xfrm>
            <a:off x="7215213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1" name="object 2431"/>
          <p:cNvSpPr/>
          <p:nvPr/>
        </p:nvSpPr>
        <p:spPr>
          <a:xfrm>
            <a:off x="7215213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2" name="object 2432"/>
          <p:cNvSpPr/>
          <p:nvPr/>
        </p:nvSpPr>
        <p:spPr>
          <a:xfrm>
            <a:off x="7215213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3" name="object 2433"/>
          <p:cNvSpPr/>
          <p:nvPr/>
        </p:nvSpPr>
        <p:spPr>
          <a:xfrm>
            <a:off x="7215213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4" name="object 2434"/>
          <p:cNvSpPr/>
          <p:nvPr/>
        </p:nvSpPr>
        <p:spPr>
          <a:xfrm>
            <a:off x="7215213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5" name="object 2435"/>
          <p:cNvSpPr/>
          <p:nvPr/>
        </p:nvSpPr>
        <p:spPr>
          <a:xfrm>
            <a:off x="7215213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6" name="object 2436"/>
          <p:cNvSpPr/>
          <p:nvPr/>
        </p:nvSpPr>
        <p:spPr>
          <a:xfrm>
            <a:off x="7215213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7" name="object 2437"/>
          <p:cNvSpPr/>
          <p:nvPr/>
        </p:nvSpPr>
        <p:spPr>
          <a:xfrm>
            <a:off x="7215213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8" name="object 2438"/>
          <p:cNvSpPr/>
          <p:nvPr/>
        </p:nvSpPr>
        <p:spPr>
          <a:xfrm>
            <a:off x="7215213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39" name="object 2439"/>
          <p:cNvSpPr/>
          <p:nvPr/>
        </p:nvSpPr>
        <p:spPr>
          <a:xfrm>
            <a:off x="7215213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0" name="object 2440"/>
          <p:cNvSpPr/>
          <p:nvPr/>
        </p:nvSpPr>
        <p:spPr>
          <a:xfrm>
            <a:off x="7215213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1" name="object 2441"/>
          <p:cNvSpPr/>
          <p:nvPr/>
        </p:nvSpPr>
        <p:spPr>
          <a:xfrm>
            <a:off x="7215213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2" name="object 2442"/>
          <p:cNvSpPr/>
          <p:nvPr/>
        </p:nvSpPr>
        <p:spPr>
          <a:xfrm>
            <a:off x="7215213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3" name="object 2443"/>
          <p:cNvSpPr/>
          <p:nvPr/>
        </p:nvSpPr>
        <p:spPr>
          <a:xfrm>
            <a:off x="7215213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4" name="object 2444"/>
          <p:cNvSpPr/>
          <p:nvPr/>
        </p:nvSpPr>
        <p:spPr>
          <a:xfrm>
            <a:off x="7215213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5" name="object 2445"/>
          <p:cNvSpPr/>
          <p:nvPr/>
        </p:nvSpPr>
        <p:spPr>
          <a:xfrm>
            <a:off x="7215213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6" name="object 2446"/>
          <p:cNvSpPr/>
          <p:nvPr/>
        </p:nvSpPr>
        <p:spPr>
          <a:xfrm>
            <a:off x="7215213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7" name="object 2447"/>
          <p:cNvSpPr/>
          <p:nvPr/>
        </p:nvSpPr>
        <p:spPr>
          <a:xfrm>
            <a:off x="7215213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8" name="object 2448"/>
          <p:cNvSpPr/>
          <p:nvPr/>
        </p:nvSpPr>
        <p:spPr>
          <a:xfrm>
            <a:off x="7215213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49" name="object 2449"/>
          <p:cNvSpPr/>
          <p:nvPr/>
        </p:nvSpPr>
        <p:spPr>
          <a:xfrm>
            <a:off x="7215213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0" name="object 2450"/>
          <p:cNvSpPr/>
          <p:nvPr/>
        </p:nvSpPr>
        <p:spPr>
          <a:xfrm>
            <a:off x="7215213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1" name="object 2451"/>
          <p:cNvSpPr/>
          <p:nvPr/>
        </p:nvSpPr>
        <p:spPr>
          <a:xfrm>
            <a:off x="7215213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2" name="object 2452"/>
          <p:cNvSpPr/>
          <p:nvPr/>
        </p:nvSpPr>
        <p:spPr>
          <a:xfrm>
            <a:off x="7215213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3" name="object 2453"/>
          <p:cNvSpPr/>
          <p:nvPr/>
        </p:nvSpPr>
        <p:spPr>
          <a:xfrm>
            <a:off x="7215213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4" name="object 2454"/>
          <p:cNvSpPr/>
          <p:nvPr/>
        </p:nvSpPr>
        <p:spPr>
          <a:xfrm>
            <a:off x="7215213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5" name="object 2455"/>
          <p:cNvSpPr/>
          <p:nvPr/>
        </p:nvSpPr>
        <p:spPr>
          <a:xfrm>
            <a:off x="7215213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6" name="object 2456"/>
          <p:cNvSpPr/>
          <p:nvPr/>
        </p:nvSpPr>
        <p:spPr>
          <a:xfrm>
            <a:off x="7215213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7" name="object 2457"/>
          <p:cNvSpPr/>
          <p:nvPr/>
        </p:nvSpPr>
        <p:spPr>
          <a:xfrm>
            <a:off x="7189411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8" name="object 2458"/>
          <p:cNvSpPr/>
          <p:nvPr/>
        </p:nvSpPr>
        <p:spPr>
          <a:xfrm>
            <a:off x="7189411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59" name="object 2459"/>
          <p:cNvSpPr/>
          <p:nvPr/>
        </p:nvSpPr>
        <p:spPr>
          <a:xfrm>
            <a:off x="7189411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0" name="object 2460"/>
          <p:cNvSpPr/>
          <p:nvPr/>
        </p:nvSpPr>
        <p:spPr>
          <a:xfrm>
            <a:off x="7189411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1" name="object 2461"/>
          <p:cNvSpPr/>
          <p:nvPr/>
        </p:nvSpPr>
        <p:spPr>
          <a:xfrm>
            <a:off x="7189411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2" name="object 2462"/>
          <p:cNvSpPr/>
          <p:nvPr/>
        </p:nvSpPr>
        <p:spPr>
          <a:xfrm>
            <a:off x="7189411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3" name="object 2463"/>
          <p:cNvSpPr/>
          <p:nvPr/>
        </p:nvSpPr>
        <p:spPr>
          <a:xfrm>
            <a:off x="7189411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4" name="object 2464"/>
          <p:cNvSpPr/>
          <p:nvPr/>
        </p:nvSpPr>
        <p:spPr>
          <a:xfrm>
            <a:off x="7189411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5" name="object 2465"/>
          <p:cNvSpPr/>
          <p:nvPr/>
        </p:nvSpPr>
        <p:spPr>
          <a:xfrm>
            <a:off x="7189411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6" name="object 2466"/>
          <p:cNvSpPr/>
          <p:nvPr/>
        </p:nvSpPr>
        <p:spPr>
          <a:xfrm>
            <a:off x="7189411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7" name="object 2467"/>
          <p:cNvSpPr/>
          <p:nvPr/>
        </p:nvSpPr>
        <p:spPr>
          <a:xfrm>
            <a:off x="7189411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8" name="object 2468"/>
          <p:cNvSpPr/>
          <p:nvPr/>
        </p:nvSpPr>
        <p:spPr>
          <a:xfrm>
            <a:off x="7189411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69" name="object 2469"/>
          <p:cNvSpPr/>
          <p:nvPr/>
        </p:nvSpPr>
        <p:spPr>
          <a:xfrm>
            <a:off x="7189411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0" name="object 2470"/>
          <p:cNvSpPr/>
          <p:nvPr/>
        </p:nvSpPr>
        <p:spPr>
          <a:xfrm>
            <a:off x="7189411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1" name="object 2471"/>
          <p:cNvSpPr/>
          <p:nvPr/>
        </p:nvSpPr>
        <p:spPr>
          <a:xfrm>
            <a:off x="7189411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2" name="object 2472"/>
          <p:cNvSpPr/>
          <p:nvPr/>
        </p:nvSpPr>
        <p:spPr>
          <a:xfrm>
            <a:off x="7189411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3" name="object 2473"/>
          <p:cNvSpPr/>
          <p:nvPr/>
        </p:nvSpPr>
        <p:spPr>
          <a:xfrm>
            <a:off x="7189411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4" name="object 2474"/>
          <p:cNvSpPr/>
          <p:nvPr/>
        </p:nvSpPr>
        <p:spPr>
          <a:xfrm>
            <a:off x="7189411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5" name="object 2475"/>
          <p:cNvSpPr/>
          <p:nvPr/>
        </p:nvSpPr>
        <p:spPr>
          <a:xfrm>
            <a:off x="7189411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6" name="object 2476"/>
          <p:cNvSpPr/>
          <p:nvPr/>
        </p:nvSpPr>
        <p:spPr>
          <a:xfrm>
            <a:off x="7189411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7" name="object 2477"/>
          <p:cNvSpPr/>
          <p:nvPr/>
        </p:nvSpPr>
        <p:spPr>
          <a:xfrm>
            <a:off x="7189411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8" name="object 2478"/>
          <p:cNvSpPr/>
          <p:nvPr/>
        </p:nvSpPr>
        <p:spPr>
          <a:xfrm>
            <a:off x="7189411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79" name="object 2479"/>
          <p:cNvSpPr/>
          <p:nvPr/>
        </p:nvSpPr>
        <p:spPr>
          <a:xfrm>
            <a:off x="7189411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0" name="object 2480"/>
          <p:cNvSpPr/>
          <p:nvPr/>
        </p:nvSpPr>
        <p:spPr>
          <a:xfrm>
            <a:off x="7189411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1" name="object 2481"/>
          <p:cNvSpPr/>
          <p:nvPr/>
        </p:nvSpPr>
        <p:spPr>
          <a:xfrm>
            <a:off x="7189411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2" name="object 2482"/>
          <p:cNvSpPr/>
          <p:nvPr/>
        </p:nvSpPr>
        <p:spPr>
          <a:xfrm>
            <a:off x="7189411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3" name="object 2483"/>
          <p:cNvSpPr/>
          <p:nvPr/>
        </p:nvSpPr>
        <p:spPr>
          <a:xfrm>
            <a:off x="7189411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4" name="object 2484"/>
          <p:cNvSpPr/>
          <p:nvPr/>
        </p:nvSpPr>
        <p:spPr>
          <a:xfrm>
            <a:off x="7189411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5" name="object 2485"/>
          <p:cNvSpPr/>
          <p:nvPr/>
        </p:nvSpPr>
        <p:spPr>
          <a:xfrm>
            <a:off x="7189411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6" name="object 2486"/>
          <p:cNvSpPr/>
          <p:nvPr/>
        </p:nvSpPr>
        <p:spPr>
          <a:xfrm>
            <a:off x="7189411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7" name="object 2487"/>
          <p:cNvSpPr/>
          <p:nvPr/>
        </p:nvSpPr>
        <p:spPr>
          <a:xfrm>
            <a:off x="7189411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8" name="object 2488"/>
          <p:cNvSpPr/>
          <p:nvPr/>
        </p:nvSpPr>
        <p:spPr>
          <a:xfrm>
            <a:off x="7189411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89" name="object 2489"/>
          <p:cNvSpPr/>
          <p:nvPr/>
        </p:nvSpPr>
        <p:spPr>
          <a:xfrm>
            <a:off x="7189411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0" name="object 2490"/>
          <p:cNvSpPr/>
          <p:nvPr/>
        </p:nvSpPr>
        <p:spPr>
          <a:xfrm>
            <a:off x="7189411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1" name="object 2491"/>
          <p:cNvSpPr/>
          <p:nvPr/>
        </p:nvSpPr>
        <p:spPr>
          <a:xfrm>
            <a:off x="7189411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2" name="object 2492"/>
          <p:cNvSpPr/>
          <p:nvPr/>
        </p:nvSpPr>
        <p:spPr>
          <a:xfrm>
            <a:off x="7189411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3" name="object 2493"/>
          <p:cNvSpPr/>
          <p:nvPr/>
        </p:nvSpPr>
        <p:spPr>
          <a:xfrm>
            <a:off x="7189411" y="370754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4" name="object 2494"/>
          <p:cNvSpPr/>
          <p:nvPr/>
        </p:nvSpPr>
        <p:spPr>
          <a:xfrm>
            <a:off x="7189411" y="373255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5" name="object 2495"/>
          <p:cNvSpPr/>
          <p:nvPr/>
        </p:nvSpPr>
        <p:spPr>
          <a:xfrm>
            <a:off x="7189411" y="37574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6" name="object 2496"/>
          <p:cNvSpPr/>
          <p:nvPr/>
        </p:nvSpPr>
        <p:spPr>
          <a:xfrm>
            <a:off x="7189411" y="3982131"/>
            <a:ext cx="21143" cy="20486"/>
          </a:xfrm>
          <a:custGeom>
            <a:avLst/>
            <a:gdLst/>
            <a:ahLst/>
            <a:cxnLst/>
            <a:rect l="l" t="t" r="r" b="b"/>
            <a:pathLst>
              <a:path w="23257" h="2321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06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7" name="object 2497"/>
          <p:cNvSpPr/>
          <p:nvPr/>
        </p:nvSpPr>
        <p:spPr>
          <a:xfrm>
            <a:off x="7189411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8" name="object 2498"/>
          <p:cNvSpPr/>
          <p:nvPr/>
        </p:nvSpPr>
        <p:spPr>
          <a:xfrm>
            <a:off x="7189411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499" name="object 2499"/>
          <p:cNvSpPr/>
          <p:nvPr/>
        </p:nvSpPr>
        <p:spPr>
          <a:xfrm>
            <a:off x="7189411" y="405710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0" name="object 2500"/>
          <p:cNvSpPr/>
          <p:nvPr/>
        </p:nvSpPr>
        <p:spPr>
          <a:xfrm>
            <a:off x="7189411" y="408204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1" name="object 2501"/>
          <p:cNvSpPr/>
          <p:nvPr/>
        </p:nvSpPr>
        <p:spPr>
          <a:xfrm>
            <a:off x="7189411" y="410698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553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2" name="object 2502"/>
          <p:cNvSpPr/>
          <p:nvPr/>
        </p:nvSpPr>
        <p:spPr>
          <a:xfrm>
            <a:off x="716367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3" name="object 2503"/>
          <p:cNvSpPr/>
          <p:nvPr/>
        </p:nvSpPr>
        <p:spPr>
          <a:xfrm>
            <a:off x="716367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4" name="object 2504"/>
          <p:cNvSpPr/>
          <p:nvPr/>
        </p:nvSpPr>
        <p:spPr>
          <a:xfrm>
            <a:off x="716367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5" name="object 2505"/>
          <p:cNvSpPr/>
          <p:nvPr/>
        </p:nvSpPr>
        <p:spPr>
          <a:xfrm>
            <a:off x="716367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6" name="object 2506"/>
          <p:cNvSpPr/>
          <p:nvPr/>
        </p:nvSpPr>
        <p:spPr>
          <a:xfrm>
            <a:off x="716367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7" name="object 2507"/>
          <p:cNvSpPr/>
          <p:nvPr/>
        </p:nvSpPr>
        <p:spPr>
          <a:xfrm>
            <a:off x="716367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8" name="object 2508"/>
          <p:cNvSpPr/>
          <p:nvPr/>
        </p:nvSpPr>
        <p:spPr>
          <a:xfrm>
            <a:off x="716367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09" name="object 2509"/>
          <p:cNvSpPr/>
          <p:nvPr/>
        </p:nvSpPr>
        <p:spPr>
          <a:xfrm>
            <a:off x="716367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0" name="object 2510"/>
          <p:cNvSpPr/>
          <p:nvPr/>
        </p:nvSpPr>
        <p:spPr>
          <a:xfrm>
            <a:off x="716367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1" name="object 2511"/>
          <p:cNvSpPr/>
          <p:nvPr/>
        </p:nvSpPr>
        <p:spPr>
          <a:xfrm>
            <a:off x="716367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2" name="object 2512"/>
          <p:cNvSpPr/>
          <p:nvPr/>
        </p:nvSpPr>
        <p:spPr>
          <a:xfrm>
            <a:off x="716367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3" name="object 2513"/>
          <p:cNvSpPr/>
          <p:nvPr/>
        </p:nvSpPr>
        <p:spPr>
          <a:xfrm>
            <a:off x="716367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4" name="object 2514"/>
          <p:cNvSpPr/>
          <p:nvPr/>
        </p:nvSpPr>
        <p:spPr>
          <a:xfrm>
            <a:off x="716367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5" name="object 2515"/>
          <p:cNvSpPr/>
          <p:nvPr/>
        </p:nvSpPr>
        <p:spPr>
          <a:xfrm>
            <a:off x="716367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6" name="object 2516"/>
          <p:cNvSpPr/>
          <p:nvPr/>
        </p:nvSpPr>
        <p:spPr>
          <a:xfrm>
            <a:off x="716367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7" name="object 2517"/>
          <p:cNvSpPr/>
          <p:nvPr/>
        </p:nvSpPr>
        <p:spPr>
          <a:xfrm>
            <a:off x="716367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8" name="object 2518"/>
          <p:cNvSpPr/>
          <p:nvPr/>
        </p:nvSpPr>
        <p:spPr>
          <a:xfrm>
            <a:off x="716367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19" name="object 2519"/>
          <p:cNvSpPr/>
          <p:nvPr/>
        </p:nvSpPr>
        <p:spPr>
          <a:xfrm>
            <a:off x="716367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0" name="object 2520"/>
          <p:cNvSpPr/>
          <p:nvPr/>
        </p:nvSpPr>
        <p:spPr>
          <a:xfrm>
            <a:off x="716367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1" name="object 2521"/>
          <p:cNvSpPr/>
          <p:nvPr/>
        </p:nvSpPr>
        <p:spPr>
          <a:xfrm>
            <a:off x="716367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2" name="object 2522"/>
          <p:cNvSpPr/>
          <p:nvPr/>
        </p:nvSpPr>
        <p:spPr>
          <a:xfrm>
            <a:off x="716367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3" name="object 2523"/>
          <p:cNvSpPr/>
          <p:nvPr/>
        </p:nvSpPr>
        <p:spPr>
          <a:xfrm>
            <a:off x="716367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4" name="object 2524"/>
          <p:cNvSpPr/>
          <p:nvPr/>
        </p:nvSpPr>
        <p:spPr>
          <a:xfrm>
            <a:off x="716367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5" name="object 2525"/>
          <p:cNvSpPr/>
          <p:nvPr/>
        </p:nvSpPr>
        <p:spPr>
          <a:xfrm>
            <a:off x="716367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6" name="object 2526"/>
          <p:cNvSpPr/>
          <p:nvPr/>
        </p:nvSpPr>
        <p:spPr>
          <a:xfrm>
            <a:off x="716367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7" name="object 2527"/>
          <p:cNvSpPr/>
          <p:nvPr/>
        </p:nvSpPr>
        <p:spPr>
          <a:xfrm>
            <a:off x="716367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8" name="object 2528"/>
          <p:cNvSpPr/>
          <p:nvPr/>
        </p:nvSpPr>
        <p:spPr>
          <a:xfrm>
            <a:off x="716367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29" name="object 2529"/>
          <p:cNvSpPr/>
          <p:nvPr/>
        </p:nvSpPr>
        <p:spPr>
          <a:xfrm>
            <a:off x="716367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0" name="object 2530"/>
          <p:cNvSpPr/>
          <p:nvPr/>
        </p:nvSpPr>
        <p:spPr>
          <a:xfrm>
            <a:off x="716367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1" name="object 2531"/>
          <p:cNvSpPr/>
          <p:nvPr/>
        </p:nvSpPr>
        <p:spPr>
          <a:xfrm>
            <a:off x="7163670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2" name="object 2532"/>
          <p:cNvSpPr/>
          <p:nvPr/>
        </p:nvSpPr>
        <p:spPr>
          <a:xfrm>
            <a:off x="7163670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3" name="object 2533"/>
          <p:cNvSpPr/>
          <p:nvPr/>
        </p:nvSpPr>
        <p:spPr>
          <a:xfrm>
            <a:off x="7163670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4" name="object 2534"/>
          <p:cNvSpPr/>
          <p:nvPr/>
        </p:nvSpPr>
        <p:spPr>
          <a:xfrm>
            <a:off x="7163670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5" name="object 2535"/>
          <p:cNvSpPr/>
          <p:nvPr/>
        </p:nvSpPr>
        <p:spPr>
          <a:xfrm>
            <a:off x="7163670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6" name="object 2536"/>
          <p:cNvSpPr/>
          <p:nvPr/>
        </p:nvSpPr>
        <p:spPr>
          <a:xfrm>
            <a:off x="7163670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7" name="object 2537"/>
          <p:cNvSpPr/>
          <p:nvPr/>
        </p:nvSpPr>
        <p:spPr>
          <a:xfrm>
            <a:off x="7163670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8" name="object 2538"/>
          <p:cNvSpPr/>
          <p:nvPr/>
        </p:nvSpPr>
        <p:spPr>
          <a:xfrm>
            <a:off x="7163670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39" name="object 2539"/>
          <p:cNvSpPr/>
          <p:nvPr/>
        </p:nvSpPr>
        <p:spPr>
          <a:xfrm>
            <a:off x="7163670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0" name="object 2540"/>
          <p:cNvSpPr/>
          <p:nvPr/>
        </p:nvSpPr>
        <p:spPr>
          <a:xfrm>
            <a:off x="7163670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1" name="object 2541"/>
          <p:cNvSpPr/>
          <p:nvPr/>
        </p:nvSpPr>
        <p:spPr>
          <a:xfrm>
            <a:off x="7163670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2" name="object 2542"/>
          <p:cNvSpPr/>
          <p:nvPr/>
        </p:nvSpPr>
        <p:spPr>
          <a:xfrm>
            <a:off x="7163670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3" name="object 2543"/>
          <p:cNvSpPr/>
          <p:nvPr/>
        </p:nvSpPr>
        <p:spPr>
          <a:xfrm>
            <a:off x="7163670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4" name="object 2544"/>
          <p:cNvSpPr/>
          <p:nvPr/>
        </p:nvSpPr>
        <p:spPr>
          <a:xfrm>
            <a:off x="7163670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5" name="object 2545"/>
          <p:cNvSpPr/>
          <p:nvPr/>
        </p:nvSpPr>
        <p:spPr>
          <a:xfrm>
            <a:off x="7163670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6" name="object 2546"/>
          <p:cNvSpPr/>
          <p:nvPr/>
        </p:nvSpPr>
        <p:spPr>
          <a:xfrm>
            <a:off x="7163670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7" name="object 2547"/>
          <p:cNvSpPr/>
          <p:nvPr/>
        </p:nvSpPr>
        <p:spPr>
          <a:xfrm>
            <a:off x="7163670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8" name="object 2548"/>
          <p:cNvSpPr/>
          <p:nvPr/>
        </p:nvSpPr>
        <p:spPr>
          <a:xfrm>
            <a:off x="7163670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49" name="object 2549"/>
          <p:cNvSpPr/>
          <p:nvPr/>
        </p:nvSpPr>
        <p:spPr>
          <a:xfrm>
            <a:off x="7137916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0" name="object 2550"/>
          <p:cNvSpPr/>
          <p:nvPr/>
        </p:nvSpPr>
        <p:spPr>
          <a:xfrm>
            <a:off x="7137916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1" name="object 2551"/>
          <p:cNvSpPr/>
          <p:nvPr/>
        </p:nvSpPr>
        <p:spPr>
          <a:xfrm>
            <a:off x="7137916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2" name="object 2552"/>
          <p:cNvSpPr/>
          <p:nvPr/>
        </p:nvSpPr>
        <p:spPr>
          <a:xfrm>
            <a:off x="7137916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3" name="object 2553"/>
          <p:cNvSpPr/>
          <p:nvPr/>
        </p:nvSpPr>
        <p:spPr>
          <a:xfrm>
            <a:off x="7137916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4" name="object 2554"/>
          <p:cNvSpPr/>
          <p:nvPr/>
        </p:nvSpPr>
        <p:spPr>
          <a:xfrm>
            <a:off x="7137916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5" name="object 2555"/>
          <p:cNvSpPr/>
          <p:nvPr/>
        </p:nvSpPr>
        <p:spPr>
          <a:xfrm>
            <a:off x="7137916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6" name="object 2556"/>
          <p:cNvSpPr/>
          <p:nvPr/>
        </p:nvSpPr>
        <p:spPr>
          <a:xfrm>
            <a:off x="7137916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7" name="object 2557"/>
          <p:cNvSpPr/>
          <p:nvPr/>
        </p:nvSpPr>
        <p:spPr>
          <a:xfrm>
            <a:off x="7137916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8" name="object 2558"/>
          <p:cNvSpPr/>
          <p:nvPr/>
        </p:nvSpPr>
        <p:spPr>
          <a:xfrm>
            <a:off x="7137916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59" name="object 2559"/>
          <p:cNvSpPr/>
          <p:nvPr/>
        </p:nvSpPr>
        <p:spPr>
          <a:xfrm>
            <a:off x="7137916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0" name="object 2560"/>
          <p:cNvSpPr/>
          <p:nvPr/>
        </p:nvSpPr>
        <p:spPr>
          <a:xfrm>
            <a:off x="7137916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1" name="object 2561"/>
          <p:cNvSpPr/>
          <p:nvPr/>
        </p:nvSpPr>
        <p:spPr>
          <a:xfrm>
            <a:off x="7137916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2" name="object 2562"/>
          <p:cNvSpPr/>
          <p:nvPr/>
        </p:nvSpPr>
        <p:spPr>
          <a:xfrm>
            <a:off x="7137916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3" name="object 2563"/>
          <p:cNvSpPr/>
          <p:nvPr/>
        </p:nvSpPr>
        <p:spPr>
          <a:xfrm>
            <a:off x="7137916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4" name="object 2564"/>
          <p:cNvSpPr/>
          <p:nvPr/>
        </p:nvSpPr>
        <p:spPr>
          <a:xfrm>
            <a:off x="7137916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5" name="object 2565"/>
          <p:cNvSpPr/>
          <p:nvPr/>
        </p:nvSpPr>
        <p:spPr>
          <a:xfrm>
            <a:off x="7137916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6" name="object 2566"/>
          <p:cNvSpPr/>
          <p:nvPr/>
        </p:nvSpPr>
        <p:spPr>
          <a:xfrm>
            <a:off x="7137916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7" name="object 2567"/>
          <p:cNvSpPr/>
          <p:nvPr/>
        </p:nvSpPr>
        <p:spPr>
          <a:xfrm>
            <a:off x="7137916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8" name="object 2568"/>
          <p:cNvSpPr/>
          <p:nvPr/>
        </p:nvSpPr>
        <p:spPr>
          <a:xfrm>
            <a:off x="7137916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69" name="object 2569"/>
          <p:cNvSpPr/>
          <p:nvPr/>
        </p:nvSpPr>
        <p:spPr>
          <a:xfrm>
            <a:off x="7137916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0" name="object 2570"/>
          <p:cNvSpPr/>
          <p:nvPr/>
        </p:nvSpPr>
        <p:spPr>
          <a:xfrm>
            <a:off x="7137916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1" name="object 2571"/>
          <p:cNvSpPr/>
          <p:nvPr/>
        </p:nvSpPr>
        <p:spPr>
          <a:xfrm>
            <a:off x="7137916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2" name="object 2572"/>
          <p:cNvSpPr/>
          <p:nvPr/>
        </p:nvSpPr>
        <p:spPr>
          <a:xfrm>
            <a:off x="7137916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3" name="object 2573"/>
          <p:cNvSpPr/>
          <p:nvPr/>
        </p:nvSpPr>
        <p:spPr>
          <a:xfrm>
            <a:off x="7137916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4" name="object 2574"/>
          <p:cNvSpPr/>
          <p:nvPr/>
        </p:nvSpPr>
        <p:spPr>
          <a:xfrm>
            <a:off x="7137916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5" name="object 2575"/>
          <p:cNvSpPr/>
          <p:nvPr/>
        </p:nvSpPr>
        <p:spPr>
          <a:xfrm>
            <a:off x="7137916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6" name="object 2576"/>
          <p:cNvSpPr/>
          <p:nvPr/>
        </p:nvSpPr>
        <p:spPr>
          <a:xfrm>
            <a:off x="7137916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7" name="object 2577"/>
          <p:cNvSpPr/>
          <p:nvPr/>
        </p:nvSpPr>
        <p:spPr>
          <a:xfrm>
            <a:off x="7137916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8" name="object 2578"/>
          <p:cNvSpPr/>
          <p:nvPr/>
        </p:nvSpPr>
        <p:spPr>
          <a:xfrm>
            <a:off x="7137916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79" name="object 2579"/>
          <p:cNvSpPr/>
          <p:nvPr/>
        </p:nvSpPr>
        <p:spPr>
          <a:xfrm>
            <a:off x="7137916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0" name="object 2580"/>
          <p:cNvSpPr/>
          <p:nvPr/>
        </p:nvSpPr>
        <p:spPr>
          <a:xfrm>
            <a:off x="7137916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1" name="object 2581"/>
          <p:cNvSpPr/>
          <p:nvPr/>
        </p:nvSpPr>
        <p:spPr>
          <a:xfrm>
            <a:off x="7137916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2" name="object 2582"/>
          <p:cNvSpPr/>
          <p:nvPr/>
        </p:nvSpPr>
        <p:spPr>
          <a:xfrm>
            <a:off x="7137916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3" name="object 2583"/>
          <p:cNvSpPr/>
          <p:nvPr/>
        </p:nvSpPr>
        <p:spPr>
          <a:xfrm>
            <a:off x="7137916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4" name="object 2584"/>
          <p:cNvSpPr/>
          <p:nvPr/>
        </p:nvSpPr>
        <p:spPr>
          <a:xfrm>
            <a:off x="7137916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5" name="object 2585"/>
          <p:cNvSpPr/>
          <p:nvPr/>
        </p:nvSpPr>
        <p:spPr>
          <a:xfrm>
            <a:off x="7137916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6" name="object 2586"/>
          <p:cNvSpPr/>
          <p:nvPr/>
        </p:nvSpPr>
        <p:spPr>
          <a:xfrm>
            <a:off x="7137916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7" name="object 2587"/>
          <p:cNvSpPr/>
          <p:nvPr/>
        </p:nvSpPr>
        <p:spPr>
          <a:xfrm>
            <a:off x="7137916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8" name="object 2588"/>
          <p:cNvSpPr/>
          <p:nvPr/>
        </p:nvSpPr>
        <p:spPr>
          <a:xfrm>
            <a:off x="7137916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89" name="object 2589"/>
          <p:cNvSpPr/>
          <p:nvPr/>
        </p:nvSpPr>
        <p:spPr>
          <a:xfrm>
            <a:off x="711211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0" name="object 2590"/>
          <p:cNvSpPr/>
          <p:nvPr/>
        </p:nvSpPr>
        <p:spPr>
          <a:xfrm>
            <a:off x="711211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1" name="object 2591"/>
          <p:cNvSpPr/>
          <p:nvPr/>
        </p:nvSpPr>
        <p:spPr>
          <a:xfrm>
            <a:off x="711211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2" name="object 2592"/>
          <p:cNvSpPr/>
          <p:nvPr/>
        </p:nvSpPr>
        <p:spPr>
          <a:xfrm>
            <a:off x="711211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3" name="object 2593"/>
          <p:cNvSpPr/>
          <p:nvPr/>
        </p:nvSpPr>
        <p:spPr>
          <a:xfrm>
            <a:off x="711211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4" name="object 2594"/>
          <p:cNvSpPr/>
          <p:nvPr/>
        </p:nvSpPr>
        <p:spPr>
          <a:xfrm>
            <a:off x="711211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5" name="object 2595"/>
          <p:cNvSpPr/>
          <p:nvPr/>
        </p:nvSpPr>
        <p:spPr>
          <a:xfrm>
            <a:off x="711211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6" name="object 2596"/>
          <p:cNvSpPr/>
          <p:nvPr/>
        </p:nvSpPr>
        <p:spPr>
          <a:xfrm>
            <a:off x="711211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7" name="object 2597"/>
          <p:cNvSpPr/>
          <p:nvPr/>
        </p:nvSpPr>
        <p:spPr>
          <a:xfrm>
            <a:off x="711211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8" name="object 2598"/>
          <p:cNvSpPr/>
          <p:nvPr/>
        </p:nvSpPr>
        <p:spPr>
          <a:xfrm>
            <a:off x="711211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599" name="object 2599"/>
          <p:cNvSpPr/>
          <p:nvPr/>
        </p:nvSpPr>
        <p:spPr>
          <a:xfrm>
            <a:off x="711211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0" name="object 2600"/>
          <p:cNvSpPr/>
          <p:nvPr/>
        </p:nvSpPr>
        <p:spPr>
          <a:xfrm>
            <a:off x="711211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1" name="object 2601"/>
          <p:cNvSpPr/>
          <p:nvPr/>
        </p:nvSpPr>
        <p:spPr>
          <a:xfrm>
            <a:off x="711211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2" name="object 2602"/>
          <p:cNvSpPr/>
          <p:nvPr/>
        </p:nvSpPr>
        <p:spPr>
          <a:xfrm>
            <a:off x="711211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3" name="object 2603"/>
          <p:cNvSpPr/>
          <p:nvPr/>
        </p:nvSpPr>
        <p:spPr>
          <a:xfrm>
            <a:off x="711211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4" name="object 2604"/>
          <p:cNvSpPr/>
          <p:nvPr/>
        </p:nvSpPr>
        <p:spPr>
          <a:xfrm>
            <a:off x="711211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5" name="object 2605"/>
          <p:cNvSpPr/>
          <p:nvPr/>
        </p:nvSpPr>
        <p:spPr>
          <a:xfrm>
            <a:off x="711211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6" name="object 2606"/>
          <p:cNvSpPr/>
          <p:nvPr/>
        </p:nvSpPr>
        <p:spPr>
          <a:xfrm>
            <a:off x="711211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7" name="object 2607"/>
          <p:cNvSpPr/>
          <p:nvPr/>
        </p:nvSpPr>
        <p:spPr>
          <a:xfrm>
            <a:off x="711211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8" name="object 2608"/>
          <p:cNvSpPr/>
          <p:nvPr/>
        </p:nvSpPr>
        <p:spPr>
          <a:xfrm>
            <a:off x="711211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09" name="object 2609"/>
          <p:cNvSpPr/>
          <p:nvPr/>
        </p:nvSpPr>
        <p:spPr>
          <a:xfrm>
            <a:off x="711211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0" name="object 2610"/>
          <p:cNvSpPr/>
          <p:nvPr/>
        </p:nvSpPr>
        <p:spPr>
          <a:xfrm>
            <a:off x="711211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1" name="object 2611"/>
          <p:cNvSpPr/>
          <p:nvPr/>
        </p:nvSpPr>
        <p:spPr>
          <a:xfrm>
            <a:off x="711211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2" name="object 2612"/>
          <p:cNvSpPr/>
          <p:nvPr/>
        </p:nvSpPr>
        <p:spPr>
          <a:xfrm>
            <a:off x="711211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3" name="object 2613"/>
          <p:cNvSpPr/>
          <p:nvPr/>
        </p:nvSpPr>
        <p:spPr>
          <a:xfrm>
            <a:off x="711211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4" name="object 2614"/>
          <p:cNvSpPr/>
          <p:nvPr/>
        </p:nvSpPr>
        <p:spPr>
          <a:xfrm>
            <a:off x="711211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5" name="object 2615"/>
          <p:cNvSpPr/>
          <p:nvPr/>
        </p:nvSpPr>
        <p:spPr>
          <a:xfrm>
            <a:off x="711211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6" name="object 2616"/>
          <p:cNvSpPr/>
          <p:nvPr/>
        </p:nvSpPr>
        <p:spPr>
          <a:xfrm>
            <a:off x="7112114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7" name="object 2617"/>
          <p:cNvSpPr/>
          <p:nvPr/>
        </p:nvSpPr>
        <p:spPr>
          <a:xfrm>
            <a:off x="711211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8" name="object 2618"/>
          <p:cNvSpPr/>
          <p:nvPr/>
        </p:nvSpPr>
        <p:spPr>
          <a:xfrm>
            <a:off x="711211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19" name="object 2619"/>
          <p:cNvSpPr/>
          <p:nvPr/>
        </p:nvSpPr>
        <p:spPr>
          <a:xfrm>
            <a:off x="711211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0" name="object 2620"/>
          <p:cNvSpPr/>
          <p:nvPr/>
        </p:nvSpPr>
        <p:spPr>
          <a:xfrm>
            <a:off x="711211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1" name="object 2621"/>
          <p:cNvSpPr/>
          <p:nvPr/>
        </p:nvSpPr>
        <p:spPr>
          <a:xfrm>
            <a:off x="711211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2" name="object 2622"/>
          <p:cNvSpPr/>
          <p:nvPr/>
        </p:nvSpPr>
        <p:spPr>
          <a:xfrm>
            <a:off x="711211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3" name="object 2623"/>
          <p:cNvSpPr/>
          <p:nvPr/>
        </p:nvSpPr>
        <p:spPr>
          <a:xfrm>
            <a:off x="7112114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4" name="object 2624"/>
          <p:cNvSpPr/>
          <p:nvPr/>
        </p:nvSpPr>
        <p:spPr>
          <a:xfrm>
            <a:off x="7112114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5" name="object 2625"/>
          <p:cNvSpPr/>
          <p:nvPr/>
        </p:nvSpPr>
        <p:spPr>
          <a:xfrm>
            <a:off x="7112114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6" name="object 2626"/>
          <p:cNvSpPr/>
          <p:nvPr/>
        </p:nvSpPr>
        <p:spPr>
          <a:xfrm>
            <a:off x="7112114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7" name="object 2627"/>
          <p:cNvSpPr/>
          <p:nvPr/>
        </p:nvSpPr>
        <p:spPr>
          <a:xfrm>
            <a:off x="7112114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8" name="object 2628"/>
          <p:cNvSpPr/>
          <p:nvPr/>
        </p:nvSpPr>
        <p:spPr>
          <a:xfrm>
            <a:off x="7112114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29" name="object 2629"/>
          <p:cNvSpPr/>
          <p:nvPr/>
        </p:nvSpPr>
        <p:spPr>
          <a:xfrm>
            <a:off x="7112114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0" name="object 2630"/>
          <p:cNvSpPr/>
          <p:nvPr/>
        </p:nvSpPr>
        <p:spPr>
          <a:xfrm>
            <a:off x="7112114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1" name="object 2631"/>
          <p:cNvSpPr/>
          <p:nvPr/>
        </p:nvSpPr>
        <p:spPr>
          <a:xfrm>
            <a:off x="7112114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2" name="object 2632"/>
          <p:cNvSpPr/>
          <p:nvPr/>
        </p:nvSpPr>
        <p:spPr>
          <a:xfrm>
            <a:off x="708638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3" name="object 2633"/>
          <p:cNvSpPr/>
          <p:nvPr/>
        </p:nvSpPr>
        <p:spPr>
          <a:xfrm>
            <a:off x="708638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4" name="object 2634"/>
          <p:cNvSpPr/>
          <p:nvPr/>
        </p:nvSpPr>
        <p:spPr>
          <a:xfrm>
            <a:off x="708638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5" name="object 2635"/>
          <p:cNvSpPr/>
          <p:nvPr/>
        </p:nvSpPr>
        <p:spPr>
          <a:xfrm>
            <a:off x="708638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6" name="object 2636"/>
          <p:cNvSpPr/>
          <p:nvPr/>
        </p:nvSpPr>
        <p:spPr>
          <a:xfrm>
            <a:off x="708638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7" name="object 2637"/>
          <p:cNvSpPr/>
          <p:nvPr/>
        </p:nvSpPr>
        <p:spPr>
          <a:xfrm>
            <a:off x="708638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8" name="object 2638"/>
          <p:cNvSpPr/>
          <p:nvPr/>
        </p:nvSpPr>
        <p:spPr>
          <a:xfrm>
            <a:off x="708638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39" name="object 2639"/>
          <p:cNvSpPr/>
          <p:nvPr/>
        </p:nvSpPr>
        <p:spPr>
          <a:xfrm>
            <a:off x="708638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0" name="object 2640"/>
          <p:cNvSpPr/>
          <p:nvPr/>
        </p:nvSpPr>
        <p:spPr>
          <a:xfrm>
            <a:off x="708638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1" name="object 2641"/>
          <p:cNvSpPr/>
          <p:nvPr/>
        </p:nvSpPr>
        <p:spPr>
          <a:xfrm>
            <a:off x="708638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2" name="object 2642"/>
          <p:cNvSpPr/>
          <p:nvPr/>
        </p:nvSpPr>
        <p:spPr>
          <a:xfrm>
            <a:off x="708638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3" name="object 2643"/>
          <p:cNvSpPr/>
          <p:nvPr/>
        </p:nvSpPr>
        <p:spPr>
          <a:xfrm>
            <a:off x="708638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4" name="object 2644"/>
          <p:cNvSpPr/>
          <p:nvPr/>
        </p:nvSpPr>
        <p:spPr>
          <a:xfrm>
            <a:off x="708638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5" name="object 2645"/>
          <p:cNvSpPr/>
          <p:nvPr/>
        </p:nvSpPr>
        <p:spPr>
          <a:xfrm>
            <a:off x="708638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6" name="object 2646"/>
          <p:cNvSpPr/>
          <p:nvPr/>
        </p:nvSpPr>
        <p:spPr>
          <a:xfrm>
            <a:off x="708638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7" name="object 2647"/>
          <p:cNvSpPr/>
          <p:nvPr/>
        </p:nvSpPr>
        <p:spPr>
          <a:xfrm>
            <a:off x="708638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8" name="object 2648"/>
          <p:cNvSpPr/>
          <p:nvPr/>
        </p:nvSpPr>
        <p:spPr>
          <a:xfrm>
            <a:off x="708638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49" name="object 2649"/>
          <p:cNvSpPr/>
          <p:nvPr/>
        </p:nvSpPr>
        <p:spPr>
          <a:xfrm>
            <a:off x="708638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0" name="object 2650"/>
          <p:cNvSpPr/>
          <p:nvPr/>
        </p:nvSpPr>
        <p:spPr>
          <a:xfrm>
            <a:off x="708638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1" name="object 2651"/>
          <p:cNvSpPr/>
          <p:nvPr/>
        </p:nvSpPr>
        <p:spPr>
          <a:xfrm>
            <a:off x="708638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2" name="object 2652"/>
          <p:cNvSpPr/>
          <p:nvPr/>
        </p:nvSpPr>
        <p:spPr>
          <a:xfrm>
            <a:off x="708638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3" name="object 2653"/>
          <p:cNvSpPr/>
          <p:nvPr/>
        </p:nvSpPr>
        <p:spPr>
          <a:xfrm>
            <a:off x="708638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4" name="object 2654"/>
          <p:cNvSpPr/>
          <p:nvPr/>
        </p:nvSpPr>
        <p:spPr>
          <a:xfrm>
            <a:off x="708638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5" name="object 2655"/>
          <p:cNvSpPr/>
          <p:nvPr/>
        </p:nvSpPr>
        <p:spPr>
          <a:xfrm>
            <a:off x="708638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6" name="object 2656"/>
          <p:cNvSpPr/>
          <p:nvPr/>
        </p:nvSpPr>
        <p:spPr>
          <a:xfrm>
            <a:off x="708638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7" name="object 2657"/>
          <p:cNvSpPr/>
          <p:nvPr/>
        </p:nvSpPr>
        <p:spPr>
          <a:xfrm>
            <a:off x="708638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8" name="object 2658"/>
          <p:cNvSpPr/>
          <p:nvPr/>
        </p:nvSpPr>
        <p:spPr>
          <a:xfrm>
            <a:off x="708638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59" name="object 2659"/>
          <p:cNvSpPr/>
          <p:nvPr/>
        </p:nvSpPr>
        <p:spPr>
          <a:xfrm>
            <a:off x="7086380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0" name="object 2660"/>
          <p:cNvSpPr/>
          <p:nvPr/>
        </p:nvSpPr>
        <p:spPr>
          <a:xfrm>
            <a:off x="7086380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1" name="object 2661"/>
          <p:cNvSpPr/>
          <p:nvPr/>
        </p:nvSpPr>
        <p:spPr>
          <a:xfrm>
            <a:off x="7086380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2" name="object 2662"/>
          <p:cNvSpPr/>
          <p:nvPr/>
        </p:nvSpPr>
        <p:spPr>
          <a:xfrm>
            <a:off x="7086380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3" name="object 2663"/>
          <p:cNvSpPr/>
          <p:nvPr/>
        </p:nvSpPr>
        <p:spPr>
          <a:xfrm>
            <a:off x="7086380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4" name="object 2664"/>
          <p:cNvSpPr/>
          <p:nvPr/>
        </p:nvSpPr>
        <p:spPr>
          <a:xfrm>
            <a:off x="7086380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5" name="object 2665"/>
          <p:cNvSpPr/>
          <p:nvPr/>
        </p:nvSpPr>
        <p:spPr>
          <a:xfrm>
            <a:off x="7086380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6" name="object 2666"/>
          <p:cNvSpPr/>
          <p:nvPr/>
        </p:nvSpPr>
        <p:spPr>
          <a:xfrm>
            <a:off x="7086380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7" name="object 2667"/>
          <p:cNvSpPr/>
          <p:nvPr/>
        </p:nvSpPr>
        <p:spPr>
          <a:xfrm>
            <a:off x="7086380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8" name="object 2668"/>
          <p:cNvSpPr/>
          <p:nvPr/>
        </p:nvSpPr>
        <p:spPr>
          <a:xfrm>
            <a:off x="7086380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69" name="object 2669"/>
          <p:cNvSpPr/>
          <p:nvPr/>
        </p:nvSpPr>
        <p:spPr>
          <a:xfrm>
            <a:off x="7086380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0" name="object 2670"/>
          <p:cNvSpPr/>
          <p:nvPr/>
        </p:nvSpPr>
        <p:spPr>
          <a:xfrm>
            <a:off x="7086380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1" name="object 2671"/>
          <p:cNvSpPr/>
          <p:nvPr/>
        </p:nvSpPr>
        <p:spPr>
          <a:xfrm>
            <a:off x="7086380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2" name="object 2672"/>
          <p:cNvSpPr/>
          <p:nvPr/>
        </p:nvSpPr>
        <p:spPr>
          <a:xfrm>
            <a:off x="7086380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3" name="object 2673"/>
          <p:cNvSpPr/>
          <p:nvPr/>
        </p:nvSpPr>
        <p:spPr>
          <a:xfrm>
            <a:off x="7086380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4" name="object 2674"/>
          <p:cNvSpPr/>
          <p:nvPr/>
        </p:nvSpPr>
        <p:spPr>
          <a:xfrm>
            <a:off x="7086380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5" name="object 2675"/>
          <p:cNvSpPr/>
          <p:nvPr/>
        </p:nvSpPr>
        <p:spPr>
          <a:xfrm>
            <a:off x="7086380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6" name="object 2676"/>
          <p:cNvSpPr/>
          <p:nvPr/>
        </p:nvSpPr>
        <p:spPr>
          <a:xfrm>
            <a:off x="7086380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7" name="object 2677"/>
          <p:cNvSpPr/>
          <p:nvPr/>
        </p:nvSpPr>
        <p:spPr>
          <a:xfrm>
            <a:off x="7086380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8" name="object 2678"/>
          <p:cNvSpPr/>
          <p:nvPr/>
        </p:nvSpPr>
        <p:spPr>
          <a:xfrm>
            <a:off x="7060579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79" name="object 2679"/>
          <p:cNvSpPr/>
          <p:nvPr/>
        </p:nvSpPr>
        <p:spPr>
          <a:xfrm>
            <a:off x="7060579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0" name="object 2680"/>
          <p:cNvSpPr/>
          <p:nvPr/>
        </p:nvSpPr>
        <p:spPr>
          <a:xfrm>
            <a:off x="7060579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1" name="object 2681"/>
          <p:cNvSpPr/>
          <p:nvPr/>
        </p:nvSpPr>
        <p:spPr>
          <a:xfrm>
            <a:off x="7060579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2" name="object 2682"/>
          <p:cNvSpPr/>
          <p:nvPr/>
        </p:nvSpPr>
        <p:spPr>
          <a:xfrm>
            <a:off x="7060579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3" name="object 2683"/>
          <p:cNvSpPr/>
          <p:nvPr/>
        </p:nvSpPr>
        <p:spPr>
          <a:xfrm>
            <a:off x="7060579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4" name="object 2684"/>
          <p:cNvSpPr/>
          <p:nvPr/>
        </p:nvSpPr>
        <p:spPr>
          <a:xfrm>
            <a:off x="7060579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5" name="object 2685"/>
          <p:cNvSpPr/>
          <p:nvPr/>
        </p:nvSpPr>
        <p:spPr>
          <a:xfrm>
            <a:off x="7060579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6" name="object 2686"/>
          <p:cNvSpPr/>
          <p:nvPr/>
        </p:nvSpPr>
        <p:spPr>
          <a:xfrm>
            <a:off x="7060579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7" name="object 2687"/>
          <p:cNvSpPr/>
          <p:nvPr/>
        </p:nvSpPr>
        <p:spPr>
          <a:xfrm>
            <a:off x="7060579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8" name="object 2688"/>
          <p:cNvSpPr/>
          <p:nvPr/>
        </p:nvSpPr>
        <p:spPr>
          <a:xfrm>
            <a:off x="7060579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89" name="object 2689"/>
          <p:cNvSpPr/>
          <p:nvPr/>
        </p:nvSpPr>
        <p:spPr>
          <a:xfrm>
            <a:off x="7060579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0" name="object 2690"/>
          <p:cNvSpPr/>
          <p:nvPr/>
        </p:nvSpPr>
        <p:spPr>
          <a:xfrm>
            <a:off x="7060579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1" name="object 2691"/>
          <p:cNvSpPr/>
          <p:nvPr/>
        </p:nvSpPr>
        <p:spPr>
          <a:xfrm>
            <a:off x="7060579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2" name="object 2692"/>
          <p:cNvSpPr/>
          <p:nvPr/>
        </p:nvSpPr>
        <p:spPr>
          <a:xfrm>
            <a:off x="7060579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3" name="object 2693"/>
          <p:cNvSpPr/>
          <p:nvPr/>
        </p:nvSpPr>
        <p:spPr>
          <a:xfrm>
            <a:off x="7060579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4" name="object 2694"/>
          <p:cNvSpPr/>
          <p:nvPr/>
        </p:nvSpPr>
        <p:spPr>
          <a:xfrm>
            <a:off x="7060579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5" name="object 2695"/>
          <p:cNvSpPr/>
          <p:nvPr/>
        </p:nvSpPr>
        <p:spPr>
          <a:xfrm>
            <a:off x="7060579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6" name="object 2696"/>
          <p:cNvSpPr/>
          <p:nvPr/>
        </p:nvSpPr>
        <p:spPr>
          <a:xfrm>
            <a:off x="7060579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7" name="object 2697"/>
          <p:cNvSpPr/>
          <p:nvPr/>
        </p:nvSpPr>
        <p:spPr>
          <a:xfrm>
            <a:off x="7060579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8" name="object 2698"/>
          <p:cNvSpPr/>
          <p:nvPr/>
        </p:nvSpPr>
        <p:spPr>
          <a:xfrm>
            <a:off x="7060579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699" name="object 2699"/>
          <p:cNvSpPr/>
          <p:nvPr/>
        </p:nvSpPr>
        <p:spPr>
          <a:xfrm>
            <a:off x="7060579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0" name="object 2700"/>
          <p:cNvSpPr/>
          <p:nvPr/>
        </p:nvSpPr>
        <p:spPr>
          <a:xfrm>
            <a:off x="7060579" y="33580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1" name="object 2701"/>
          <p:cNvSpPr/>
          <p:nvPr/>
        </p:nvSpPr>
        <p:spPr>
          <a:xfrm>
            <a:off x="7060579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2" name="object 2702"/>
          <p:cNvSpPr/>
          <p:nvPr/>
        </p:nvSpPr>
        <p:spPr>
          <a:xfrm>
            <a:off x="7060579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3" name="object 2703"/>
          <p:cNvSpPr/>
          <p:nvPr/>
        </p:nvSpPr>
        <p:spPr>
          <a:xfrm>
            <a:off x="7060579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4" name="object 2704"/>
          <p:cNvSpPr/>
          <p:nvPr/>
        </p:nvSpPr>
        <p:spPr>
          <a:xfrm>
            <a:off x="7060579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5" name="object 2705"/>
          <p:cNvSpPr/>
          <p:nvPr/>
        </p:nvSpPr>
        <p:spPr>
          <a:xfrm>
            <a:off x="7060579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6" name="object 2706"/>
          <p:cNvSpPr/>
          <p:nvPr/>
        </p:nvSpPr>
        <p:spPr>
          <a:xfrm>
            <a:off x="7060579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7" name="object 2707"/>
          <p:cNvSpPr/>
          <p:nvPr/>
        </p:nvSpPr>
        <p:spPr>
          <a:xfrm>
            <a:off x="7060579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8" name="object 2708"/>
          <p:cNvSpPr/>
          <p:nvPr/>
        </p:nvSpPr>
        <p:spPr>
          <a:xfrm>
            <a:off x="7060579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09" name="object 2709"/>
          <p:cNvSpPr/>
          <p:nvPr/>
        </p:nvSpPr>
        <p:spPr>
          <a:xfrm>
            <a:off x="7060579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0" name="object 2710"/>
          <p:cNvSpPr/>
          <p:nvPr/>
        </p:nvSpPr>
        <p:spPr>
          <a:xfrm>
            <a:off x="7060579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1" name="object 2711"/>
          <p:cNvSpPr/>
          <p:nvPr/>
        </p:nvSpPr>
        <p:spPr>
          <a:xfrm>
            <a:off x="7060579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2" name="object 2712"/>
          <p:cNvSpPr/>
          <p:nvPr/>
        </p:nvSpPr>
        <p:spPr>
          <a:xfrm>
            <a:off x="7060579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3" name="object 2713"/>
          <p:cNvSpPr/>
          <p:nvPr/>
        </p:nvSpPr>
        <p:spPr>
          <a:xfrm>
            <a:off x="7060579" y="370754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4" name="object 2714"/>
          <p:cNvSpPr/>
          <p:nvPr/>
        </p:nvSpPr>
        <p:spPr>
          <a:xfrm>
            <a:off x="7060579" y="373255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5" name="object 2715"/>
          <p:cNvSpPr/>
          <p:nvPr/>
        </p:nvSpPr>
        <p:spPr>
          <a:xfrm>
            <a:off x="7060579" y="37574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6" name="object 2716"/>
          <p:cNvSpPr/>
          <p:nvPr/>
        </p:nvSpPr>
        <p:spPr>
          <a:xfrm>
            <a:off x="7060579" y="37824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7" name="object 2717"/>
          <p:cNvSpPr/>
          <p:nvPr/>
        </p:nvSpPr>
        <p:spPr>
          <a:xfrm>
            <a:off x="7060579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8" name="object 2718"/>
          <p:cNvSpPr/>
          <p:nvPr/>
        </p:nvSpPr>
        <p:spPr>
          <a:xfrm>
            <a:off x="7060579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19" name="object 2719"/>
          <p:cNvSpPr/>
          <p:nvPr/>
        </p:nvSpPr>
        <p:spPr>
          <a:xfrm>
            <a:off x="7060579" y="385732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0" name="object 2720"/>
          <p:cNvSpPr/>
          <p:nvPr/>
        </p:nvSpPr>
        <p:spPr>
          <a:xfrm>
            <a:off x="7060579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1" name="object 2721"/>
          <p:cNvSpPr/>
          <p:nvPr/>
        </p:nvSpPr>
        <p:spPr>
          <a:xfrm>
            <a:off x="7060579" y="3907322"/>
            <a:ext cx="21143" cy="20288"/>
          </a:xfrm>
          <a:custGeom>
            <a:avLst/>
            <a:gdLst/>
            <a:ahLst/>
            <a:cxnLst/>
            <a:rect l="l" t="t" r="r" b="b"/>
            <a:pathLst>
              <a:path w="23257" h="2299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2" name="object 2722"/>
          <p:cNvSpPr/>
          <p:nvPr/>
        </p:nvSpPr>
        <p:spPr>
          <a:xfrm>
            <a:off x="7060579" y="393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3" name="object 2723"/>
          <p:cNvSpPr/>
          <p:nvPr/>
        </p:nvSpPr>
        <p:spPr>
          <a:xfrm>
            <a:off x="7060579" y="39571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4" name="object 2724"/>
          <p:cNvSpPr/>
          <p:nvPr/>
        </p:nvSpPr>
        <p:spPr>
          <a:xfrm>
            <a:off x="7060579" y="3982131"/>
            <a:ext cx="21143" cy="20486"/>
          </a:xfrm>
          <a:custGeom>
            <a:avLst/>
            <a:gdLst/>
            <a:ahLst/>
            <a:cxnLst/>
            <a:rect l="l" t="t" r="r" b="b"/>
            <a:pathLst>
              <a:path w="23257" h="2321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5" name="object 2725"/>
          <p:cNvSpPr/>
          <p:nvPr/>
        </p:nvSpPr>
        <p:spPr>
          <a:xfrm>
            <a:off x="7060579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6" name="object 2726"/>
          <p:cNvSpPr/>
          <p:nvPr/>
        </p:nvSpPr>
        <p:spPr>
          <a:xfrm>
            <a:off x="7060579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7" name="object 2727"/>
          <p:cNvSpPr/>
          <p:nvPr/>
        </p:nvSpPr>
        <p:spPr>
          <a:xfrm>
            <a:off x="703482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8" name="object 2728"/>
          <p:cNvSpPr/>
          <p:nvPr/>
        </p:nvSpPr>
        <p:spPr>
          <a:xfrm>
            <a:off x="703482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29" name="object 2729"/>
          <p:cNvSpPr/>
          <p:nvPr/>
        </p:nvSpPr>
        <p:spPr>
          <a:xfrm>
            <a:off x="703482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0" name="object 2730"/>
          <p:cNvSpPr/>
          <p:nvPr/>
        </p:nvSpPr>
        <p:spPr>
          <a:xfrm>
            <a:off x="703482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1" name="object 2731"/>
          <p:cNvSpPr/>
          <p:nvPr/>
        </p:nvSpPr>
        <p:spPr>
          <a:xfrm>
            <a:off x="703482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2" name="object 2732"/>
          <p:cNvSpPr/>
          <p:nvPr/>
        </p:nvSpPr>
        <p:spPr>
          <a:xfrm>
            <a:off x="703482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3" name="object 2733"/>
          <p:cNvSpPr/>
          <p:nvPr/>
        </p:nvSpPr>
        <p:spPr>
          <a:xfrm>
            <a:off x="703482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4" name="object 2734"/>
          <p:cNvSpPr/>
          <p:nvPr/>
        </p:nvSpPr>
        <p:spPr>
          <a:xfrm>
            <a:off x="703482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5" name="object 2735"/>
          <p:cNvSpPr/>
          <p:nvPr/>
        </p:nvSpPr>
        <p:spPr>
          <a:xfrm>
            <a:off x="703482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6" name="object 2736"/>
          <p:cNvSpPr/>
          <p:nvPr/>
        </p:nvSpPr>
        <p:spPr>
          <a:xfrm>
            <a:off x="703482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7" name="object 2737"/>
          <p:cNvSpPr/>
          <p:nvPr/>
        </p:nvSpPr>
        <p:spPr>
          <a:xfrm>
            <a:off x="703482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8" name="object 2738"/>
          <p:cNvSpPr/>
          <p:nvPr/>
        </p:nvSpPr>
        <p:spPr>
          <a:xfrm>
            <a:off x="703482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39" name="object 2739"/>
          <p:cNvSpPr/>
          <p:nvPr/>
        </p:nvSpPr>
        <p:spPr>
          <a:xfrm>
            <a:off x="703482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0" name="object 2740"/>
          <p:cNvSpPr/>
          <p:nvPr/>
        </p:nvSpPr>
        <p:spPr>
          <a:xfrm>
            <a:off x="703482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1" name="object 2741"/>
          <p:cNvSpPr/>
          <p:nvPr/>
        </p:nvSpPr>
        <p:spPr>
          <a:xfrm>
            <a:off x="703482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2" name="object 2742"/>
          <p:cNvSpPr/>
          <p:nvPr/>
        </p:nvSpPr>
        <p:spPr>
          <a:xfrm>
            <a:off x="703482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3" name="object 2743"/>
          <p:cNvSpPr/>
          <p:nvPr/>
        </p:nvSpPr>
        <p:spPr>
          <a:xfrm>
            <a:off x="703482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4" name="object 2744"/>
          <p:cNvSpPr/>
          <p:nvPr/>
        </p:nvSpPr>
        <p:spPr>
          <a:xfrm>
            <a:off x="703482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5" name="object 2745"/>
          <p:cNvSpPr/>
          <p:nvPr/>
        </p:nvSpPr>
        <p:spPr>
          <a:xfrm>
            <a:off x="703482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6" name="object 2746"/>
          <p:cNvSpPr/>
          <p:nvPr/>
        </p:nvSpPr>
        <p:spPr>
          <a:xfrm>
            <a:off x="703482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7" name="object 2747"/>
          <p:cNvSpPr/>
          <p:nvPr/>
        </p:nvSpPr>
        <p:spPr>
          <a:xfrm>
            <a:off x="703482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8" name="object 2748"/>
          <p:cNvSpPr/>
          <p:nvPr/>
        </p:nvSpPr>
        <p:spPr>
          <a:xfrm>
            <a:off x="703482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49" name="object 2749"/>
          <p:cNvSpPr/>
          <p:nvPr/>
        </p:nvSpPr>
        <p:spPr>
          <a:xfrm>
            <a:off x="703482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0" name="object 2750"/>
          <p:cNvSpPr/>
          <p:nvPr/>
        </p:nvSpPr>
        <p:spPr>
          <a:xfrm>
            <a:off x="703482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1" name="object 2751"/>
          <p:cNvSpPr/>
          <p:nvPr/>
        </p:nvSpPr>
        <p:spPr>
          <a:xfrm>
            <a:off x="7034824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2" name="object 2752"/>
          <p:cNvSpPr/>
          <p:nvPr/>
        </p:nvSpPr>
        <p:spPr>
          <a:xfrm>
            <a:off x="703482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3" name="object 2753"/>
          <p:cNvSpPr/>
          <p:nvPr/>
        </p:nvSpPr>
        <p:spPr>
          <a:xfrm>
            <a:off x="703482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4" name="object 2754"/>
          <p:cNvSpPr/>
          <p:nvPr/>
        </p:nvSpPr>
        <p:spPr>
          <a:xfrm>
            <a:off x="703482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5" name="object 2755"/>
          <p:cNvSpPr/>
          <p:nvPr/>
        </p:nvSpPr>
        <p:spPr>
          <a:xfrm>
            <a:off x="703482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6" name="object 2756"/>
          <p:cNvSpPr/>
          <p:nvPr/>
        </p:nvSpPr>
        <p:spPr>
          <a:xfrm>
            <a:off x="703482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7" name="object 2757"/>
          <p:cNvSpPr/>
          <p:nvPr/>
        </p:nvSpPr>
        <p:spPr>
          <a:xfrm>
            <a:off x="703482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8" name="object 2758"/>
          <p:cNvSpPr/>
          <p:nvPr/>
        </p:nvSpPr>
        <p:spPr>
          <a:xfrm>
            <a:off x="703482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59" name="object 2759"/>
          <p:cNvSpPr/>
          <p:nvPr/>
        </p:nvSpPr>
        <p:spPr>
          <a:xfrm>
            <a:off x="703482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0" name="object 2760"/>
          <p:cNvSpPr/>
          <p:nvPr/>
        </p:nvSpPr>
        <p:spPr>
          <a:xfrm>
            <a:off x="7034824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1" name="object 2761"/>
          <p:cNvSpPr/>
          <p:nvPr/>
        </p:nvSpPr>
        <p:spPr>
          <a:xfrm>
            <a:off x="7034824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2" name="object 2762"/>
          <p:cNvSpPr/>
          <p:nvPr/>
        </p:nvSpPr>
        <p:spPr>
          <a:xfrm>
            <a:off x="7034824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3" name="object 2763"/>
          <p:cNvSpPr/>
          <p:nvPr/>
        </p:nvSpPr>
        <p:spPr>
          <a:xfrm>
            <a:off x="7034824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4" name="object 2764"/>
          <p:cNvSpPr/>
          <p:nvPr/>
        </p:nvSpPr>
        <p:spPr>
          <a:xfrm>
            <a:off x="7034824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5" name="object 2765"/>
          <p:cNvSpPr/>
          <p:nvPr/>
        </p:nvSpPr>
        <p:spPr>
          <a:xfrm>
            <a:off x="7034824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6" name="object 2766"/>
          <p:cNvSpPr/>
          <p:nvPr/>
        </p:nvSpPr>
        <p:spPr>
          <a:xfrm>
            <a:off x="7034824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7" name="object 2767"/>
          <p:cNvSpPr/>
          <p:nvPr/>
        </p:nvSpPr>
        <p:spPr>
          <a:xfrm>
            <a:off x="7034824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8" name="object 2768"/>
          <p:cNvSpPr/>
          <p:nvPr/>
        </p:nvSpPr>
        <p:spPr>
          <a:xfrm>
            <a:off x="7034824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69" name="object 2769"/>
          <p:cNvSpPr/>
          <p:nvPr/>
        </p:nvSpPr>
        <p:spPr>
          <a:xfrm>
            <a:off x="7034824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0" name="object 2770"/>
          <p:cNvSpPr/>
          <p:nvPr/>
        </p:nvSpPr>
        <p:spPr>
          <a:xfrm>
            <a:off x="7034824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1" name="object 2771"/>
          <p:cNvSpPr/>
          <p:nvPr/>
        </p:nvSpPr>
        <p:spPr>
          <a:xfrm>
            <a:off x="7034824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125"/>
                </a:lnTo>
                <a:lnTo>
                  <a:pt x="1808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2" name="object 2772"/>
          <p:cNvSpPr/>
          <p:nvPr/>
        </p:nvSpPr>
        <p:spPr>
          <a:xfrm>
            <a:off x="7034824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3" name="object 2773"/>
          <p:cNvSpPr/>
          <p:nvPr/>
        </p:nvSpPr>
        <p:spPr>
          <a:xfrm>
            <a:off x="7034824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4" name="object 2774"/>
          <p:cNvSpPr/>
          <p:nvPr/>
        </p:nvSpPr>
        <p:spPr>
          <a:xfrm>
            <a:off x="7034824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5" name="object 2775"/>
          <p:cNvSpPr/>
          <p:nvPr/>
        </p:nvSpPr>
        <p:spPr>
          <a:xfrm>
            <a:off x="7034824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6" name="object 2776"/>
          <p:cNvSpPr/>
          <p:nvPr/>
        </p:nvSpPr>
        <p:spPr>
          <a:xfrm>
            <a:off x="7034824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7" name="object 2777"/>
          <p:cNvSpPr/>
          <p:nvPr/>
        </p:nvSpPr>
        <p:spPr>
          <a:xfrm>
            <a:off x="7009016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8" name="object 2778"/>
          <p:cNvSpPr/>
          <p:nvPr/>
        </p:nvSpPr>
        <p:spPr>
          <a:xfrm>
            <a:off x="7009016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79" name="object 2779"/>
          <p:cNvSpPr/>
          <p:nvPr/>
        </p:nvSpPr>
        <p:spPr>
          <a:xfrm>
            <a:off x="7009016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0" name="object 2780"/>
          <p:cNvSpPr/>
          <p:nvPr/>
        </p:nvSpPr>
        <p:spPr>
          <a:xfrm>
            <a:off x="7009016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1" name="object 2781"/>
          <p:cNvSpPr/>
          <p:nvPr/>
        </p:nvSpPr>
        <p:spPr>
          <a:xfrm>
            <a:off x="7009016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2" name="object 2782"/>
          <p:cNvSpPr/>
          <p:nvPr/>
        </p:nvSpPr>
        <p:spPr>
          <a:xfrm>
            <a:off x="7009016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3" name="object 2783"/>
          <p:cNvSpPr/>
          <p:nvPr/>
        </p:nvSpPr>
        <p:spPr>
          <a:xfrm>
            <a:off x="7009016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4" name="object 2784"/>
          <p:cNvSpPr/>
          <p:nvPr/>
        </p:nvSpPr>
        <p:spPr>
          <a:xfrm>
            <a:off x="7009016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5" name="object 2785"/>
          <p:cNvSpPr/>
          <p:nvPr/>
        </p:nvSpPr>
        <p:spPr>
          <a:xfrm>
            <a:off x="7009016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6" name="object 2786"/>
          <p:cNvSpPr/>
          <p:nvPr/>
        </p:nvSpPr>
        <p:spPr>
          <a:xfrm>
            <a:off x="7009016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7" name="object 2787"/>
          <p:cNvSpPr/>
          <p:nvPr/>
        </p:nvSpPr>
        <p:spPr>
          <a:xfrm>
            <a:off x="7009016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8" name="object 2788"/>
          <p:cNvSpPr/>
          <p:nvPr/>
        </p:nvSpPr>
        <p:spPr>
          <a:xfrm>
            <a:off x="7009016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89" name="object 2789"/>
          <p:cNvSpPr/>
          <p:nvPr/>
        </p:nvSpPr>
        <p:spPr>
          <a:xfrm>
            <a:off x="7009016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0" name="object 2790"/>
          <p:cNvSpPr/>
          <p:nvPr/>
        </p:nvSpPr>
        <p:spPr>
          <a:xfrm>
            <a:off x="7009016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1" name="object 2791"/>
          <p:cNvSpPr/>
          <p:nvPr/>
        </p:nvSpPr>
        <p:spPr>
          <a:xfrm>
            <a:off x="7009016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2" name="object 2792"/>
          <p:cNvSpPr/>
          <p:nvPr/>
        </p:nvSpPr>
        <p:spPr>
          <a:xfrm>
            <a:off x="7009016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3" name="object 2793"/>
          <p:cNvSpPr/>
          <p:nvPr/>
        </p:nvSpPr>
        <p:spPr>
          <a:xfrm>
            <a:off x="7009016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4" name="object 2794"/>
          <p:cNvSpPr/>
          <p:nvPr/>
        </p:nvSpPr>
        <p:spPr>
          <a:xfrm>
            <a:off x="7009016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5" name="object 2795"/>
          <p:cNvSpPr/>
          <p:nvPr/>
        </p:nvSpPr>
        <p:spPr>
          <a:xfrm>
            <a:off x="7009016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6" name="object 2796"/>
          <p:cNvSpPr/>
          <p:nvPr/>
        </p:nvSpPr>
        <p:spPr>
          <a:xfrm>
            <a:off x="7009016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7" name="object 2797"/>
          <p:cNvSpPr/>
          <p:nvPr/>
        </p:nvSpPr>
        <p:spPr>
          <a:xfrm>
            <a:off x="7009016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8" name="object 2798"/>
          <p:cNvSpPr/>
          <p:nvPr/>
        </p:nvSpPr>
        <p:spPr>
          <a:xfrm>
            <a:off x="7009016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799" name="object 2799"/>
          <p:cNvSpPr/>
          <p:nvPr/>
        </p:nvSpPr>
        <p:spPr>
          <a:xfrm>
            <a:off x="7009016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0" name="object 2800"/>
          <p:cNvSpPr/>
          <p:nvPr/>
        </p:nvSpPr>
        <p:spPr>
          <a:xfrm>
            <a:off x="7009016" y="33330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1" name="object 2801"/>
          <p:cNvSpPr/>
          <p:nvPr/>
        </p:nvSpPr>
        <p:spPr>
          <a:xfrm>
            <a:off x="7009016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2" name="object 2802"/>
          <p:cNvSpPr/>
          <p:nvPr/>
        </p:nvSpPr>
        <p:spPr>
          <a:xfrm>
            <a:off x="7009016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3" name="object 2803"/>
          <p:cNvSpPr/>
          <p:nvPr/>
        </p:nvSpPr>
        <p:spPr>
          <a:xfrm>
            <a:off x="7009016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4" name="object 2804"/>
          <p:cNvSpPr/>
          <p:nvPr/>
        </p:nvSpPr>
        <p:spPr>
          <a:xfrm>
            <a:off x="7009016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5" name="object 2805"/>
          <p:cNvSpPr/>
          <p:nvPr/>
        </p:nvSpPr>
        <p:spPr>
          <a:xfrm>
            <a:off x="7009016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6" name="object 2806"/>
          <p:cNvSpPr/>
          <p:nvPr/>
        </p:nvSpPr>
        <p:spPr>
          <a:xfrm>
            <a:off x="7009016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7" name="object 2807"/>
          <p:cNvSpPr/>
          <p:nvPr/>
        </p:nvSpPr>
        <p:spPr>
          <a:xfrm>
            <a:off x="7009016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8" name="object 2808"/>
          <p:cNvSpPr/>
          <p:nvPr/>
        </p:nvSpPr>
        <p:spPr>
          <a:xfrm>
            <a:off x="7009016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09" name="object 2809"/>
          <p:cNvSpPr/>
          <p:nvPr/>
        </p:nvSpPr>
        <p:spPr>
          <a:xfrm>
            <a:off x="7009016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0" name="object 2810"/>
          <p:cNvSpPr/>
          <p:nvPr/>
        </p:nvSpPr>
        <p:spPr>
          <a:xfrm>
            <a:off x="7009016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1" name="object 2811"/>
          <p:cNvSpPr/>
          <p:nvPr/>
        </p:nvSpPr>
        <p:spPr>
          <a:xfrm>
            <a:off x="7009016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2" name="object 2812"/>
          <p:cNvSpPr/>
          <p:nvPr/>
        </p:nvSpPr>
        <p:spPr>
          <a:xfrm>
            <a:off x="7009016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3" name="object 2813"/>
          <p:cNvSpPr/>
          <p:nvPr/>
        </p:nvSpPr>
        <p:spPr>
          <a:xfrm>
            <a:off x="7009016" y="370754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4" name="object 2814"/>
          <p:cNvSpPr/>
          <p:nvPr/>
        </p:nvSpPr>
        <p:spPr>
          <a:xfrm>
            <a:off x="7009016" y="373255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5" name="object 2815"/>
          <p:cNvSpPr/>
          <p:nvPr/>
        </p:nvSpPr>
        <p:spPr>
          <a:xfrm>
            <a:off x="7009016" y="37574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6" name="object 2816"/>
          <p:cNvSpPr/>
          <p:nvPr/>
        </p:nvSpPr>
        <p:spPr>
          <a:xfrm>
            <a:off x="7009016" y="37824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7" name="object 2817"/>
          <p:cNvSpPr/>
          <p:nvPr/>
        </p:nvSpPr>
        <p:spPr>
          <a:xfrm>
            <a:off x="7009016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8" name="object 2818"/>
          <p:cNvSpPr/>
          <p:nvPr/>
        </p:nvSpPr>
        <p:spPr>
          <a:xfrm>
            <a:off x="7009016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19" name="object 2819"/>
          <p:cNvSpPr/>
          <p:nvPr/>
        </p:nvSpPr>
        <p:spPr>
          <a:xfrm>
            <a:off x="7009016" y="385732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0" name="object 2820"/>
          <p:cNvSpPr/>
          <p:nvPr/>
        </p:nvSpPr>
        <p:spPr>
          <a:xfrm>
            <a:off x="7009016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1" name="object 2821"/>
          <p:cNvSpPr/>
          <p:nvPr/>
        </p:nvSpPr>
        <p:spPr>
          <a:xfrm>
            <a:off x="7009016" y="3907322"/>
            <a:ext cx="21143" cy="20288"/>
          </a:xfrm>
          <a:custGeom>
            <a:avLst/>
            <a:gdLst/>
            <a:ahLst/>
            <a:cxnLst/>
            <a:rect l="l" t="t" r="r" b="b"/>
            <a:pathLst>
              <a:path w="23257" h="2299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2" name="object 2822"/>
          <p:cNvSpPr/>
          <p:nvPr/>
        </p:nvSpPr>
        <p:spPr>
          <a:xfrm>
            <a:off x="7009016" y="393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3" name="object 2823"/>
          <p:cNvSpPr/>
          <p:nvPr/>
        </p:nvSpPr>
        <p:spPr>
          <a:xfrm>
            <a:off x="7009016" y="39571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4" name="object 2824"/>
          <p:cNvSpPr/>
          <p:nvPr/>
        </p:nvSpPr>
        <p:spPr>
          <a:xfrm>
            <a:off x="7009016" y="3982131"/>
            <a:ext cx="21143" cy="20486"/>
          </a:xfrm>
          <a:custGeom>
            <a:avLst/>
            <a:gdLst/>
            <a:ahLst/>
            <a:cxnLst/>
            <a:rect l="l" t="t" r="r" b="b"/>
            <a:pathLst>
              <a:path w="23257" h="2321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5" name="object 2825"/>
          <p:cNvSpPr/>
          <p:nvPr/>
        </p:nvSpPr>
        <p:spPr>
          <a:xfrm>
            <a:off x="7009016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6" name="object 2826"/>
          <p:cNvSpPr/>
          <p:nvPr/>
        </p:nvSpPr>
        <p:spPr>
          <a:xfrm>
            <a:off x="7009016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7" name="object 2827"/>
          <p:cNvSpPr/>
          <p:nvPr/>
        </p:nvSpPr>
        <p:spPr>
          <a:xfrm>
            <a:off x="7009016" y="405710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8" name="object 2828"/>
          <p:cNvSpPr/>
          <p:nvPr/>
        </p:nvSpPr>
        <p:spPr>
          <a:xfrm>
            <a:off x="7009016" y="408204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29" name="object 2829"/>
          <p:cNvSpPr/>
          <p:nvPr/>
        </p:nvSpPr>
        <p:spPr>
          <a:xfrm>
            <a:off x="7009016" y="410698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0" name="object 2830"/>
          <p:cNvSpPr/>
          <p:nvPr/>
        </p:nvSpPr>
        <p:spPr>
          <a:xfrm>
            <a:off x="7009016" y="41320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1" name="object 2831"/>
          <p:cNvSpPr/>
          <p:nvPr/>
        </p:nvSpPr>
        <p:spPr>
          <a:xfrm>
            <a:off x="7009016" y="415693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2" name="object 2832"/>
          <p:cNvSpPr/>
          <p:nvPr/>
        </p:nvSpPr>
        <p:spPr>
          <a:xfrm>
            <a:off x="6983281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3" name="object 2833"/>
          <p:cNvSpPr/>
          <p:nvPr/>
        </p:nvSpPr>
        <p:spPr>
          <a:xfrm>
            <a:off x="6983281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4" name="object 2834"/>
          <p:cNvSpPr/>
          <p:nvPr/>
        </p:nvSpPr>
        <p:spPr>
          <a:xfrm>
            <a:off x="6983281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5" name="object 2835"/>
          <p:cNvSpPr/>
          <p:nvPr/>
        </p:nvSpPr>
        <p:spPr>
          <a:xfrm>
            <a:off x="6983281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6" name="object 2836"/>
          <p:cNvSpPr/>
          <p:nvPr/>
        </p:nvSpPr>
        <p:spPr>
          <a:xfrm>
            <a:off x="698328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7" name="object 2837"/>
          <p:cNvSpPr/>
          <p:nvPr/>
        </p:nvSpPr>
        <p:spPr>
          <a:xfrm>
            <a:off x="6983281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8" name="object 2838"/>
          <p:cNvSpPr/>
          <p:nvPr/>
        </p:nvSpPr>
        <p:spPr>
          <a:xfrm>
            <a:off x="698328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39" name="object 2839"/>
          <p:cNvSpPr/>
          <p:nvPr/>
        </p:nvSpPr>
        <p:spPr>
          <a:xfrm>
            <a:off x="698328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0" name="object 2840"/>
          <p:cNvSpPr/>
          <p:nvPr/>
        </p:nvSpPr>
        <p:spPr>
          <a:xfrm>
            <a:off x="698328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1" name="object 2841"/>
          <p:cNvSpPr/>
          <p:nvPr/>
        </p:nvSpPr>
        <p:spPr>
          <a:xfrm>
            <a:off x="698328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2" name="object 2842"/>
          <p:cNvSpPr/>
          <p:nvPr/>
        </p:nvSpPr>
        <p:spPr>
          <a:xfrm>
            <a:off x="698328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3" name="object 2843"/>
          <p:cNvSpPr/>
          <p:nvPr/>
        </p:nvSpPr>
        <p:spPr>
          <a:xfrm>
            <a:off x="698328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4" name="object 2844"/>
          <p:cNvSpPr/>
          <p:nvPr/>
        </p:nvSpPr>
        <p:spPr>
          <a:xfrm>
            <a:off x="6983281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5" name="object 2845"/>
          <p:cNvSpPr/>
          <p:nvPr/>
        </p:nvSpPr>
        <p:spPr>
          <a:xfrm>
            <a:off x="698328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6" name="object 2846"/>
          <p:cNvSpPr/>
          <p:nvPr/>
        </p:nvSpPr>
        <p:spPr>
          <a:xfrm>
            <a:off x="698328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7" name="object 2847"/>
          <p:cNvSpPr/>
          <p:nvPr/>
        </p:nvSpPr>
        <p:spPr>
          <a:xfrm>
            <a:off x="698328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8" name="object 2848"/>
          <p:cNvSpPr/>
          <p:nvPr/>
        </p:nvSpPr>
        <p:spPr>
          <a:xfrm>
            <a:off x="698328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49" name="object 2849"/>
          <p:cNvSpPr/>
          <p:nvPr/>
        </p:nvSpPr>
        <p:spPr>
          <a:xfrm>
            <a:off x="698328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0" name="object 2850"/>
          <p:cNvSpPr/>
          <p:nvPr/>
        </p:nvSpPr>
        <p:spPr>
          <a:xfrm>
            <a:off x="698328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1" name="object 2851"/>
          <p:cNvSpPr/>
          <p:nvPr/>
        </p:nvSpPr>
        <p:spPr>
          <a:xfrm>
            <a:off x="6983281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2" name="object 2852"/>
          <p:cNvSpPr/>
          <p:nvPr/>
        </p:nvSpPr>
        <p:spPr>
          <a:xfrm>
            <a:off x="6983281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3" name="object 2853"/>
          <p:cNvSpPr/>
          <p:nvPr/>
        </p:nvSpPr>
        <p:spPr>
          <a:xfrm>
            <a:off x="6983281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4" name="object 2854"/>
          <p:cNvSpPr/>
          <p:nvPr/>
        </p:nvSpPr>
        <p:spPr>
          <a:xfrm>
            <a:off x="698328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5" name="object 2855"/>
          <p:cNvSpPr/>
          <p:nvPr/>
        </p:nvSpPr>
        <p:spPr>
          <a:xfrm>
            <a:off x="698328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6" name="object 2856"/>
          <p:cNvSpPr/>
          <p:nvPr/>
        </p:nvSpPr>
        <p:spPr>
          <a:xfrm>
            <a:off x="698328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7" name="object 2857"/>
          <p:cNvSpPr/>
          <p:nvPr/>
        </p:nvSpPr>
        <p:spPr>
          <a:xfrm>
            <a:off x="698328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8" name="object 2858"/>
          <p:cNvSpPr/>
          <p:nvPr/>
        </p:nvSpPr>
        <p:spPr>
          <a:xfrm>
            <a:off x="698328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59" name="object 2859"/>
          <p:cNvSpPr/>
          <p:nvPr/>
        </p:nvSpPr>
        <p:spPr>
          <a:xfrm>
            <a:off x="698328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0" name="object 2860"/>
          <p:cNvSpPr/>
          <p:nvPr/>
        </p:nvSpPr>
        <p:spPr>
          <a:xfrm>
            <a:off x="698328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1" name="object 2861"/>
          <p:cNvSpPr/>
          <p:nvPr/>
        </p:nvSpPr>
        <p:spPr>
          <a:xfrm>
            <a:off x="6983281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2" name="object 2862"/>
          <p:cNvSpPr/>
          <p:nvPr/>
        </p:nvSpPr>
        <p:spPr>
          <a:xfrm>
            <a:off x="6983281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3" name="object 2863"/>
          <p:cNvSpPr/>
          <p:nvPr/>
        </p:nvSpPr>
        <p:spPr>
          <a:xfrm>
            <a:off x="6983281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4" name="object 2864"/>
          <p:cNvSpPr/>
          <p:nvPr/>
        </p:nvSpPr>
        <p:spPr>
          <a:xfrm>
            <a:off x="6983281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5" name="object 2865"/>
          <p:cNvSpPr/>
          <p:nvPr/>
        </p:nvSpPr>
        <p:spPr>
          <a:xfrm>
            <a:off x="6983281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6" name="object 2866"/>
          <p:cNvSpPr/>
          <p:nvPr/>
        </p:nvSpPr>
        <p:spPr>
          <a:xfrm>
            <a:off x="6983281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7" name="object 2867"/>
          <p:cNvSpPr/>
          <p:nvPr/>
        </p:nvSpPr>
        <p:spPr>
          <a:xfrm>
            <a:off x="6983281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8" name="object 2868"/>
          <p:cNvSpPr/>
          <p:nvPr/>
        </p:nvSpPr>
        <p:spPr>
          <a:xfrm>
            <a:off x="6983281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69" name="object 2869"/>
          <p:cNvSpPr/>
          <p:nvPr/>
        </p:nvSpPr>
        <p:spPr>
          <a:xfrm>
            <a:off x="6983281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0" name="object 2870"/>
          <p:cNvSpPr/>
          <p:nvPr/>
        </p:nvSpPr>
        <p:spPr>
          <a:xfrm>
            <a:off x="6983281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1" name="object 2871"/>
          <p:cNvSpPr/>
          <p:nvPr/>
        </p:nvSpPr>
        <p:spPr>
          <a:xfrm>
            <a:off x="6983281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2" name="object 2872"/>
          <p:cNvSpPr/>
          <p:nvPr/>
        </p:nvSpPr>
        <p:spPr>
          <a:xfrm>
            <a:off x="6983281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3" name="object 2873"/>
          <p:cNvSpPr/>
          <p:nvPr/>
        </p:nvSpPr>
        <p:spPr>
          <a:xfrm>
            <a:off x="6983281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4" name="object 2874"/>
          <p:cNvSpPr/>
          <p:nvPr/>
        </p:nvSpPr>
        <p:spPr>
          <a:xfrm>
            <a:off x="6983281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5" name="object 2875"/>
          <p:cNvSpPr/>
          <p:nvPr/>
        </p:nvSpPr>
        <p:spPr>
          <a:xfrm>
            <a:off x="6983281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6" name="object 2876"/>
          <p:cNvSpPr/>
          <p:nvPr/>
        </p:nvSpPr>
        <p:spPr>
          <a:xfrm>
            <a:off x="6983281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7" name="object 2877"/>
          <p:cNvSpPr/>
          <p:nvPr/>
        </p:nvSpPr>
        <p:spPr>
          <a:xfrm>
            <a:off x="6983281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8" name="object 2878"/>
          <p:cNvSpPr/>
          <p:nvPr/>
        </p:nvSpPr>
        <p:spPr>
          <a:xfrm>
            <a:off x="6983281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79" name="object 2879"/>
          <p:cNvSpPr/>
          <p:nvPr/>
        </p:nvSpPr>
        <p:spPr>
          <a:xfrm>
            <a:off x="6983281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0" name="object 2880"/>
          <p:cNvSpPr/>
          <p:nvPr/>
        </p:nvSpPr>
        <p:spPr>
          <a:xfrm>
            <a:off x="6983281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1" name="object 2881"/>
          <p:cNvSpPr/>
          <p:nvPr/>
        </p:nvSpPr>
        <p:spPr>
          <a:xfrm>
            <a:off x="6983281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2" name="object 2882"/>
          <p:cNvSpPr/>
          <p:nvPr/>
        </p:nvSpPr>
        <p:spPr>
          <a:xfrm>
            <a:off x="6983281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3" name="object 2883"/>
          <p:cNvSpPr/>
          <p:nvPr/>
        </p:nvSpPr>
        <p:spPr>
          <a:xfrm>
            <a:off x="6983281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4" name="object 2884"/>
          <p:cNvSpPr/>
          <p:nvPr/>
        </p:nvSpPr>
        <p:spPr>
          <a:xfrm>
            <a:off x="6983281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5" name="object 2885"/>
          <p:cNvSpPr/>
          <p:nvPr/>
        </p:nvSpPr>
        <p:spPr>
          <a:xfrm>
            <a:off x="6983281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6" name="object 2886"/>
          <p:cNvSpPr/>
          <p:nvPr/>
        </p:nvSpPr>
        <p:spPr>
          <a:xfrm>
            <a:off x="6983281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7" name="object 2887"/>
          <p:cNvSpPr/>
          <p:nvPr/>
        </p:nvSpPr>
        <p:spPr>
          <a:xfrm>
            <a:off x="6957460" y="270887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326" y="23143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8" name="object 2888"/>
          <p:cNvSpPr/>
          <p:nvPr/>
        </p:nvSpPr>
        <p:spPr>
          <a:xfrm>
            <a:off x="6957460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89" name="object 2889"/>
          <p:cNvSpPr/>
          <p:nvPr/>
        </p:nvSpPr>
        <p:spPr>
          <a:xfrm>
            <a:off x="6957460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0" name="object 2890"/>
          <p:cNvSpPr/>
          <p:nvPr/>
        </p:nvSpPr>
        <p:spPr>
          <a:xfrm>
            <a:off x="6957460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1" name="object 2891"/>
          <p:cNvSpPr/>
          <p:nvPr/>
        </p:nvSpPr>
        <p:spPr>
          <a:xfrm>
            <a:off x="6957460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2" name="object 2892"/>
          <p:cNvSpPr/>
          <p:nvPr/>
        </p:nvSpPr>
        <p:spPr>
          <a:xfrm>
            <a:off x="6957460" y="2833744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3" name="object 2893"/>
          <p:cNvSpPr/>
          <p:nvPr/>
        </p:nvSpPr>
        <p:spPr>
          <a:xfrm>
            <a:off x="6957460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4" name="object 2894"/>
          <p:cNvSpPr/>
          <p:nvPr/>
        </p:nvSpPr>
        <p:spPr>
          <a:xfrm>
            <a:off x="6957460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326" y="23143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5" name="object 2895"/>
          <p:cNvSpPr/>
          <p:nvPr/>
        </p:nvSpPr>
        <p:spPr>
          <a:xfrm>
            <a:off x="6957460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6" name="object 2896"/>
          <p:cNvSpPr/>
          <p:nvPr/>
        </p:nvSpPr>
        <p:spPr>
          <a:xfrm>
            <a:off x="6957460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7" name="object 2897"/>
          <p:cNvSpPr/>
          <p:nvPr/>
        </p:nvSpPr>
        <p:spPr>
          <a:xfrm>
            <a:off x="6957460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8" name="object 2898"/>
          <p:cNvSpPr/>
          <p:nvPr/>
        </p:nvSpPr>
        <p:spPr>
          <a:xfrm>
            <a:off x="6957460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899" name="object 2899"/>
          <p:cNvSpPr/>
          <p:nvPr/>
        </p:nvSpPr>
        <p:spPr>
          <a:xfrm>
            <a:off x="6957460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0" name="object 2900"/>
          <p:cNvSpPr/>
          <p:nvPr/>
        </p:nvSpPr>
        <p:spPr>
          <a:xfrm>
            <a:off x="6957460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1" name="object 2901"/>
          <p:cNvSpPr/>
          <p:nvPr/>
        </p:nvSpPr>
        <p:spPr>
          <a:xfrm>
            <a:off x="6957460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2" name="object 2902"/>
          <p:cNvSpPr/>
          <p:nvPr/>
        </p:nvSpPr>
        <p:spPr>
          <a:xfrm>
            <a:off x="6957460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3" name="object 2903"/>
          <p:cNvSpPr/>
          <p:nvPr/>
        </p:nvSpPr>
        <p:spPr>
          <a:xfrm>
            <a:off x="6957460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4" name="object 2904"/>
          <p:cNvSpPr/>
          <p:nvPr/>
        </p:nvSpPr>
        <p:spPr>
          <a:xfrm>
            <a:off x="6957460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5" name="object 2905"/>
          <p:cNvSpPr/>
          <p:nvPr/>
        </p:nvSpPr>
        <p:spPr>
          <a:xfrm>
            <a:off x="6957460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6" name="object 2906"/>
          <p:cNvSpPr/>
          <p:nvPr/>
        </p:nvSpPr>
        <p:spPr>
          <a:xfrm>
            <a:off x="6957460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7" name="object 2907"/>
          <p:cNvSpPr/>
          <p:nvPr/>
        </p:nvSpPr>
        <p:spPr>
          <a:xfrm>
            <a:off x="6957460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8" name="object 2908"/>
          <p:cNvSpPr/>
          <p:nvPr/>
        </p:nvSpPr>
        <p:spPr>
          <a:xfrm>
            <a:off x="6957460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09" name="object 2909"/>
          <p:cNvSpPr/>
          <p:nvPr/>
        </p:nvSpPr>
        <p:spPr>
          <a:xfrm>
            <a:off x="6957460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0" name="object 2910"/>
          <p:cNvSpPr/>
          <p:nvPr/>
        </p:nvSpPr>
        <p:spPr>
          <a:xfrm>
            <a:off x="6957460" y="33080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1" name="object 2911"/>
          <p:cNvSpPr/>
          <p:nvPr/>
        </p:nvSpPr>
        <p:spPr>
          <a:xfrm>
            <a:off x="6957460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2" name="object 2912"/>
          <p:cNvSpPr/>
          <p:nvPr/>
        </p:nvSpPr>
        <p:spPr>
          <a:xfrm>
            <a:off x="6957460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3" name="object 2913"/>
          <p:cNvSpPr/>
          <p:nvPr/>
        </p:nvSpPr>
        <p:spPr>
          <a:xfrm>
            <a:off x="6957460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4" name="object 2914"/>
          <p:cNvSpPr/>
          <p:nvPr/>
        </p:nvSpPr>
        <p:spPr>
          <a:xfrm>
            <a:off x="6957460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5" name="object 2915"/>
          <p:cNvSpPr/>
          <p:nvPr/>
        </p:nvSpPr>
        <p:spPr>
          <a:xfrm>
            <a:off x="6957460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6" name="object 2916"/>
          <p:cNvSpPr/>
          <p:nvPr/>
        </p:nvSpPr>
        <p:spPr>
          <a:xfrm>
            <a:off x="6957460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7" name="object 2917"/>
          <p:cNvSpPr/>
          <p:nvPr/>
        </p:nvSpPr>
        <p:spPr>
          <a:xfrm>
            <a:off x="6957460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8" name="object 2918"/>
          <p:cNvSpPr/>
          <p:nvPr/>
        </p:nvSpPr>
        <p:spPr>
          <a:xfrm>
            <a:off x="6957460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19" name="object 2919"/>
          <p:cNvSpPr/>
          <p:nvPr/>
        </p:nvSpPr>
        <p:spPr>
          <a:xfrm>
            <a:off x="6957460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0" name="object 2920"/>
          <p:cNvSpPr/>
          <p:nvPr/>
        </p:nvSpPr>
        <p:spPr>
          <a:xfrm>
            <a:off x="6957460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1" name="object 2921"/>
          <p:cNvSpPr/>
          <p:nvPr/>
        </p:nvSpPr>
        <p:spPr>
          <a:xfrm>
            <a:off x="6957460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2" name="object 2922"/>
          <p:cNvSpPr/>
          <p:nvPr/>
        </p:nvSpPr>
        <p:spPr>
          <a:xfrm>
            <a:off x="6957460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3" name="object 2923"/>
          <p:cNvSpPr/>
          <p:nvPr/>
        </p:nvSpPr>
        <p:spPr>
          <a:xfrm>
            <a:off x="6957460" y="370754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4" name="object 2924"/>
          <p:cNvSpPr/>
          <p:nvPr/>
        </p:nvSpPr>
        <p:spPr>
          <a:xfrm>
            <a:off x="6957460" y="373255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5" name="object 2925"/>
          <p:cNvSpPr/>
          <p:nvPr/>
        </p:nvSpPr>
        <p:spPr>
          <a:xfrm>
            <a:off x="6957460" y="37574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6" name="object 2926"/>
          <p:cNvSpPr/>
          <p:nvPr/>
        </p:nvSpPr>
        <p:spPr>
          <a:xfrm>
            <a:off x="6957460" y="37824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317"/>
                </a:lnTo>
                <a:lnTo>
                  <a:pt x="532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7" name="object 2927"/>
          <p:cNvSpPr/>
          <p:nvPr/>
        </p:nvSpPr>
        <p:spPr>
          <a:xfrm>
            <a:off x="6957460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8" name="object 2928"/>
          <p:cNvSpPr/>
          <p:nvPr/>
        </p:nvSpPr>
        <p:spPr>
          <a:xfrm>
            <a:off x="6957460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29" name="object 2929"/>
          <p:cNvSpPr/>
          <p:nvPr/>
        </p:nvSpPr>
        <p:spPr>
          <a:xfrm>
            <a:off x="6957460" y="385732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0" name="object 2930"/>
          <p:cNvSpPr/>
          <p:nvPr/>
        </p:nvSpPr>
        <p:spPr>
          <a:xfrm>
            <a:off x="6957460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1" name="object 2931"/>
          <p:cNvSpPr/>
          <p:nvPr/>
        </p:nvSpPr>
        <p:spPr>
          <a:xfrm>
            <a:off x="6957460" y="3907322"/>
            <a:ext cx="21143" cy="20288"/>
          </a:xfrm>
          <a:custGeom>
            <a:avLst/>
            <a:gdLst/>
            <a:ahLst/>
            <a:cxnLst/>
            <a:rect l="l" t="t" r="r" b="b"/>
            <a:pathLst>
              <a:path w="23257" h="2299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2" name="object 2932"/>
          <p:cNvSpPr/>
          <p:nvPr/>
        </p:nvSpPr>
        <p:spPr>
          <a:xfrm>
            <a:off x="6957460" y="393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3" name="object 2933"/>
          <p:cNvSpPr/>
          <p:nvPr/>
        </p:nvSpPr>
        <p:spPr>
          <a:xfrm>
            <a:off x="6957460" y="39571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317"/>
                </a:lnTo>
                <a:lnTo>
                  <a:pt x="532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4" name="object 2934"/>
          <p:cNvSpPr/>
          <p:nvPr/>
        </p:nvSpPr>
        <p:spPr>
          <a:xfrm>
            <a:off x="6957460" y="3982131"/>
            <a:ext cx="21143" cy="20486"/>
          </a:xfrm>
          <a:custGeom>
            <a:avLst/>
            <a:gdLst/>
            <a:ahLst/>
            <a:cxnLst/>
            <a:rect l="l" t="t" r="r" b="b"/>
            <a:pathLst>
              <a:path w="23257" h="2321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5" name="object 2935"/>
          <p:cNvSpPr/>
          <p:nvPr/>
        </p:nvSpPr>
        <p:spPr>
          <a:xfrm>
            <a:off x="6957460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6" name="object 2936"/>
          <p:cNvSpPr/>
          <p:nvPr/>
        </p:nvSpPr>
        <p:spPr>
          <a:xfrm>
            <a:off x="6957460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7" name="object 2937"/>
          <p:cNvSpPr/>
          <p:nvPr/>
        </p:nvSpPr>
        <p:spPr>
          <a:xfrm>
            <a:off x="6957460" y="405710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8" name="object 2938"/>
          <p:cNvSpPr/>
          <p:nvPr/>
        </p:nvSpPr>
        <p:spPr>
          <a:xfrm>
            <a:off x="6957460" y="408204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39" name="object 2939"/>
          <p:cNvSpPr/>
          <p:nvPr/>
        </p:nvSpPr>
        <p:spPr>
          <a:xfrm>
            <a:off x="6957460" y="410698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326" y="23143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0" name="object 2940"/>
          <p:cNvSpPr/>
          <p:nvPr/>
        </p:nvSpPr>
        <p:spPr>
          <a:xfrm>
            <a:off x="6957460" y="41320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1" name="object 2941"/>
          <p:cNvSpPr/>
          <p:nvPr/>
        </p:nvSpPr>
        <p:spPr>
          <a:xfrm>
            <a:off x="6957460" y="415693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326" y="23143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2" name="object 2942"/>
          <p:cNvSpPr/>
          <p:nvPr/>
        </p:nvSpPr>
        <p:spPr>
          <a:xfrm>
            <a:off x="6957460" y="418191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326" y="23068"/>
                </a:lnTo>
                <a:lnTo>
                  <a:pt x="0" y="1782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3" name="object 2943"/>
          <p:cNvSpPr/>
          <p:nvPr/>
        </p:nvSpPr>
        <p:spPr>
          <a:xfrm>
            <a:off x="6957460" y="42068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825"/>
                </a:lnTo>
                <a:lnTo>
                  <a:pt x="0" y="5242"/>
                </a:lnTo>
                <a:lnTo>
                  <a:pt x="5326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4" name="object 2944"/>
          <p:cNvSpPr/>
          <p:nvPr/>
        </p:nvSpPr>
        <p:spPr>
          <a:xfrm>
            <a:off x="6931793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5" name="object 2945"/>
          <p:cNvSpPr/>
          <p:nvPr/>
        </p:nvSpPr>
        <p:spPr>
          <a:xfrm>
            <a:off x="6931793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6" name="object 2946"/>
          <p:cNvSpPr/>
          <p:nvPr/>
        </p:nvSpPr>
        <p:spPr>
          <a:xfrm>
            <a:off x="6931793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7" name="object 2947"/>
          <p:cNvSpPr/>
          <p:nvPr/>
        </p:nvSpPr>
        <p:spPr>
          <a:xfrm>
            <a:off x="6931793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8" name="object 2948"/>
          <p:cNvSpPr/>
          <p:nvPr/>
        </p:nvSpPr>
        <p:spPr>
          <a:xfrm>
            <a:off x="6931793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49" name="object 2949"/>
          <p:cNvSpPr/>
          <p:nvPr/>
        </p:nvSpPr>
        <p:spPr>
          <a:xfrm>
            <a:off x="6931793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0" name="object 2950"/>
          <p:cNvSpPr/>
          <p:nvPr/>
        </p:nvSpPr>
        <p:spPr>
          <a:xfrm>
            <a:off x="6931793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1" name="object 2951"/>
          <p:cNvSpPr/>
          <p:nvPr/>
        </p:nvSpPr>
        <p:spPr>
          <a:xfrm>
            <a:off x="6931793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2" name="object 2952"/>
          <p:cNvSpPr/>
          <p:nvPr/>
        </p:nvSpPr>
        <p:spPr>
          <a:xfrm>
            <a:off x="6931793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3" name="object 2953"/>
          <p:cNvSpPr/>
          <p:nvPr/>
        </p:nvSpPr>
        <p:spPr>
          <a:xfrm>
            <a:off x="6931793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4" name="object 2954"/>
          <p:cNvSpPr/>
          <p:nvPr/>
        </p:nvSpPr>
        <p:spPr>
          <a:xfrm>
            <a:off x="6931793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5" name="object 2955"/>
          <p:cNvSpPr/>
          <p:nvPr/>
        </p:nvSpPr>
        <p:spPr>
          <a:xfrm>
            <a:off x="6931793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6" name="object 2956"/>
          <p:cNvSpPr/>
          <p:nvPr/>
        </p:nvSpPr>
        <p:spPr>
          <a:xfrm>
            <a:off x="6931793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7" name="object 2957"/>
          <p:cNvSpPr/>
          <p:nvPr/>
        </p:nvSpPr>
        <p:spPr>
          <a:xfrm>
            <a:off x="6931793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8" name="object 2958"/>
          <p:cNvSpPr/>
          <p:nvPr/>
        </p:nvSpPr>
        <p:spPr>
          <a:xfrm>
            <a:off x="6931793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59" name="object 2959"/>
          <p:cNvSpPr/>
          <p:nvPr/>
        </p:nvSpPr>
        <p:spPr>
          <a:xfrm>
            <a:off x="6931793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0" name="object 2960"/>
          <p:cNvSpPr/>
          <p:nvPr/>
        </p:nvSpPr>
        <p:spPr>
          <a:xfrm>
            <a:off x="6931793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1" name="object 2961"/>
          <p:cNvSpPr/>
          <p:nvPr/>
        </p:nvSpPr>
        <p:spPr>
          <a:xfrm>
            <a:off x="6931793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2" name="object 2962"/>
          <p:cNvSpPr/>
          <p:nvPr/>
        </p:nvSpPr>
        <p:spPr>
          <a:xfrm>
            <a:off x="6931793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3" name="object 2963"/>
          <p:cNvSpPr/>
          <p:nvPr/>
        </p:nvSpPr>
        <p:spPr>
          <a:xfrm>
            <a:off x="6931793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4" name="object 2964"/>
          <p:cNvSpPr/>
          <p:nvPr/>
        </p:nvSpPr>
        <p:spPr>
          <a:xfrm>
            <a:off x="6931793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5" name="object 2965"/>
          <p:cNvSpPr/>
          <p:nvPr/>
        </p:nvSpPr>
        <p:spPr>
          <a:xfrm>
            <a:off x="6931793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6" name="object 2966"/>
          <p:cNvSpPr/>
          <p:nvPr/>
        </p:nvSpPr>
        <p:spPr>
          <a:xfrm>
            <a:off x="6931793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7" name="object 2967"/>
          <p:cNvSpPr/>
          <p:nvPr/>
        </p:nvSpPr>
        <p:spPr>
          <a:xfrm>
            <a:off x="6931793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8" name="object 2968"/>
          <p:cNvSpPr/>
          <p:nvPr/>
        </p:nvSpPr>
        <p:spPr>
          <a:xfrm>
            <a:off x="6931793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69" name="object 2969"/>
          <p:cNvSpPr/>
          <p:nvPr/>
        </p:nvSpPr>
        <p:spPr>
          <a:xfrm>
            <a:off x="6931793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0" name="object 2970"/>
          <p:cNvSpPr/>
          <p:nvPr/>
        </p:nvSpPr>
        <p:spPr>
          <a:xfrm>
            <a:off x="6931793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1" name="object 2971"/>
          <p:cNvSpPr/>
          <p:nvPr/>
        </p:nvSpPr>
        <p:spPr>
          <a:xfrm>
            <a:off x="6931793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2" name="object 2972"/>
          <p:cNvSpPr/>
          <p:nvPr/>
        </p:nvSpPr>
        <p:spPr>
          <a:xfrm>
            <a:off x="6931793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3" name="object 2973"/>
          <p:cNvSpPr/>
          <p:nvPr/>
        </p:nvSpPr>
        <p:spPr>
          <a:xfrm>
            <a:off x="6931793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4" name="object 2974"/>
          <p:cNvSpPr/>
          <p:nvPr/>
        </p:nvSpPr>
        <p:spPr>
          <a:xfrm>
            <a:off x="6931793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5" name="object 2975"/>
          <p:cNvSpPr/>
          <p:nvPr/>
        </p:nvSpPr>
        <p:spPr>
          <a:xfrm>
            <a:off x="6931793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6" name="object 2976"/>
          <p:cNvSpPr/>
          <p:nvPr/>
        </p:nvSpPr>
        <p:spPr>
          <a:xfrm>
            <a:off x="6931793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7" name="object 2977"/>
          <p:cNvSpPr/>
          <p:nvPr/>
        </p:nvSpPr>
        <p:spPr>
          <a:xfrm>
            <a:off x="6931793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8" name="object 2978"/>
          <p:cNvSpPr/>
          <p:nvPr/>
        </p:nvSpPr>
        <p:spPr>
          <a:xfrm>
            <a:off x="6931793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79" name="object 2979"/>
          <p:cNvSpPr/>
          <p:nvPr/>
        </p:nvSpPr>
        <p:spPr>
          <a:xfrm>
            <a:off x="6931793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0" name="object 2980"/>
          <p:cNvSpPr/>
          <p:nvPr/>
        </p:nvSpPr>
        <p:spPr>
          <a:xfrm>
            <a:off x="6931793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1" name="object 2981"/>
          <p:cNvSpPr/>
          <p:nvPr/>
        </p:nvSpPr>
        <p:spPr>
          <a:xfrm>
            <a:off x="6931793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2" name="object 2982"/>
          <p:cNvSpPr/>
          <p:nvPr/>
        </p:nvSpPr>
        <p:spPr>
          <a:xfrm>
            <a:off x="6931793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3" name="object 2983"/>
          <p:cNvSpPr/>
          <p:nvPr/>
        </p:nvSpPr>
        <p:spPr>
          <a:xfrm>
            <a:off x="6931793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4" name="object 2984"/>
          <p:cNvSpPr/>
          <p:nvPr/>
        </p:nvSpPr>
        <p:spPr>
          <a:xfrm>
            <a:off x="6931793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5" name="object 2985"/>
          <p:cNvSpPr/>
          <p:nvPr/>
        </p:nvSpPr>
        <p:spPr>
          <a:xfrm>
            <a:off x="6931793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6" name="object 2986"/>
          <p:cNvSpPr/>
          <p:nvPr/>
        </p:nvSpPr>
        <p:spPr>
          <a:xfrm>
            <a:off x="6931793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7" name="object 2987"/>
          <p:cNvSpPr/>
          <p:nvPr/>
        </p:nvSpPr>
        <p:spPr>
          <a:xfrm>
            <a:off x="6931793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8" name="object 2988"/>
          <p:cNvSpPr/>
          <p:nvPr/>
        </p:nvSpPr>
        <p:spPr>
          <a:xfrm>
            <a:off x="6931793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89" name="object 2989"/>
          <p:cNvSpPr/>
          <p:nvPr/>
        </p:nvSpPr>
        <p:spPr>
          <a:xfrm>
            <a:off x="6931793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0" name="object 2990"/>
          <p:cNvSpPr/>
          <p:nvPr/>
        </p:nvSpPr>
        <p:spPr>
          <a:xfrm>
            <a:off x="6931793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1" name="object 2991"/>
          <p:cNvSpPr/>
          <p:nvPr/>
        </p:nvSpPr>
        <p:spPr>
          <a:xfrm>
            <a:off x="6931793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2" name="object 2992"/>
          <p:cNvSpPr/>
          <p:nvPr/>
        </p:nvSpPr>
        <p:spPr>
          <a:xfrm>
            <a:off x="6931793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3" name="object 2993"/>
          <p:cNvSpPr/>
          <p:nvPr/>
        </p:nvSpPr>
        <p:spPr>
          <a:xfrm>
            <a:off x="6931793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4" name="object 2994"/>
          <p:cNvSpPr/>
          <p:nvPr/>
        </p:nvSpPr>
        <p:spPr>
          <a:xfrm>
            <a:off x="6931793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5" name="object 2995"/>
          <p:cNvSpPr/>
          <p:nvPr/>
        </p:nvSpPr>
        <p:spPr>
          <a:xfrm>
            <a:off x="6931793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6" name="object 2996"/>
          <p:cNvSpPr/>
          <p:nvPr/>
        </p:nvSpPr>
        <p:spPr>
          <a:xfrm>
            <a:off x="6931793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7" name="object 2997"/>
          <p:cNvSpPr/>
          <p:nvPr/>
        </p:nvSpPr>
        <p:spPr>
          <a:xfrm>
            <a:off x="6931793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8" name="object 2998"/>
          <p:cNvSpPr/>
          <p:nvPr/>
        </p:nvSpPr>
        <p:spPr>
          <a:xfrm>
            <a:off x="6931793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999" name="object 2999"/>
          <p:cNvSpPr/>
          <p:nvPr/>
        </p:nvSpPr>
        <p:spPr>
          <a:xfrm>
            <a:off x="6931793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0" name="object 3000"/>
          <p:cNvSpPr/>
          <p:nvPr/>
        </p:nvSpPr>
        <p:spPr>
          <a:xfrm>
            <a:off x="6931793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1" name="object 3001"/>
          <p:cNvSpPr/>
          <p:nvPr/>
        </p:nvSpPr>
        <p:spPr>
          <a:xfrm>
            <a:off x="6931793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2" name="object 3002"/>
          <p:cNvSpPr/>
          <p:nvPr/>
        </p:nvSpPr>
        <p:spPr>
          <a:xfrm>
            <a:off x="6931793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3" name="object 3003"/>
          <p:cNvSpPr/>
          <p:nvPr/>
        </p:nvSpPr>
        <p:spPr>
          <a:xfrm>
            <a:off x="6931793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4" name="object 3004"/>
          <p:cNvSpPr/>
          <p:nvPr/>
        </p:nvSpPr>
        <p:spPr>
          <a:xfrm>
            <a:off x="6905991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5" name="object 3005"/>
          <p:cNvSpPr/>
          <p:nvPr/>
        </p:nvSpPr>
        <p:spPr>
          <a:xfrm>
            <a:off x="6905991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6" name="object 3006"/>
          <p:cNvSpPr/>
          <p:nvPr/>
        </p:nvSpPr>
        <p:spPr>
          <a:xfrm>
            <a:off x="6905991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7" name="object 3007"/>
          <p:cNvSpPr/>
          <p:nvPr/>
        </p:nvSpPr>
        <p:spPr>
          <a:xfrm>
            <a:off x="6905991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8" name="object 3008"/>
          <p:cNvSpPr/>
          <p:nvPr/>
        </p:nvSpPr>
        <p:spPr>
          <a:xfrm>
            <a:off x="6905991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09" name="object 3009"/>
          <p:cNvSpPr/>
          <p:nvPr/>
        </p:nvSpPr>
        <p:spPr>
          <a:xfrm>
            <a:off x="6905991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0" name="object 3010"/>
          <p:cNvSpPr/>
          <p:nvPr/>
        </p:nvSpPr>
        <p:spPr>
          <a:xfrm>
            <a:off x="6905991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1" name="object 3011"/>
          <p:cNvSpPr/>
          <p:nvPr/>
        </p:nvSpPr>
        <p:spPr>
          <a:xfrm>
            <a:off x="690599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2" name="object 3012"/>
          <p:cNvSpPr/>
          <p:nvPr/>
        </p:nvSpPr>
        <p:spPr>
          <a:xfrm>
            <a:off x="690599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3" name="object 3013"/>
          <p:cNvSpPr/>
          <p:nvPr/>
        </p:nvSpPr>
        <p:spPr>
          <a:xfrm>
            <a:off x="690599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4" name="object 3014"/>
          <p:cNvSpPr/>
          <p:nvPr/>
        </p:nvSpPr>
        <p:spPr>
          <a:xfrm>
            <a:off x="690599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5" name="object 3015"/>
          <p:cNvSpPr/>
          <p:nvPr/>
        </p:nvSpPr>
        <p:spPr>
          <a:xfrm>
            <a:off x="690599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6" name="object 3016"/>
          <p:cNvSpPr/>
          <p:nvPr/>
        </p:nvSpPr>
        <p:spPr>
          <a:xfrm>
            <a:off x="690599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7" name="object 3017"/>
          <p:cNvSpPr/>
          <p:nvPr/>
        </p:nvSpPr>
        <p:spPr>
          <a:xfrm>
            <a:off x="690599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8" name="object 3018"/>
          <p:cNvSpPr/>
          <p:nvPr/>
        </p:nvSpPr>
        <p:spPr>
          <a:xfrm>
            <a:off x="6905991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19" name="object 3019"/>
          <p:cNvSpPr/>
          <p:nvPr/>
        </p:nvSpPr>
        <p:spPr>
          <a:xfrm>
            <a:off x="690599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0" name="object 3020"/>
          <p:cNvSpPr/>
          <p:nvPr/>
        </p:nvSpPr>
        <p:spPr>
          <a:xfrm>
            <a:off x="690599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1" name="object 3021"/>
          <p:cNvSpPr/>
          <p:nvPr/>
        </p:nvSpPr>
        <p:spPr>
          <a:xfrm>
            <a:off x="690599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2" name="object 3022"/>
          <p:cNvSpPr/>
          <p:nvPr/>
        </p:nvSpPr>
        <p:spPr>
          <a:xfrm>
            <a:off x="690599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3" name="object 3023"/>
          <p:cNvSpPr/>
          <p:nvPr/>
        </p:nvSpPr>
        <p:spPr>
          <a:xfrm>
            <a:off x="690599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4" name="object 3024"/>
          <p:cNvSpPr/>
          <p:nvPr/>
        </p:nvSpPr>
        <p:spPr>
          <a:xfrm>
            <a:off x="690599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5" name="object 3025"/>
          <p:cNvSpPr/>
          <p:nvPr/>
        </p:nvSpPr>
        <p:spPr>
          <a:xfrm>
            <a:off x="6905991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6" name="object 3026"/>
          <p:cNvSpPr/>
          <p:nvPr/>
        </p:nvSpPr>
        <p:spPr>
          <a:xfrm>
            <a:off x="6905991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7" name="object 3027"/>
          <p:cNvSpPr/>
          <p:nvPr/>
        </p:nvSpPr>
        <p:spPr>
          <a:xfrm>
            <a:off x="6905991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8" name="object 3028"/>
          <p:cNvSpPr/>
          <p:nvPr/>
        </p:nvSpPr>
        <p:spPr>
          <a:xfrm>
            <a:off x="690599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29" name="object 3029"/>
          <p:cNvSpPr/>
          <p:nvPr/>
        </p:nvSpPr>
        <p:spPr>
          <a:xfrm>
            <a:off x="690599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0" name="object 3030"/>
          <p:cNvSpPr/>
          <p:nvPr/>
        </p:nvSpPr>
        <p:spPr>
          <a:xfrm>
            <a:off x="690599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1" name="object 3031"/>
          <p:cNvSpPr/>
          <p:nvPr/>
        </p:nvSpPr>
        <p:spPr>
          <a:xfrm>
            <a:off x="690599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2" name="object 3032"/>
          <p:cNvSpPr/>
          <p:nvPr/>
        </p:nvSpPr>
        <p:spPr>
          <a:xfrm>
            <a:off x="690599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3" name="object 3033"/>
          <p:cNvSpPr/>
          <p:nvPr/>
        </p:nvSpPr>
        <p:spPr>
          <a:xfrm>
            <a:off x="690599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4" name="object 3034"/>
          <p:cNvSpPr/>
          <p:nvPr/>
        </p:nvSpPr>
        <p:spPr>
          <a:xfrm>
            <a:off x="690599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5" name="object 3035"/>
          <p:cNvSpPr/>
          <p:nvPr/>
        </p:nvSpPr>
        <p:spPr>
          <a:xfrm>
            <a:off x="6905991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6" name="object 3036"/>
          <p:cNvSpPr/>
          <p:nvPr/>
        </p:nvSpPr>
        <p:spPr>
          <a:xfrm>
            <a:off x="6905991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7" name="object 3037"/>
          <p:cNvSpPr/>
          <p:nvPr/>
        </p:nvSpPr>
        <p:spPr>
          <a:xfrm>
            <a:off x="6905991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8" name="object 3038"/>
          <p:cNvSpPr/>
          <p:nvPr/>
        </p:nvSpPr>
        <p:spPr>
          <a:xfrm>
            <a:off x="6905991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39" name="object 3039"/>
          <p:cNvSpPr/>
          <p:nvPr/>
        </p:nvSpPr>
        <p:spPr>
          <a:xfrm>
            <a:off x="6905991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0" name="object 3040"/>
          <p:cNvSpPr/>
          <p:nvPr/>
        </p:nvSpPr>
        <p:spPr>
          <a:xfrm>
            <a:off x="6905991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1" name="object 3041"/>
          <p:cNvSpPr/>
          <p:nvPr/>
        </p:nvSpPr>
        <p:spPr>
          <a:xfrm>
            <a:off x="6905991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2" name="object 3042"/>
          <p:cNvSpPr/>
          <p:nvPr/>
        </p:nvSpPr>
        <p:spPr>
          <a:xfrm>
            <a:off x="6905991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3" name="object 3043"/>
          <p:cNvSpPr/>
          <p:nvPr/>
        </p:nvSpPr>
        <p:spPr>
          <a:xfrm>
            <a:off x="6905991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4" name="object 3044"/>
          <p:cNvSpPr/>
          <p:nvPr/>
        </p:nvSpPr>
        <p:spPr>
          <a:xfrm>
            <a:off x="6905991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5" name="object 3045"/>
          <p:cNvSpPr/>
          <p:nvPr/>
        </p:nvSpPr>
        <p:spPr>
          <a:xfrm>
            <a:off x="6905991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6" name="object 3046"/>
          <p:cNvSpPr/>
          <p:nvPr/>
        </p:nvSpPr>
        <p:spPr>
          <a:xfrm>
            <a:off x="6905991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7" name="object 3047"/>
          <p:cNvSpPr/>
          <p:nvPr/>
        </p:nvSpPr>
        <p:spPr>
          <a:xfrm>
            <a:off x="6905991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8" name="object 3048"/>
          <p:cNvSpPr/>
          <p:nvPr/>
        </p:nvSpPr>
        <p:spPr>
          <a:xfrm>
            <a:off x="6905991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49" name="object 3049"/>
          <p:cNvSpPr/>
          <p:nvPr/>
        </p:nvSpPr>
        <p:spPr>
          <a:xfrm>
            <a:off x="6905991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0" name="object 3050"/>
          <p:cNvSpPr/>
          <p:nvPr/>
        </p:nvSpPr>
        <p:spPr>
          <a:xfrm>
            <a:off x="6905991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1" name="object 3051"/>
          <p:cNvSpPr/>
          <p:nvPr/>
        </p:nvSpPr>
        <p:spPr>
          <a:xfrm>
            <a:off x="6905991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2" name="object 3052"/>
          <p:cNvSpPr/>
          <p:nvPr/>
        </p:nvSpPr>
        <p:spPr>
          <a:xfrm>
            <a:off x="6905991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3" name="object 3053"/>
          <p:cNvSpPr/>
          <p:nvPr/>
        </p:nvSpPr>
        <p:spPr>
          <a:xfrm>
            <a:off x="6905991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4" name="object 3054"/>
          <p:cNvSpPr/>
          <p:nvPr/>
        </p:nvSpPr>
        <p:spPr>
          <a:xfrm>
            <a:off x="6905991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5" name="object 3055"/>
          <p:cNvSpPr/>
          <p:nvPr/>
        </p:nvSpPr>
        <p:spPr>
          <a:xfrm>
            <a:off x="6905991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6" name="object 3056"/>
          <p:cNvSpPr/>
          <p:nvPr/>
        </p:nvSpPr>
        <p:spPr>
          <a:xfrm>
            <a:off x="6905991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7" name="object 3057"/>
          <p:cNvSpPr/>
          <p:nvPr/>
        </p:nvSpPr>
        <p:spPr>
          <a:xfrm>
            <a:off x="6905991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8" name="object 3058"/>
          <p:cNvSpPr/>
          <p:nvPr/>
        </p:nvSpPr>
        <p:spPr>
          <a:xfrm>
            <a:off x="6905991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59" name="object 3059"/>
          <p:cNvSpPr/>
          <p:nvPr/>
        </p:nvSpPr>
        <p:spPr>
          <a:xfrm>
            <a:off x="6905991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0" name="object 3060"/>
          <p:cNvSpPr/>
          <p:nvPr/>
        </p:nvSpPr>
        <p:spPr>
          <a:xfrm>
            <a:off x="6905991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1" name="object 3061"/>
          <p:cNvSpPr/>
          <p:nvPr/>
        </p:nvSpPr>
        <p:spPr>
          <a:xfrm>
            <a:off x="6905991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2" name="object 3062"/>
          <p:cNvSpPr/>
          <p:nvPr/>
        </p:nvSpPr>
        <p:spPr>
          <a:xfrm>
            <a:off x="6905991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3" name="object 3063"/>
          <p:cNvSpPr/>
          <p:nvPr/>
        </p:nvSpPr>
        <p:spPr>
          <a:xfrm>
            <a:off x="6880162" y="245924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4" name="object 3064"/>
          <p:cNvSpPr/>
          <p:nvPr/>
        </p:nvSpPr>
        <p:spPr>
          <a:xfrm>
            <a:off x="6880162" y="248422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5" name="object 3065"/>
          <p:cNvSpPr/>
          <p:nvPr/>
        </p:nvSpPr>
        <p:spPr>
          <a:xfrm>
            <a:off x="6880162" y="2534149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6" name="object 3066"/>
          <p:cNvSpPr/>
          <p:nvPr/>
        </p:nvSpPr>
        <p:spPr>
          <a:xfrm>
            <a:off x="6880162" y="27338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7" name="object 3067"/>
          <p:cNvSpPr/>
          <p:nvPr/>
        </p:nvSpPr>
        <p:spPr>
          <a:xfrm>
            <a:off x="6880162" y="27588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8" name="object 3068"/>
          <p:cNvSpPr/>
          <p:nvPr/>
        </p:nvSpPr>
        <p:spPr>
          <a:xfrm>
            <a:off x="6880162" y="27838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69" name="object 3069"/>
          <p:cNvSpPr/>
          <p:nvPr/>
        </p:nvSpPr>
        <p:spPr>
          <a:xfrm>
            <a:off x="6880162" y="280876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0" name="object 3070"/>
          <p:cNvSpPr/>
          <p:nvPr/>
        </p:nvSpPr>
        <p:spPr>
          <a:xfrm>
            <a:off x="6880162" y="285870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1" name="object 3071"/>
          <p:cNvSpPr/>
          <p:nvPr/>
        </p:nvSpPr>
        <p:spPr>
          <a:xfrm>
            <a:off x="6880162" y="288366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2" name="object 3072"/>
          <p:cNvSpPr/>
          <p:nvPr/>
        </p:nvSpPr>
        <p:spPr>
          <a:xfrm>
            <a:off x="6880162" y="290863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3" name="object 3073"/>
          <p:cNvSpPr/>
          <p:nvPr/>
        </p:nvSpPr>
        <p:spPr>
          <a:xfrm>
            <a:off x="6880162" y="2933620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4" name="object 3074"/>
          <p:cNvSpPr/>
          <p:nvPr/>
        </p:nvSpPr>
        <p:spPr>
          <a:xfrm>
            <a:off x="6880162" y="295858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5" name="object 3075"/>
          <p:cNvSpPr/>
          <p:nvPr/>
        </p:nvSpPr>
        <p:spPr>
          <a:xfrm>
            <a:off x="6880162" y="29834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6" name="object 3076"/>
          <p:cNvSpPr/>
          <p:nvPr/>
        </p:nvSpPr>
        <p:spPr>
          <a:xfrm>
            <a:off x="6880162" y="300846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7" name="object 3077"/>
          <p:cNvSpPr/>
          <p:nvPr/>
        </p:nvSpPr>
        <p:spPr>
          <a:xfrm>
            <a:off x="6880162" y="303344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8" name="object 3078"/>
          <p:cNvSpPr/>
          <p:nvPr/>
        </p:nvSpPr>
        <p:spPr>
          <a:xfrm>
            <a:off x="6880162" y="305841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79" name="object 3079"/>
          <p:cNvSpPr/>
          <p:nvPr/>
        </p:nvSpPr>
        <p:spPr>
          <a:xfrm>
            <a:off x="6880162" y="30833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0" name="object 3080"/>
          <p:cNvSpPr/>
          <p:nvPr/>
        </p:nvSpPr>
        <p:spPr>
          <a:xfrm>
            <a:off x="6880162" y="310835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1" name="object 3081"/>
          <p:cNvSpPr/>
          <p:nvPr/>
        </p:nvSpPr>
        <p:spPr>
          <a:xfrm>
            <a:off x="6880162" y="31333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2" name="object 3082"/>
          <p:cNvSpPr/>
          <p:nvPr/>
        </p:nvSpPr>
        <p:spPr>
          <a:xfrm>
            <a:off x="6880162" y="3158295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3" name="object 3083"/>
          <p:cNvSpPr/>
          <p:nvPr/>
        </p:nvSpPr>
        <p:spPr>
          <a:xfrm>
            <a:off x="6880162" y="31832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4" name="object 3084"/>
          <p:cNvSpPr/>
          <p:nvPr/>
        </p:nvSpPr>
        <p:spPr>
          <a:xfrm>
            <a:off x="6880162" y="3208230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5" name="object 3085"/>
          <p:cNvSpPr/>
          <p:nvPr/>
        </p:nvSpPr>
        <p:spPr>
          <a:xfrm>
            <a:off x="6880162" y="32332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6" name="object 3086"/>
          <p:cNvSpPr/>
          <p:nvPr/>
        </p:nvSpPr>
        <p:spPr>
          <a:xfrm>
            <a:off x="6880162" y="325818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7" name="object 3087"/>
          <p:cNvSpPr/>
          <p:nvPr/>
        </p:nvSpPr>
        <p:spPr>
          <a:xfrm>
            <a:off x="6880162" y="328307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8" name="object 3088"/>
          <p:cNvSpPr/>
          <p:nvPr/>
        </p:nvSpPr>
        <p:spPr>
          <a:xfrm>
            <a:off x="6880162" y="33829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89" name="object 3089"/>
          <p:cNvSpPr/>
          <p:nvPr/>
        </p:nvSpPr>
        <p:spPr>
          <a:xfrm>
            <a:off x="6880162" y="340796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0" name="object 3090"/>
          <p:cNvSpPr/>
          <p:nvPr/>
        </p:nvSpPr>
        <p:spPr>
          <a:xfrm>
            <a:off x="6880162" y="343290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1" name="object 3091"/>
          <p:cNvSpPr/>
          <p:nvPr/>
        </p:nvSpPr>
        <p:spPr>
          <a:xfrm>
            <a:off x="6880162" y="345788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2" name="object 3092"/>
          <p:cNvSpPr/>
          <p:nvPr/>
        </p:nvSpPr>
        <p:spPr>
          <a:xfrm>
            <a:off x="6880162" y="348286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3" name="object 3093"/>
          <p:cNvSpPr/>
          <p:nvPr/>
        </p:nvSpPr>
        <p:spPr>
          <a:xfrm>
            <a:off x="6880162" y="350783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4" name="object 3094"/>
          <p:cNvSpPr/>
          <p:nvPr/>
        </p:nvSpPr>
        <p:spPr>
          <a:xfrm>
            <a:off x="6880162" y="353281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5" name="object 3095"/>
          <p:cNvSpPr/>
          <p:nvPr/>
        </p:nvSpPr>
        <p:spPr>
          <a:xfrm>
            <a:off x="6880162" y="355775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6" name="object 3096"/>
          <p:cNvSpPr/>
          <p:nvPr/>
        </p:nvSpPr>
        <p:spPr>
          <a:xfrm>
            <a:off x="6880162" y="358273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7" name="object 3097"/>
          <p:cNvSpPr/>
          <p:nvPr/>
        </p:nvSpPr>
        <p:spPr>
          <a:xfrm>
            <a:off x="6880162" y="3607667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8" name="object 3098"/>
          <p:cNvSpPr/>
          <p:nvPr/>
        </p:nvSpPr>
        <p:spPr>
          <a:xfrm>
            <a:off x="6880162" y="3632649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099" name="object 3099"/>
          <p:cNvSpPr/>
          <p:nvPr/>
        </p:nvSpPr>
        <p:spPr>
          <a:xfrm>
            <a:off x="6880162" y="3657628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0" name="object 3100"/>
          <p:cNvSpPr/>
          <p:nvPr/>
        </p:nvSpPr>
        <p:spPr>
          <a:xfrm>
            <a:off x="6880162" y="36826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1" name="object 3101"/>
          <p:cNvSpPr/>
          <p:nvPr/>
        </p:nvSpPr>
        <p:spPr>
          <a:xfrm>
            <a:off x="6880162" y="370754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2" name="object 3102"/>
          <p:cNvSpPr/>
          <p:nvPr/>
        </p:nvSpPr>
        <p:spPr>
          <a:xfrm>
            <a:off x="6880162" y="373255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3" name="object 3103"/>
          <p:cNvSpPr/>
          <p:nvPr/>
        </p:nvSpPr>
        <p:spPr>
          <a:xfrm>
            <a:off x="6880162" y="375745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4" name="object 3104"/>
          <p:cNvSpPr/>
          <p:nvPr/>
        </p:nvSpPr>
        <p:spPr>
          <a:xfrm>
            <a:off x="6880162" y="378243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5" name="object 3105"/>
          <p:cNvSpPr/>
          <p:nvPr/>
        </p:nvSpPr>
        <p:spPr>
          <a:xfrm>
            <a:off x="6880162" y="3807414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6" name="object 3106"/>
          <p:cNvSpPr/>
          <p:nvPr/>
        </p:nvSpPr>
        <p:spPr>
          <a:xfrm>
            <a:off x="6880162" y="3832386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7" name="object 3107"/>
          <p:cNvSpPr/>
          <p:nvPr/>
        </p:nvSpPr>
        <p:spPr>
          <a:xfrm>
            <a:off x="6880162" y="3857328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8" name="object 3108"/>
          <p:cNvSpPr/>
          <p:nvPr/>
        </p:nvSpPr>
        <p:spPr>
          <a:xfrm>
            <a:off x="6880162" y="388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09" name="object 3109"/>
          <p:cNvSpPr/>
          <p:nvPr/>
        </p:nvSpPr>
        <p:spPr>
          <a:xfrm>
            <a:off x="6880162" y="3907322"/>
            <a:ext cx="21143" cy="20288"/>
          </a:xfrm>
          <a:custGeom>
            <a:avLst/>
            <a:gdLst/>
            <a:ahLst/>
            <a:cxnLst/>
            <a:rect l="l" t="t" r="r" b="b"/>
            <a:pathLst>
              <a:path w="23257" h="22993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0" name="object 3110"/>
          <p:cNvSpPr/>
          <p:nvPr/>
        </p:nvSpPr>
        <p:spPr>
          <a:xfrm>
            <a:off x="6880162" y="39323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1" name="object 3111"/>
          <p:cNvSpPr/>
          <p:nvPr/>
        </p:nvSpPr>
        <p:spPr>
          <a:xfrm>
            <a:off x="6880162" y="39571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2" name="object 3112"/>
          <p:cNvSpPr/>
          <p:nvPr/>
        </p:nvSpPr>
        <p:spPr>
          <a:xfrm>
            <a:off x="6880162" y="3982131"/>
            <a:ext cx="21143" cy="20486"/>
          </a:xfrm>
          <a:custGeom>
            <a:avLst/>
            <a:gdLst/>
            <a:ahLst/>
            <a:cxnLst/>
            <a:rect l="l" t="t" r="r" b="b"/>
            <a:pathLst>
              <a:path w="23257" h="2321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3" name="object 3113"/>
          <p:cNvSpPr/>
          <p:nvPr/>
        </p:nvSpPr>
        <p:spPr>
          <a:xfrm>
            <a:off x="6880162" y="4007151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4" name="object 3114"/>
          <p:cNvSpPr/>
          <p:nvPr/>
        </p:nvSpPr>
        <p:spPr>
          <a:xfrm>
            <a:off x="6880162" y="4032093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5" name="object 3115"/>
          <p:cNvSpPr/>
          <p:nvPr/>
        </p:nvSpPr>
        <p:spPr>
          <a:xfrm>
            <a:off x="6880162" y="405710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6" name="object 3116"/>
          <p:cNvSpPr/>
          <p:nvPr/>
        </p:nvSpPr>
        <p:spPr>
          <a:xfrm>
            <a:off x="6880162" y="408204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8050"/>
                </a:lnTo>
                <a:lnTo>
                  <a:pt x="1815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7" name="object 3117"/>
          <p:cNvSpPr/>
          <p:nvPr/>
        </p:nvSpPr>
        <p:spPr>
          <a:xfrm>
            <a:off x="6880162" y="4106982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8" name="object 3118"/>
          <p:cNvSpPr/>
          <p:nvPr/>
        </p:nvSpPr>
        <p:spPr>
          <a:xfrm>
            <a:off x="6880162" y="413200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19" name="object 3119"/>
          <p:cNvSpPr/>
          <p:nvPr/>
        </p:nvSpPr>
        <p:spPr>
          <a:xfrm>
            <a:off x="6880162" y="4156936"/>
            <a:ext cx="21143" cy="20420"/>
          </a:xfrm>
          <a:custGeom>
            <a:avLst/>
            <a:gdLst/>
            <a:ahLst/>
            <a:cxnLst/>
            <a:rect l="l" t="t" r="r" b="b"/>
            <a:pathLst>
              <a:path w="23257" h="23143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0" name="object 3120"/>
          <p:cNvSpPr/>
          <p:nvPr/>
        </p:nvSpPr>
        <p:spPr>
          <a:xfrm>
            <a:off x="6880162" y="418191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1" name="object 3121"/>
          <p:cNvSpPr/>
          <p:nvPr/>
        </p:nvSpPr>
        <p:spPr>
          <a:xfrm>
            <a:off x="6880162" y="4206897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167"/>
                </a:lnTo>
                <a:lnTo>
                  <a:pt x="23257" y="1782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2" name="object 3122"/>
          <p:cNvSpPr/>
          <p:nvPr/>
        </p:nvSpPr>
        <p:spPr>
          <a:xfrm>
            <a:off x="6880162" y="4231872"/>
            <a:ext cx="21143" cy="20354"/>
          </a:xfrm>
          <a:custGeom>
            <a:avLst/>
            <a:gdLst/>
            <a:ahLst/>
            <a:cxnLst/>
            <a:rect l="l" t="t" r="r" b="b"/>
            <a:pathLst>
              <a:path w="23257" h="23068">
                <a:moveTo>
                  <a:pt x="11628" y="0"/>
                </a:moveTo>
                <a:lnTo>
                  <a:pt x="18006" y="0"/>
                </a:lnTo>
                <a:lnTo>
                  <a:pt x="23257" y="5242"/>
                </a:lnTo>
                <a:lnTo>
                  <a:pt x="23257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3" name="object 3123"/>
          <p:cNvSpPr/>
          <p:nvPr/>
        </p:nvSpPr>
        <p:spPr>
          <a:xfrm>
            <a:off x="6854428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4" name="object 3124"/>
          <p:cNvSpPr/>
          <p:nvPr/>
        </p:nvSpPr>
        <p:spPr>
          <a:xfrm>
            <a:off x="6854428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5" name="object 3125"/>
          <p:cNvSpPr/>
          <p:nvPr/>
        </p:nvSpPr>
        <p:spPr>
          <a:xfrm>
            <a:off x="6854428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6" name="object 3126"/>
          <p:cNvSpPr/>
          <p:nvPr/>
        </p:nvSpPr>
        <p:spPr>
          <a:xfrm>
            <a:off x="6854428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7" name="object 3127"/>
          <p:cNvSpPr/>
          <p:nvPr/>
        </p:nvSpPr>
        <p:spPr>
          <a:xfrm>
            <a:off x="6854428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8" name="object 3128"/>
          <p:cNvSpPr/>
          <p:nvPr/>
        </p:nvSpPr>
        <p:spPr>
          <a:xfrm>
            <a:off x="6854428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29" name="object 3129"/>
          <p:cNvSpPr/>
          <p:nvPr/>
        </p:nvSpPr>
        <p:spPr>
          <a:xfrm>
            <a:off x="685442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0" name="object 3130"/>
          <p:cNvSpPr/>
          <p:nvPr/>
        </p:nvSpPr>
        <p:spPr>
          <a:xfrm>
            <a:off x="685442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1" name="object 3131"/>
          <p:cNvSpPr/>
          <p:nvPr/>
        </p:nvSpPr>
        <p:spPr>
          <a:xfrm>
            <a:off x="6854428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2" name="object 3132"/>
          <p:cNvSpPr/>
          <p:nvPr/>
        </p:nvSpPr>
        <p:spPr>
          <a:xfrm>
            <a:off x="685442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3" name="object 3133"/>
          <p:cNvSpPr/>
          <p:nvPr/>
        </p:nvSpPr>
        <p:spPr>
          <a:xfrm>
            <a:off x="6854428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4" name="object 3134"/>
          <p:cNvSpPr/>
          <p:nvPr/>
        </p:nvSpPr>
        <p:spPr>
          <a:xfrm>
            <a:off x="6854428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5" name="object 3135"/>
          <p:cNvSpPr/>
          <p:nvPr/>
        </p:nvSpPr>
        <p:spPr>
          <a:xfrm>
            <a:off x="6854428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6" name="object 3136"/>
          <p:cNvSpPr/>
          <p:nvPr/>
        </p:nvSpPr>
        <p:spPr>
          <a:xfrm>
            <a:off x="6854428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7" name="object 3137"/>
          <p:cNvSpPr/>
          <p:nvPr/>
        </p:nvSpPr>
        <p:spPr>
          <a:xfrm>
            <a:off x="6854428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8" name="object 3138"/>
          <p:cNvSpPr/>
          <p:nvPr/>
        </p:nvSpPr>
        <p:spPr>
          <a:xfrm>
            <a:off x="6854428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39" name="object 3139"/>
          <p:cNvSpPr/>
          <p:nvPr/>
        </p:nvSpPr>
        <p:spPr>
          <a:xfrm>
            <a:off x="6854428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0" name="object 3140"/>
          <p:cNvSpPr/>
          <p:nvPr/>
        </p:nvSpPr>
        <p:spPr>
          <a:xfrm>
            <a:off x="6854428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1" name="object 3141"/>
          <p:cNvSpPr/>
          <p:nvPr/>
        </p:nvSpPr>
        <p:spPr>
          <a:xfrm>
            <a:off x="6854428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2" name="object 3142"/>
          <p:cNvSpPr/>
          <p:nvPr/>
        </p:nvSpPr>
        <p:spPr>
          <a:xfrm>
            <a:off x="6854428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3" name="object 3143"/>
          <p:cNvSpPr/>
          <p:nvPr/>
        </p:nvSpPr>
        <p:spPr>
          <a:xfrm>
            <a:off x="6854428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4" name="object 3144"/>
          <p:cNvSpPr/>
          <p:nvPr/>
        </p:nvSpPr>
        <p:spPr>
          <a:xfrm>
            <a:off x="6854428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5" name="object 3145"/>
          <p:cNvSpPr/>
          <p:nvPr/>
        </p:nvSpPr>
        <p:spPr>
          <a:xfrm>
            <a:off x="6854428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6" name="object 3146"/>
          <p:cNvSpPr/>
          <p:nvPr/>
        </p:nvSpPr>
        <p:spPr>
          <a:xfrm>
            <a:off x="6854428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7" name="object 3147"/>
          <p:cNvSpPr/>
          <p:nvPr/>
        </p:nvSpPr>
        <p:spPr>
          <a:xfrm>
            <a:off x="6854428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8" name="object 3148"/>
          <p:cNvSpPr/>
          <p:nvPr/>
        </p:nvSpPr>
        <p:spPr>
          <a:xfrm>
            <a:off x="6854428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49" name="object 3149"/>
          <p:cNvSpPr/>
          <p:nvPr/>
        </p:nvSpPr>
        <p:spPr>
          <a:xfrm>
            <a:off x="6854428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0" name="object 3150"/>
          <p:cNvSpPr/>
          <p:nvPr/>
        </p:nvSpPr>
        <p:spPr>
          <a:xfrm>
            <a:off x="6854428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1" name="object 3151"/>
          <p:cNvSpPr/>
          <p:nvPr/>
        </p:nvSpPr>
        <p:spPr>
          <a:xfrm>
            <a:off x="6854428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2" name="object 3152"/>
          <p:cNvSpPr/>
          <p:nvPr/>
        </p:nvSpPr>
        <p:spPr>
          <a:xfrm>
            <a:off x="6854428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3" name="object 3153"/>
          <p:cNvSpPr/>
          <p:nvPr/>
        </p:nvSpPr>
        <p:spPr>
          <a:xfrm>
            <a:off x="6854428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4" name="object 3154"/>
          <p:cNvSpPr/>
          <p:nvPr/>
        </p:nvSpPr>
        <p:spPr>
          <a:xfrm>
            <a:off x="6854428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5" name="object 3155"/>
          <p:cNvSpPr/>
          <p:nvPr/>
        </p:nvSpPr>
        <p:spPr>
          <a:xfrm>
            <a:off x="6854428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6" name="object 3156"/>
          <p:cNvSpPr/>
          <p:nvPr/>
        </p:nvSpPr>
        <p:spPr>
          <a:xfrm>
            <a:off x="6854428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7" name="object 3157"/>
          <p:cNvSpPr/>
          <p:nvPr/>
        </p:nvSpPr>
        <p:spPr>
          <a:xfrm>
            <a:off x="6854428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8" name="object 3158"/>
          <p:cNvSpPr/>
          <p:nvPr/>
        </p:nvSpPr>
        <p:spPr>
          <a:xfrm>
            <a:off x="6854428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59" name="object 3159"/>
          <p:cNvSpPr/>
          <p:nvPr/>
        </p:nvSpPr>
        <p:spPr>
          <a:xfrm>
            <a:off x="6854428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0" name="object 3160"/>
          <p:cNvSpPr/>
          <p:nvPr/>
        </p:nvSpPr>
        <p:spPr>
          <a:xfrm>
            <a:off x="6854428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1" name="object 3161"/>
          <p:cNvSpPr/>
          <p:nvPr/>
        </p:nvSpPr>
        <p:spPr>
          <a:xfrm>
            <a:off x="6854428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2" name="object 3162"/>
          <p:cNvSpPr/>
          <p:nvPr/>
        </p:nvSpPr>
        <p:spPr>
          <a:xfrm>
            <a:off x="6854428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3" name="object 3163"/>
          <p:cNvSpPr/>
          <p:nvPr/>
        </p:nvSpPr>
        <p:spPr>
          <a:xfrm>
            <a:off x="6854428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4" name="object 3164"/>
          <p:cNvSpPr/>
          <p:nvPr/>
        </p:nvSpPr>
        <p:spPr>
          <a:xfrm>
            <a:off x="6854428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5" name="object 3165"/>
          <p:cNvSpPr/>
          <p:nvPr/>
        </p:nvSpPr>
        <p:spPr>
          <a:xfrm>
            <a:off x="6854428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6" name="object 3166"/>
          <p:cNvSpPr/>
          <p:nvPr/>
        </p:nvSpPr>
        <p:spPr>
          <a:xfrm>
            <a:off x="6854428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7" name="object 3167"/>
          <p:cNvSpPr/>
          <p:nvPr/>
        </p:nvSpPr>
        <p:spPr>
          <a:xfrm>
            <a:off x="6854428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8" name="object 3168"/>
          <p:cNvSpPr/>
          <p:nvPr/>
        </p:nvSpPr>
        <p:spPr>
          <a:xfrm>
            <a:off x="6854428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69" name="object 3169"/>
          <p:cNvSpPr/>
          <p:nvPr/>
        </p:nvSpPr>
        <p:spPr>
          <a:xfrm>
            <a:off x="6854428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0" name="object 3170"/>
          <p:cNvSpPr/>
          <p:nvPr/>
        </p:nvSpPr>
        <p:spPr>
          <a:xfrm>
            <a:off x="6854428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1" name="object 3171"/>
          <p:cNvSpPr/>
          <p:nvPr/>
        </p:nvSpPr>
        <p:spPr>
          <a:xfrm>
            <a:off x="6854428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2" name="object 3172"/>
          <p:cNvSpPr/>
          <p:nvPr/>
        </p:nvSpPr>
        <p:spPr>
          <a:xfrm>
            <a:off x="6854428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3" name="object 3173"/>
          <p:cNvSpPr/>
          <p:nvPr/>
        </p:nvSpPr>
        <p:spPr>
          <a:xfrm>
            <a:off x="6854428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4" name="object 3174"/>
          <p:cNvSpPr/>
          <p:nvPr/>
        </p:nvSpPr>
        <p:spPr>
          <a:xfrm>
            <a:off x="6854428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5" name="object 3175"/>
          <p:cNvSpPr/>
          <p:nvPr/>
        </p:nvSpPr>
        <p:spPr>
          <a:xfrm>
            <a:off x="6854428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6" name="object 3176"/>
          <p:cNvSpPr/>
          <p:nvPr/>
        </p:nvSpPr>
        <p:spPr>
          <a:xfrm>
            <a:off x="6854428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7" name="object 3177"/>
          <p:cNvSpPr/>
          <p:nvPr/>
        </p:nvSpPr>
        <p:spPr>
          <a:xfrm>
            <a:off x="6854428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8" name="object 3178"/>
          <p:cNvSpPr/>
          <p:nvPr/>
        </p:nvSpPr>
        <p:spPr>
          <a:xfrm>
            <a:off x="6854428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79" name="object 3179"/>
          <p:cNvSpPr/>
          <p:nvPr/>
        </p:nvSpPr>
        <p:spPr>
          <a:xfrm>
            <a:off x="6854428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0" name="object 3180"/>
          <p:cNvSpPr/>
          <p:nvPr/>
        </p:nvSpPr>
        <p:spPr>
          <a:xfrm>
            <a:off x="6854428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1" name="object 3181"/>
          <p:cNvSpPr/>
          <p:nvPr/>
        </p:nvSpPr>
        <p:spPr>
          <a:xfrm>
            <a:off x="6854428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2" name="object 3182"/>
          <p:cNvSpPr/>
          <p:nvPr/>
        </p:nvSpPr>
        <p:spPr>
          <a:xfrm>
            <a:off x="6854428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3" name="object 3183"/>
          <p:cNvSpPr/>
          <p:nvPr/>
        </p:nvSpPr>
        <p:spPr>
          <a:xfrm>
            <a:off x="6828694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4" name="object 3184"/>
          <p:cNvSpPr/>
          <p:nvPr/>
        </p:nvSpPr>
        <p:spPr>
          <a:xfrm>
            <a:off x="6828694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5" name="object 3185"/>
          <p:cNvSpPr/>
          <p:nvPr/>
        </p:nvSpPr>
        <p:spPr>
          <a:xfrm>
            <a:off x="6828694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6" name="object 3186"/>
          <p:cNvSpPr/>
          <p:nvPr/>
        </p:nvSpPr>
        <p:spPr>
          <a:xfrm>
            <a:off x="6828694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7" name="object 3187"/>
          <p:cNvSpPr/>
          <p:nvPr/>
        </p:nvSpPr>
        <p:spPr>
          <a:xfrm>
            <a:off x="682869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8" name="object 3188"/>
          <p:cNvSpPr/>
          <p:nvPr/>
        </p:nvSpPr>
        <p:spPr>
          <a:xfrm>
            <a:off x="682869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89" name="object 3189"/>
          <p:cNvSpPr/>
          <p:nvPr/>
        </p:nvSpPr>
        <p:spPr>
          <a:xfrm>
            <a:off x="682869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0" name="object 3190"/>
          <p:cNvSpPr/>
          <p:nvPr/>
        </p:nvSpPr>
        <p:spPr>
          <a:xfrm>
            <a:off x="682869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1" name="object 3191"/>
          <p:cNvSpPr/>
          <p:nvPr/>
        </p:nvSpPr>
        <p:spPr>
          <a:xfrm>
            <a:off x="682869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2" name="object 3192"/>
          <p:cNvSpPr/>
          <p:nvPr/>
        </p:nvSpPr>
        <p:spPr>
          <a:xfrm>
            <a:off x="682869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3" name="object 3193"/>
          <p:cNvSpPr/>
          <p:nvPr/>
        </p:nvSpPr>
        <p:spPr>
          <a:xfrm>
            <a:off x="682869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4" name="object 3194"/>
          <p:cNvSpPr/>
          <p:nvPr/>
        </p:nvSpPr>
        <p:spPr>
          <a:xfrm>
            <a:off x="682869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5" name="object 3195"/>
          <p:cNvSpPr/>
          <p:nvPr/>
        </p:nvSpPr>
        <p:spPr>
          <a:xfrm>
            <a:off x="682869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6" name="object 3196"/>
          <p:cNvSpPr/>
          <p:nvPr/>
        </p:nvSpPr>
        <p:spPr>
          <a:xfrm>
            <a:off x="682869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7" name="object 3197"/>
          <p:cNvSpPr/>
          <p:nvPr/>
        </p:nvSpPr>
        <p:spPr>
          <a:xfrm>
            <a:off x="682869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8" name="object 3198"/>
          <p:cNvSpPr/>
          <p:nvPr/>
        </p:nvSpPr>
        <p:spPr>
          <a:xfrm>
            <a:off x="682869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199" name="object 3199"/>
          <p:cNvSpPr/>
          <p:nvPr/>
        </p:nvSpPr>
        <p:spPr>
          <a:xfrm>
            <a:off x="682869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0" name="object 3200"/>
          <p:cNvSpPr/>
          <p:nvPr/>
        </p:nvSpPr>
        <p:spPr>
          <a:xfrm>
            <a:off x="682869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1" name="object 3201"/>
          <p:cNvSpPr/>
          <p:nvPr/>
        </p:nvSpPr>
        <p:spPr>
          <a:xfrm>
            <a:off x="682869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2" name="object 3202"/>
          <p:cNvSpPr/>
          <p:nvPr/>
        </p:nvSpPr>
        <p:spPr>
          <a:xfrm>
            <a:off x="682869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3" name="object 3203"/>
          <p:cNvSpPr/>
          <p:nvPr/>
        </p:nvSpPr>
        <p:spPr>
          <a:xfrm>
            <a:off x="682869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101" y="23143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4" name="object 3204"/>
          <p:cNvSpPr/>
          <p:nvPr/>
        </p:nvSpPr>
        <p:spPr>
          <a:xfrm>
            <a:off x="682869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5" name="object 3205"/>
          <p:cNvSpPr/>
          <p:nvPr/>
        </p:nvSpPr>
        <p:spPr>
          <a:xfrm>
            <a:off x="6828694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6" name="object 3206"/>
          <p:cNvSpPr/>
          <p:nvPr/>
        </p:nvSpPr>
        <p:spPr>
          <a:xfrm>
            <a:off x="682869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7" name="object 3207"/>
          <p:cNvSpPr/>
          <p:nvPr/>
        </p:nvSpPr>
        <p:spPr>
          <a:xfrm>
            <a:off x="682869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8" name="object 3208"/>
          <p:cNvSpPr/>
          <p:nvPr/>
        </p:nvSpPr>
        <p:spPr>
          <a:xfrm>
            <a:off x="682869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09" name="object 3209"/>
          <p:cNvSpPr/>
          <p:nvPr/>
        </p:nvSpPr>
        <p:spPr>
          <a:xfrm>
            <a:off x="682869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0" name="object 3210"/>
          <p:cNvSpPr/>
          <p:nvPr/>
        </p:nvSpPr>
        <p:spPr>
          <a:xfrm>
            <a:off x="682869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1" name="object 3211"/>
          <p:cNvSpPr/>
          <p:nvPr/>
        </p:nvSpPr>
        <p:spPr>
          <a:xfrm>
            <a:off x="682869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2" name="object 3212"/>
          <p:cNvSpPr/>
          <p:nvPr/>
        </p:nvSpPr>
        <p:spPr>
          <a:xfrm>
            <a:off x="682869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3" name="object 3213"/>
          <p:cNvSpPr/>
          <p:nvPr/>
        </p:nvSpPr>
        <p:spPr>
          <a:xfrm>
            <a:off x="682869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4" name="object 3214"/>
          <p:cNvSpPr/>
          <p:nvPr/>
        </p:nvSpPr>
        <p:spPr>
          <a:xfrm>
            <a:off x="6828694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5" name="object 3215"/>
          <p:cNvSpPr/>
          <p:nvPr/>
        </p:nvSpPr>
        <p:spPr>
          <a:xfrm>
            <a:off x="6828694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6" name="object 3216"/>
          <p:cNvSpPr/>
          <p:nvPr/>
        </p:nvSpPr>
        <p:spPr>
          <a:xfrm>
            <a:off x="6828694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7" name="object 3217"/>
          <p:cNvSpPr/>
          <p:nvPr/>
        </p:nvSpPr>
        <p:spPr>
          <a:xfrm>
            <a:off x="6828694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8" name="object 3218"/>
          <p:cNvSpPr/>
          <p:nvPr/>
        </p:nvSpPr>
        <p:spPr>
          <a:xfrm>
            <a:off x="6828694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19" name="object 3219"/>
          <p:cNvSpPr/>
          <p:nvPr/>
        </p:nvSpPr>
        <p:spPr>
          <a:xfrm>
            <a:off x="6828694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0" name="object 3220"/>
          <p:cNvSpPr/>
          <p:nvPr/>
        </p:nvSpPr>
        <p:spPr>
          <a:xfrm>
            <a:off x="6828694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1" name="object 3221"/>
          <p:cNvSpPr/>
          <p:nvPr/>
        </p:nvSpPr>
        <p:spPr>
          <a:xfrm>
            <a:off x="6828694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2" name="object 3222"/>
          <p:cNvSpPr/>
          <p:nvPr/>
        </p:nvSpPr>
        <p:spPr>
          <a:xfrm>
            <a:off x="6828694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3" name="object 3223"/>
          <p:cNvSpPr/>
          <p:nvPr/>
        </p:nvSpPr>
        <p:spPr>
          <a:xfrm>
            <a:off x="6828694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4" name="object 3224"/>
          <p:cNvSpPr/>
          <p:nvPr/>
        </p:nvSpPr>
        <p:spPr>
          <a:xfrm>
            <a:off x="6828694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5" name="object 3225"/>
          <p:cNvSpPr/>
          <p:nvPr/>
        </p:nvSpPr>
        <p:spPr>
          <a:xfrm>
            <a:off x="6828694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6" name="object 3226"/>
          <p:cNvSpPr/>
          <p:nvPr/>
        </p:nvSpPr>
        <p:spPr>
          <a:xfrm>
            <a:off x="6828694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7" name="object 3227"/>
          <p:cNvSpPr/>
          <p:nvPr/>
        </p:nvSpPr>
        <p:spPr>
          <a:xfrm>
            <a:off x="6828694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8" name="object 3228"/>
          <p:cNvSpPr/>
          <p:nvPr/>
        </p:nvSpPr>
        <p:spPr>
          <a:xfrm>
            <a:off x="6828694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29" name="object 3229"/>
          <p:cNvSpPr/>
          <p:nvPr/>
        </p:nvSpPr>
        <p:spPr>
          <a:xfrm>
            <a:off x="6828694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0" name="object 3230"/>
          <p:cNvSpPr/>
          <p:nvPr/>
        </p:nvSpPr>
        <p:spPr>
          <a:xfrm>
            <a:off x="6828694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1" name="object 3231"/>
          <p:cNvSpPr/>
          <p:nvPr/>
        </p:nvSpPr>
        <p:spPr>
          <a:xfrm>
            <a:off x="6828694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2" name="object 3232"/>
          <p:cNvSpPr/>
          <p:nvPr/>
        </p:nvSpPr>
        <p:spPr>
          <a:xfrm>
            <a:off x="6828694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3" name="object 3233"/>
          <p:cNvSpPr/>
          <p:nvPr/>
        </p:nvSpPr>
        <p:spPr>
          <a:xfrm>
            <a:off x="6828694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4" name="object 3234"/>
          <p:cNvSpPr/>
          <p:nvPr/>
        </p:nvSpPr>
        <p:spPr>
          <a:xfrm>
            <a:off x="6828694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5" name="object 3235"/>
          <p:cNvSpPr/>
          <p:nvPr/>
        </p:nvSpPr>
        <p:spPr>
          <a:xfrm>
            <a:off x="6828694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6" name="object 3236"/>
          <p:cNvSpPr/>
          <p:nvPr/>
        </p:nvSpPr>
        <p:spPr>
          <a:xfrm>
            <a:off x="6802961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7" name="object 3237"/>
          <p:cNvSpPr/>
          <p:nvPr/>
        </p:nvSpPr>
        <p:spPr>
          <a:xfrm>
            <a:off x="6802961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8" name="object 3238"/>
          <p:cNvSpPr/>
          <p:nvPr/>
        </p:nvSpPr>
        <p:spPr>
          <a:xfrm>
            <a:off x="6802961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39" name="object 3239"/>
          <p:cNvSpPr/>
          <p:nvPr/>
        </p:nvSpPr>
        <p:spPr>
          <a:xfrm>
            <a:off x="6802961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0" name="object 3240"/>
          <p:cNvSpPr/>
          <p:nvPr/>
        </p:nvSpPr>
        <p:spPr>
          <a:xfrm>
            <a:off x="6802961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1" name="object 3241"/>
          <p:cNvSpPr/>
          <p:nvPr/>
        </p:nvSpPr>
        <p:spPr>
          <a:xfrm>
            <a:off x="6802961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2" name="object 3242"/>
          <p:cNvSpPr/>
          <p:nvPr/>
        </p:nvSpPr>
        <p:spPr>
          <a:xfrm>
            <a:off x="680296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3" name="object 3243"/>
          <p:cNvSpPr/>
          <p:nvPr/>
        </p:nvSpPr>
        <p:spPr>
          <a:xfrm>
            <a:off x="6802961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4" name="object 3244"/>
          <p:cNvSpPr/>
          <p:nvPr/>
        </p:nvSpPr>
        <p:spPr>
          <a:xfrm>
            <a:off x="680296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5" name="object 3245"/>
          <p:cNvSpPr/>
          <p:nvPr/>
        </p:nvSpPr>
        <p:spPr>
          <a:xfrm>
            <a:off x="680296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6" name="object 3246"/>
          <p:cNvSpPr/>
          <p:nvPr/>
        </p:nvSpPr>
        <p:spPr>
          <a:xfrm>
            <a:off x="680296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7" name="object 3247"/>
          <p:cNvSpPr/>
          <p:nvPr/>
        </p:nvSpPr>
        <p:spPr>
          <a:xfrm>
            <a:off x="680296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8" name="object 3248"/>
          <p:cNvSpPr/>
          <p:nvPr/>
        </p:nvSpPr>
        <p:spPr>
          <a:xfrm>
            <a:off x="680296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49" name="object 3249"/>
          <p:cNvSpPr/>
          <p:nvPr/>
        </p:nvSpPr>
        <p:spPr>
          <a:xfrm>
            <a:off x="680296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0" name="object 3250"/>
          <p:cNvSpPr/>
          <p:nvPr/>
        </p:nvSpPr>
        <p:spPr>
          <a:xfrm>
            <a:off x="680296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1" name="object 3251"/>
          <p:cNvSpPr/>
          <p:nvPr/>
        </p:nvSpPr>
        <p:spPr>
          <a:xfrm>
            <a:off x="680296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2" name="object 3252"/>
          <p:cNvSpPr/>
          <p:nvPr/>
        </p:nvSpPr>
        <p:spPr>
          <a:xfrm>
            <a:off x="680296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3" name="object 3253"/>
          <p:cNvSpPr/>
          <p:nvPr/>
        </p:nvSpPr>
        <p:spPr>
          <a:xfrm>
            <a:off x="680296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4" name="object 3254"/>
          <p:cNvSpPr/>
          <p:nvPr/>
        </p:nvSpPr>
        <p:spPr>
          <a:xfrm>
            <a:off x="680296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5" name="object 3255"/>
          <p:cNvSpPr/>
          <p:nvPr/>
        </p:nvSpPr>
        <p:spPr>
          <a:xfrm>
            <a:off x="680296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6" name="object 3256"/>
          <p:cNvSpPr/>
          <p:nvPr/>
        </p:nvSpPr>
        <p:spPr>
          <a:xfrm>
            <a:off x="6802961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7" name="object 3257"/>
          <p:cNvSpPr/>
          <p:nvPr/>
        </p:nvSpPr>
        <p:spPr>
          <a:xfrm>
            <a:off x="6802961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8" name="object 3258"/>
          <p:cNvSpPr/>
          <p:nvPr/>
        </p:nvSpPr>
        <p:spPr>
          <a:xfrm>
            <a:off x="6802961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59" name="object 3259"/>
          <p:cNvSpPr/>
          <p:nvPr/>
        </p:nvSpPr>
        <p:spPr>
          <a:xfrm>
            <a:off x="6802961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0" name="object 3260"/>
          <p:cNvSpPr/>
          <p:nvPr/>
        </p:nvSpPr>
        <p:spPr>
          <a:xfrm>
            <a:off x="680296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1" name="object 3261"/>
          <p:cNvSpPr/>
          <p:nvPr/>
        </p:nvSpPr>
        <p:spPr>
          <a:xfrm>
            <a:off x="680296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2" name="object 3262"/>
          <p:cNvSpPr/>
          <p:nvPr/>
        </p:nvSpPr>
        <p:spPr>
          <a:xfrm>
            <a:off x="680296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3" name="object 3263"/>
          <p:cNvSpPr/>
          <p:nvPr/>
        </p:nvSpPr>
        <p:spPr>
          <a:xfrm>
            <a:off x="680296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4" name="object 3264"/>
          <p:cNvSpPr/>
          <p:nvPr/>
        </p:nvSpPr>
        <p:spPr>
          <a:xfrm>
            <a:off x="680296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5" name="object 3265"/>
          <p:cNvSpPr/>
          <p:nvPr/>
        </p:nvSpPr>
        <p:spPr>
          <a:xfrm>
            <a:off x="680296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6" name="object 3266"/>
          <p:cNvSpPr/>
          <p:nvPr/>
        </p:nvSpPr>
        <p:spPr>
          <a:xfrm>
            <a:off x="680296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7" name="object 3267"/>
          <p:cNvSpPr/>
          <p:nvPr/>
        </p:nvSpPr>
        <p:spPr>
          <a:xfrm>
            <a:off x="6802961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8" name="object 3268"/>
          <p:cNvSpPr/>
          <p:nvPr/>
        </p:nvSpPr>
        <p:spPr>
          <a:xfrm>
            <a:off x="6802961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69" name="object 3269"/>
          <p:cNvSpPr/>
          <p:nvPr/>
        </p:nvSpPr>
        <p:spPr>
          <a:xfrm>
            <a:off x="6802961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0" name="object 3270"/>
          <p:cNvSpPr/>
          <p:nvPr/>
        </p:nvSpPr>
        <p:spPr>
          <a:xfrm>
            <a:off x="6802961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1" name="object 3271"/>
          <p:cNvSpPr/>
          <p:nvPr/>
        </p:nvSpPr>
        <p:spPr>
          <a:xfrm>
            <a:off x="6802961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2" name="object 3272"/>
          <p:cNvSpPr/>
          <p:nvPr/>
        </p:nvSpPr>
        <p:spPr>
          <a:xfrm>
            <a:off x="6802961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3" name="object 3273"/>
          <p:cNvSpPr/>
          <p:nvPr/>
        </p:nvSpPr>
        <p:spPr>
          <a:xfrm>
            <a:off x="6802961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4" name="object 3274"/>
          <p:cNvSpPr/>
          <p:nvPr/>
        </p:nvSpPr>
        <p:spPr>
          <a:xfrm>
            <a:off x="6802961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5" name="object 3275"/>
          <p:cNvSpPr/>
          <p:nvPr/>
        </p:nvSpPr>
        <p:spPr>
          <a:xfrm>
            <a:off x="6802961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6" name="object 3276"/>
          <p:cNvSpPr/>
          <p:nvPr/>
        </p:nvSpPr>
        <p:spPr>
          <a:xfrm>
            <a:off x="6802961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7" name="object 3277"/>
          <p:cNvSpPr/>
          <p:nvPr/>
        </p:nvSpPr>
        <p:spPr>
          <a:xfrm>
            <a:off x="6802961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8" name="object 3278"/>
          <p:cNvSpPr/>
          <p:nvPr/>
        </p:nvSpPr>
        <p:spPr>
          <a:xfrm>
            <a:off x="6802961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79" name="object 3279"/>
          <p:cNvSpPr/>
          <p:nvPr/>
        </p:nvSpPr>
        <p:spPr>
          <a:xfrm>
            <a:off x="6802961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0" name="object 3280"/>
          <p:cNvSpPr/>
          <p:nvPr/>
        </p:nvSpPr>
        <p:spPr>
          <a:xfrm>
            <a:off x="6802961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1" name="object 3281"/>
          <p:cNvSpPr/>
          <p:nvPr/>
        </p:nvSpPr>
        <p:spPr>
          <a:xfrm>
            <a:off x="6802961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2" name="object 3282"/>
          <p:cNvSpPr/>
          <p:nvPr/>
        </p:nvSpPr>
        <p:spPr>
          <a:xfrm>
            <a:off x="6802961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3" name="object 3283"/>
          <p:cNvSpPr/>
          <p:nvPr/>
        </p:nvSpPr>
        <p:spPr>
          <a:xfrm>
            <a:off x="6802961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4" name="object 3284"/>
          <p:cNvSpPr/>
          <p:nvPr/>
        </p:nvSpPr>
        <p:spPr>
          <a:xfrm>
            <a:off x="6802961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5" name="object 3285"/>
          <p:cNvSpPr/>
          <p:nvPr/>
        </p:nvSpPr>
        <p:spPr>
          <a:xfrm>
            <a:off x="6802961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6" name="object 3286"/>
          <p:cNvSpPr/>
          <p:nvPr/>
        </p:nvSpPr>
        <p:spPr>
          <a:xfrm>
            <a:off x="6802961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7" name="object 3287"/>
          <p:cNvSpPr/>
          <p:nvPr/>
        </p:nvSpPr>
        <p:spPr>
          <a:xfrm>
            <a:off x="6802961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8" name="object 3288"/>
          <p:cNvSpPr/>
          <p:nvPr/>
        </p:nvSpPr>
        <p:spPr>
          <a:xfrm>
            <a:off x="6802961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89" name="object 3289"/>
          <p:cNvSpPr/>
          <p:nvPr/>
        </p:nvSpPr>
        <p:spPr>
          <a:xfrm>
            <a:off x="6802961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0" name="object 3290"/>
          <p:cNvSpPr/>
          <p:nvPr/>
        </p:nvSpPr>
        <p:spPr>
          <a:xfrm>
            <a:off x="6802961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1" name="object 3291"/>
          <p:cNvSpPr/>
          <p:nvPr/>
        </p:nvSpPr>
        <p:spPr>
          <a:xfrm>
            <a:off x="6802961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2" name="object 3292"/>
          <p:cNvSpPr/>
          <p:nvPr/>
        </p:nvSpPr>
        <p:spPr>
          <a:xfrm>
            <a:off x="6777180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3" name="object 3293"/>
          <p:cNvSpPr/>
          <p:nvPr/>
        </p:nvSpPr>
        <p:spPr>
          <a:xfrm>
            <a:off x="6777180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4" name="object 3294"/>
          <p:cNvSpPr/>
          <p:nvPr/>
        </p:nvSpPr>
        <p:spPr>
          <a:xfrm>
            <a:off x="6777180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5" name="object 3295"/>
          <p:cNvSpPr/>
          <p:nvPr/>
        </p:nvSpPr>
        <p:spPr>
          <a:xfrm>
            <a:off x="6777180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6" name="object 3296"/>
          <p:cNvSpPr/>
          <p:nvPr/>
        </p:nvSpPr>
        <p:spPr>
          <a:xfrm>
            <a:off x="6777180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7" name="object 3297"/>
          <p:cNvSpPr/>
          <p:nvPr/>
        </p:nvSpPr>
        <p:spPr>
          <a:xfrm>
            <a:off x="6777180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8" name="object 3298"/>
          <p:cNvSpPr/>
          <p:nvPr/>
        </p:nvSpPr>
        <p:spPr>
          <a:xfrm>
            <a:off x="6777180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299" name="object 3299"/>
          <p:cNvSpPr/>
          <p:nvPr/>
        </p:nvSpPr>
        <p:spPr>
          <a:xfrm>
            <a:off x="6777180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0" name="object 3300"/>
          <p:cNvSpPr/>
          <p:nvPr/>
        </p:nvSpPr>
        <p:spPr>
          <a:xfrm>
            <a:off x="6777180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1" name="object 3301"/>
          <p:cNvSpPr/>
          <p:nvPr/>
        </p:nvSpPr>
        <p:spPr>
          <a:xfrm>
            <a:off x="6777180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2" name="object 3302"/>
          <p:cNvSpPr/>
          <p:nvPr/>
        </p:nvSpPr>
        <p:spPr>
          <a:xfrm>
            <a:off x="6777180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3" name="object 3303"/>
          <p:cNvSpPr/>
          <p:nvPr/>
        </p:nvSpPr>
        <p:spPr>
          <a:xfrm>
            <a:off x="6777180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4" name="object 3304"/>
          <p:cNvSpPr/>
          <p:nvPr/>
        </p:nvSpPr>
        <p:spPr>
          <a:xfrm>
            <a:off x="6777180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5" name="object 3305"/>
          <p:cNvSpPr/>
          <p:nvPr/>
        </p:nvSpPr>
        <p:spPr>
          <a:xfrm>
            <a:off x="6777180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6" name="object 3306"/>
          <p:cNvSpPr/>
          <p:nvPr/>
        </p:nvSpPr>
        <p:spPr>
          <a:xfrm>
            <a:off x="6777180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7" name="object 3307"/>
          <p:cNvSpPr/>
          <p:nvPr/>
        </p:nvSpPr>
        <p:spPr>
          <a:xfrm>
            <a:off x="6777180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8" name="object 3308"/>
          <p:cNvSpPr/>
          <p:nvPr/>
        </p:nvSpPr>
        <p:spPr>
          <a:xfrm>
            <a:off x="6777180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09" name="object 3309"/>
          <p:cNvSpPr/>
          <p:nvPr/>
        </p:nvSpPr>
        <p:spPr>
          <a:xfrm>
            <a:off x="6777180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0" name="object 3310"/>
          <p:cNvSpPr/>
          <p:nvPr/>
        </p:nvSpPr>
        <p:spPr>
          <a:xfrm>
            <a:off x="6777180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1" name="object 3311"/>
          <p:cNvSpPr/>
          <p:nvPr/>
        </p:nvSpPr>
        <p:spPr>
          <a:xfrm>
            <a:off x="6777180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2" name="object 3312"/>
          <p:cNvSpPr/>
          <p:nvPr/>
        </p:nvSpPr>
        <p:spPr>
          <a:xfrm>
            <a:off x="6777180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3" name="object 3313"/>
          <p:cNvSpPr/>
          <p:nvPr/>
        </p:nvSpPr>
        <p:spPr>
          <a:xfrm>
            <a:off x="6777180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4" name="object 3314"/>
          <p:cNvSpPr/>
          <p:nvPr/>
        </p:nvSpPr>
        <p:spPr>
          <a:xfrm>
            <a:off x="6777180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5" name="object 3315"/>
          <p:cNvSpPr/>
          <p:nvPr/>
        </p:nvSpPr>
        <p:spPr>
          <a:xfrm>
            <a:off x="6777180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6" name="object 3316"/>
          <p:cNvSpPr/>
          <p:nvPr/>
        </p:nvSpPr>
        <p:spPr>
          <a:xfrm>
            <a:off x="6777180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7" name="object 3317"/>
          <p:cNvSpPr/>
          <p:nvPr/>
        </p:nvSpPr>
        <p:spPr>
          <a:xfrm>
            <a:off x="6777180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8" name="object 3318"/>
          <p:cNvSpPr/>
          <p:nvPr/>
        </p:nvSpPr>
        <p:spPr>
          <a:xfrm>
            <a:off x="6777180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19" name="object 3319"/>
          <p:cNvSpPr/>
          <p:nvPr/>
        </p:nvSpPr>
        <p:spPr>
          <a:xfrm>
            <a:off x="6777180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0" name="object 3320"/>
          <p:cNvSpPr/>
          <p:nvPr/>
        </p:nvSpPr>
        <p:spPr>
          <a:xfrm>
            <a:off x="6777180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1" name="object 3321"/>
          <p:cNvSpPr/>
          <p:nvPr/>
        </p:nvSpPr>
        <p:spPr>
          <a:xfrm>
            <a:off x="6777180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2" name="object 3322"/>
          <p:cNvSpPr/>
          <p:nvPr/>
        </p:nvSpPr>
        <p:spPr>
          <a:xfrm>
            <a:off x="6777180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3" name="object 3323"/>
          <p:cNvSpPr/>
          <p:nvPr/>
        </p:nvSpPr>
        <p:spPr>
          <a:xfrm>
            <a:off x="6777180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4" name="object 3324"/>
          <p:cNvSpPr/>
          <p:nvPr/>
        </p:nvSpPr>
        <p:spPr>
          <a:xfrm>
            <a:off x="6777180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5" name="object 3325"/>
          <p:cNvSpPr/>
          <p:nvPr/>
        </p:nvSpPr>
        <p:spPr>
          <a:xfrm>
            <a:off x="6777180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6" name="object 3326"/>
          <p:cNvSpPr/>
          <p:nvPr/>
        </p:nvSpPr>
        <p:spPr>
          <a:xfrm>
            <a:off x="6777180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7" name="object 3327"/>
          <p:cNvSpPr/>
          <p:nvPr/>
        </p:nvSpPr>
        <p:spPr>
          <a:xfrm>
            <a:off x="6777180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8" name="object 3328"/>
          <p:cNvSpPr/>
          <p:nvPr/>
        </p:nvSpPr>
        <p:spPr>
          <a:xfrm>
            <a:off x="6777180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29" name="object 3329"/>
          <p:cNvSpPr/>
          <p:nvPr/>
        </p:nvSpPr>
        <p:spPr>
          <a:xfrm>
            <a:off x="6777180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0" name="object 3330"/>
          <p:cNvSpPr/>
          <p:nvPr/>
        </p:nvSpPr>
        <p:spPr>
          <a:xfrm>
            <a:off x="6777180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1" name="object 3331"/>
          <p:cNvSpPr/>
          <p:nvPr/>
        </p:nvSpPr>
        <p:spPr>
          <a:xfrm>
            <a:off x="6777180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2" name="object 3332"/>
          <p:cNvSpPr/>
          <p:nvPr/>
        </p:nvSpPr>
        <p:spPr>
          <a:xfrm>
            <a:off x="6777180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3" name="object 3333"/>
          <p:cNvSpPr/>
          <p:nvPr/>
        </p:nvSpPr>
        <p:spPr>
          <a:xfrm>
            <a:off x="6777180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4" name="object 3334"/>
          <p:cNvSpPr/>
          <p:nvPr/>
        </p:nvSpPr>
        <p:spPr>
          <a:xfrm>
            <a:off x="6777180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5" name="object 3335"/>
          <p:cNvSpPr/>
          <p:nvPr/>
        </p:nvSpPr>
        <p:spPr>
          <a:xfrm>
            <a:off x="6777180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6" name="object 3336"/>
          <p:cNvSpPr/>
          <p:nvPr/>
        </p:nvSpPr>
        <p:spPr>
          <a:xfrm>
            <a:off x="6777180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7" name="object 3337"/>
          <p:cNvSpPr/>
          <p:nvPr/>
        </p:nvSpPr>
        <p:spPr>
          <a:xfrm>
            <a:off x="6777180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8" name="object 3338"/>
          <p:cNvSpPr/>
          <p:nvPr/>
        </p:nvSpPr>
        <p:spPr>
          <a:xfrm>
            <a:off x="6777180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39" name="object 3339"/>
          <p:cNvSpPr/>
          <p:nvPr/>
        </p:nvSpPr>
        <p:spPr>
          <a:xfrm>
            <a:off x="6777180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0" name="object 3340"/>
          <p:cNvSpPr/>
          <p:nvPr/>
        </p:nvSpPr>
        <p:spPr>
          <a:xfrm>
            <a:off x="6777180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1" name="object 3341"/>
          <p:cNvSpPr/>
          <p:nvPr/>
        </p:nvSpPr>
        <p:spPr>
          <a:xfrm>
            <a:off x="6777180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2" name="object 3342"/>
          <p:cNvSpPr/>
          <p:nvPr/>
        </p:nvSpPr>
        <p:spPr>
          <a:xfrm>
            <a:off x="6777180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3" name="object 3343"/>
          <p:cNvSpPr/>
          <p:nvPr/>
        </p:nvSpPr>
        <p:spPr>
          <a:xfrm>
            <a:off x="6777180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4" name="object 3344"/>
          <p:cNvSpPr/>
          <p:nvPr/>
        </p:nvSpPr>
        <p:spPr>
          <a:xfrm>
            <a:off x="6777180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5" name="object 3345"/>
          <p:cNvSpPr/>
          <p:nvPr/>
        </p:nvSpPr>
        <p:spPr>
          <a:xfrm>
            <a:off x="6777180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6" name="object 3346"/>
          <p:cNvSpPr/>
          <p:nvPr/>
        </p:nvSpPr>
        <p:spPr>
          <a:xfrm>
            <a:off x="6777180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7" name="object 3347"/>
          <p:cNvSpPr/>
          <p:nvPr/>
        </p:nvSpPr>
        <p:spPr>
          <a:xfrm>
            <a:off x="6777180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8" name="object 3348"/>
          <p:cNvSpPr/>
          <p:nvPr/>
        </p:nvSpPr>
        <p:spPr>
          <a:xfrm>
            <a:off x="6751404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49" name="object 3349"/>
          <p:cNvSpPr/>
          <p:nvPr/>
        </p:nvSpPr>
        <p:spPr>
          <a:xfrm>
            <a:off x="6751404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0" name="object 3350"/>
          <p:cNvSpPr/>
          <p:nvPr/>
        </p:nvSpPr>
        <p:spPr>
          <a:xfrm>
            <a:off x="675140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1" name="object 3351"/>
          <p:cNvSpPr/>
          <p:nvPr/>
        </p:nvSpPr>
        <p:spPr>
          <a:xfrm>
            <a:off x="675140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2" name="object 3352"/>
          <p:cNvSpPr/>
          <p:nvPr/>
        </p:nvSpPr>
        <p:spPr>
          <a:xfrm>
            <a:off x="675140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3" name="object 3353"/>
          <p:cNvSpPr/>
          <p:nvPr/>
        </p:nvSpPr>
        <p:spPr>
          <a:xfrm>
            <a:off x="675140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4" name="object 3354"/>
          <p:cNvSpPr/>
          <p:nvPr/>
        </p:nvSpPr>
        <p:spPr>
          <a:xfrm>
            <a:off x="675140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5" name="object 3355"/>
          <p:cNvSpPr/>
          <p:nvPr/>
        </p:nvSpPr>
        <p:spPr>
          <a:xfrm>
            <a:off x="675140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6" name="object 3356"/>
          <p:cNvSpPr/>
          <p:nvPr/>
        </p:nvSpPr>
        <p:spPr>
          <a:xfrm>
            <a:off x="675140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7" name="object 3357"/>
          <p:cNvSpPr/>
          <p:nvPr/>
        </p:nvSpPr>
        <p:spPr>
          <a:xfrm>
            <a:off x="675140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8" name="object 3358"/>
          <p:cNvSpPr/>
          <p:nvPr/>
        </p:nvSpPr>
        <p:spPr>
          <a:xfrm>
            <a:off x="675140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59" name="object 3359"/>
          <p:cNvSpPr/>
          <p:nvPr/>
        </p:nvSpPr>
        <p:spPr>
          <a:xfrm>
            <a:off x="675140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0" name="object 3360"/>
          <p:cNvSpPr/>
          <p:nvPr/>
        </p:nvSpPr>
        <p:spPr>
          <a:xfrm>
            <a:off x="675140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1" name="object 3361"/>
          <p:cNvSpPr/>
          <p:nvPr/>
        </p:nvSpPr>
        <p:spPr>
          <a:xfrm>
            <a:off x="675140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2" name="object 3362"/>
          <p:cNvSpPr/>
          <p:nvPr/>
        </p:nvSpPr>
        <p:spPr>
          <a:xfrm>
            <a:off x="675140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3" name="object 3363"/>
          <p:cNvSpPr/>
          <p:nvPr/>
        </p:nvSpPr>
        <p:spPr>
          <a:xfrm>
            <a:off x="675140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4" name="object 3364"/>
          <p:cNvSpPr/>
          <p:nvPr/>
        </p:nvSpPr>
        <p:spPr>
          <a:xfrm>
            <a:off x="675140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5" name="object 3365"/>
          <p:cNvSpPr/>
          <p:nvPr/>
        </p:nvSpPr>
        <p:spPr>
          <a:xfrm>
            <a:off x="675140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6" name="object 3366"/>
          <p:cNvSpPr/>
          <p:nvPr/>
        </p:nvSpPr>
        <p:spPr>
          <a:xfrm>
            <a:off x="675140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7" name="object 3367"/>
          <p:cNvSpPr/>
          <p:nvPr/>
        </p:nvSpPr>
        <p:spPr>
          <a:xfrm>
            <a:off x="675140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8" name="object 3368"/>
          <p:cNvSpPr/>
          <p:nvPr/>
        </p:nvSpPr>
        <p:spPr>
          <a:xfrm>
            <a:off x="675140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69" name="object 3369"/>
          <p:cNvSpPr/>
          <p:nvPr/>
        </p:nvSpPr>
        <p:spPr>
          <a:xfrm>
            <a:off x="675140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0" name="object 3370"/>
          <p:cNvSpPr/>
          <p:nvPr/>
        </p:nvSpPr>
        <p:spPr>
          <a:xfrm>
            <a:off x="675140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1" name="object 3371"/>
          <p:cNvSpPr/>
          <p:nvPr/>
        </p:nvSpPr>
        <p:spPr>
          <a:xfrm>
            <a:off x="675140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2" name="object 3372"/>
          <p:cNvSpPr/>
          <p:nvPr/>
        </p:nvSpPr>
        <p:spPr>
          <a:xfrm>
            <a:off x="675140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3" name="object 3373"/>
          <p:cNvSpPr/>
          <p:nvPr/>
        </p:nvSpPr>
        <p:spPr>
          <a:xfrm>
            <a:off x="6751404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4" name="object 3374"/>
          <p:cNvSpPr/>
          <p:nvPr/>
        </p:nvSpPr>
        <p:spPr>
          <a:xfrm>
            <a:off x="675140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5" name="object 3375"/>
          <p:cNvSpPr/>
          <p:nvPr/>
        </p:nvSpPr>
        <p:spPr>
          <a:xfrm>
            <a:off x="675140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6" name="object 3376"/>
          <p:cNvSpPr/>
          <p:nvPr/>
        </p:nvSpPr>
        <p:spPr>
          <a:xfrm>
            <a:off x="675140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7" name="object 3377"/>
          <p:cNvSpPr/>
          <p:nvPr/>
        </p:nvSpPr>
        <p:spPr>
          <a:xfrm>
            <a:off x="675140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8" name="object 3378"/>
          <p:cNvSpPr/>
          <p:nvPr/>
        </p:nvSpPr>
        <p:spPr>
          <a:xfrm>
            <a:off x="675140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79" name="object 3379"/>
          <p:cNvSpPr/>
          <p:nvPr/>
        </p:nvSpPr>
        <p:spPr>
          <a:xfrm>
            <a:off x="675140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0" name="object 3380"/>
          <p:cNvSpPr/>
          <p:nvPr/>
        </p:nvSpPr>
        <p:spPr>
          <a:xfrm>
            <a:off x="675140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1" name="object 3381"/>
          <p:cNvSpPr/>
          <p:nvPr/>
        </p:nvSpPr>
        <p:spPr>
          <a:xfrm>
            <a:off x="675140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2" name="object 3382"/>
          <p:cNvSpPr/>
          <p:nvPr/>
        </p:nvSpPr>
        <p:spPr>
          <a:xfrm>
            <a:off x="6751404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3" name="object 3383"/>
          <p:cNvSpPr/>
          <p:nvPr/>
        </p:nvSpPr>
        <p:spPr>
          <a:xfrm>
            <a:off x="6751404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4" name="object 3384"/>
          <p:cNvSpPr/>
          <p:nvPr/>
        </p:nvSpPr>
        <p:spPr>
          <a:xfrm>
            <a:off x="6751404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5" name="object 3385"/>
          <p:cNvSpPr/>
          <p:nvPr/>
        </p:nvSpPr>
        <p:spPr>
          <a:xfrm>
            <a:off x="6751404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6" name="object 3386"/>
          <p:cNvSpPr/>
          <p:nvPr/>
        </p:nvSpPr>
        <p:spPr>
          <a:xfrm>
            <a:off x="6751404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7" name="object 3387"/>
          <p:cNvSpPr/>
          <p:nvPr/>
        </p:nvSpPr>
        <p:spPr>
          <a:xfrm>
            <a:off x="6751404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8" name="object 3388"/>
          <p:cNvSpPr/>
          <p:nvPr/>
        </p:nvSpPr>
        <p:spPr>
          <a:xfrm>
            <a:off x="6751404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89" name="object 3389"/>
          <p:cNvSpPr/>
          <p:nvPr/>
        </p:nvSpPr>
        <p:spPr>
          <a:xfrm>
            <a:off x="6751404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0" name="object 3390"/>
          <p:cNvSpPr/>
          <p:nvPr/>
        </p:nvSpPr>
        <p:spPr>
          <a:xfrm>
            <a:off x="6751404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1" name="object 3391"/>
          <p:cNvSpPr/>
          <p:nvPr/>
        </p:nvSpPr>
        <p:spPr>
          <a:xfrm>
            <a:off x="6751404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2" name="object 3392"/>
          <p:cNvSpPr/>
          <p:nvPr/>
        </p:nvSpPr>
        <p:spPr>
          <a:xfrm>
            <a:off x="6751404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3" name="object 3393"/>
          <p:cNvSpPr/>
          <p:nvPr/>
        </p:nvSpPr>
        <p:spPr>
          <a:xfrm>
            <a:off x="6751404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4" name="object 3394"/>
          <p:cNvSpPr/>
          <p:nvPr/>
        </p:nvSpPr>
        <p:spPr>
          <a:xfrm>
            <a:off x="6725595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5" name="object 3395"/>
          <p:cNvSpPr/>
          <p:nvPr/>
        </p:nvSpPr>
        <p:spPr>
          <a:xfrm>
            <a:off x="6725595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6" name="object 3396"/>
          <p:cNvSpPr/>
          <p:nvPr/>
        </p:nvSpPr>
        <p:spPr>
          <a:xfrm>
            <a:off x="6725595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7" name="object 3397"/>
          <p:cNvSpPr/>
          <p:nvPr/>
        </p:nvSpPr>
        <p:spPr>
          <a:xfrm>
            <a:off x="6725595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8" name="object 3398"/>
          <p:cNvSpPr/>
          <p:nvPr/>
        </p:nvSpPr>
        <p:spPr>
          <a:xfrm>
            <a:off x="6725595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399" name="object 3399"/>
          <p:cNvSpPr/>
          <p:nvPr/>
        </p:nvSpPr>
        <p:spPr>
          <a:xfrm>
            <a:off x="6725595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0" name="object 3400"/>
          <p:cNvSpPr/>
          <p:nvPr/>
        </p:nvSpPr>
        <p:spPr>
          <a:xfrm>
            <a:off x="672559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1" name="object 3401"/>
          <p:cNvSpPr/>
          <p:nvPr/>
        </p:nvSpPr>
        <p:spPr>
          <a:xfrm>
            <a:off x="672559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2" name="object 3402"/>
          <p:cNvSpPr/>
          <p:nvPr/>
        </p:nvSpPr>
        <p:spPr>
          <a:xfrm>
            <a:off x="6725595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3" name="object 3403"/>
          <p:cNvSpPr/>
          <p:nvPr/>
        </p:nvSpPr>
        <p:spPr>
          <a:xfrm>
            <a:off x="6725595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4" name="object 3404"/>
          <p:cNvSpPr/>
          <p:nvPr/>
        </p:nvSpPr>
        <p:spPr>
          <a:xfrm>
            <a:off x="6725595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5" name="object 3405"/>
          <p:cNvSpPr/>
          <p:nvPr/>
        </p:nvSpPr>
        <p:spPr>
          <a:xfrm>
            <a:off x="6725595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6" name="object 3406"/>
          <p:cNvSpPr/>
          <p:nvPr/>
        </p:nvSpPr>
        <p:spPr>
          <a:xfrm>
            <a:off x="6725595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7" name="object 3407"/>
          <p:cNvSpPr/>
          <p:nvPr/>
        </p:nvSpPr>
        <p:spPr>
          <a:xfrm>
            <a:off x="6725595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8" name="object 3408"/>
          <p:cNvSpPr/>
          <p:nvPr/>
        </p:nvSpPr>
        <p:spPr>
          <a:xfrm>
            <a:off x="6725595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09" name="object 3409"/>
          <p:cNvSpPr/>
          <p:nvPr/>
        </p:nvSpPr>
        <p:spPr>
          <a:xfrm>
            <a:off x="6725595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0" name="object 3410"/>
          <p:cNvSpPr/>
          <p:nvPr/>
        </p:nvSpPr>
        <p:spPr>
          <a:xfrm>
            <a:off x="6725595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1" name="object 3411"/>
          <p:cNvSpPr/>
          <p:nvPr/>
        </p:nvSpPr>
        <p:spPr>
          <a:xfrm>
            <a:off x="6725595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2" name="object 3412"/>
          <p:cNvSpPr/>
          <p:nvPr/>
        </p:nvSpPr>
        <p:spPr>
          <a:xfrm>
            <a:off x="6725595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3" name="object 3413"/>
          <p:cNvSpPr/>
          <p:nvPr/>
        </p:nvSpPr>
        <p:spPr>
          <a:xfrm>
            <a:off x="6725595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4" name="object 3414"/>
          <p:cNvSpPr/>
          <p:nvPr/>
        </p:nvSpPr>
        <p:spPr>
          <a:xfrm>
            <a:off x="6725595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5" name="object 3415"/>
          <p:cNvSpPr/>
          <p:nvPr/>
        </p:nvSpPr>
        <p:spPr>
          <a:xfrm>
            <a:off x="6725595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6" name="object 3416"/>
          <p:cNvSpPr/>
          <p:nvPr/>
        </p:nvSpPr>
        <p:spPr>
          <a:xfrm>
            <a:off x="6725595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7" name="object 3417"/>
          <p:cNvSpPr/>
          <p:nvPr/>
        </p:nvSpPr>
        <p:spPr>
          <a:xfrm>
            <a:off x="6725595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8" name="object 3418"/>
          <p:cNvSpPr/>
          <p:nvPr/>
        </p:nvSpPr>
        <p:spPr>
          <a:xfrm>
            <a:off x="6725595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19" name="object 3419"/>
          <p:cNvSpPr/>
          <p:nvPr/>
        </p:nvSpPr>
        <p:spPr>
          <a:xfrm>
            <a:off x="6725595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0" name="object 3420"/>
          <p:cNvSpPr/>
          <p:nvPr/>
        </p:nvSpPr>
        <p:spPr>
          <a:xfrm>
            <a:off x="6725595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1" name="object 3421"/>
          <p:cNvSpPr/>
          <p:nvPr/>
        </p:nvSpPr>
        <p:spPr>
          <a:xfrm>
            <a:off x="6725595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2" name="object 3422"/>
          <p:cNvSpPr/>
          <p:nvPr/>
        </p:nvSpPr>
        <p:spPr>
          <a:xfrm>
            <a:off x="6725595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3" name="object 3423"/>
          <p:cNvSpPr/>
          <p:nvPr/>
        </p:nvSpPr>
        <p:spPr>
          <a:xfrm>
            <a:off x="6725595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4" name="object 3424"/>
          <p:cNvSpPr/>
          <p:nvPr/>
        </p:nvSpPr>
        <p:spPr>
          <a:xfrm>
            <a:off x="6725595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5" name="object 3425"/>
          <p:cNvSpPr/>
          <p:nvPr/>
        </p:nvSpPr>
        <p:spPr>
          <a:xfrm>
            <a:off x="6725595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6" name="object 3426"/>
          <p:cNvSpPr/>
          <p:nvPr/>
        </p:nvSpPr>
        <p:spPr>
          <a:xfrm>
            <a:off x="6725595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7" name="object 3427"/>
          <p:cNvSpPr/>
          <p:nvPr/>
        </p:nvSpPr>
        <p:spPr>
          <a:xfrm>
            <a:off x="6725595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8" name="object 3428"/>
          <p:cNvSpPr/>
          <p:nvPr/>
        </p:nvSpPr>
        <p:spPr>
          <a:xfrm>
            <a:off x="6725595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29" name="object 3429"/>
          <p:cNvSpPr/>
          <p:nvPr/>
        </p:nvSpPr>
        <p:spPr>
          <a:xfrm>
            <a:off x="669982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0" name="object 3430"/>
          <p:cNvSpPr/>
          <p:nvPr/>
        </p:nvSpPr>
        <p:spPr>
          <a:xfrm>
            <a:off x="669982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1" name="object 3431"/>
          <p:cNvSpPr/>
          <p:nvPr/>
        </p:nvSpPr>
        <p:spPr>
          <a:xfrm>
            <a:off x="669982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2" name="object 3432"/>
          <p:cNvSpPr/>
          <p:nvPr/>
        </p:nvSpPr>
        <p:spPr>
          <a:xfrm>
            <a:off x="669982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3" name="object 3433"/>
          <p:cNvSpPr/>
          <p:nvPr/>
        </p:nvSpPr>
        <p:spPr>
          <a:xfrm>
            <a:off x="669982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4" name="object 3434"/>
          <p:cNvSpPr/>
          <p:nvPr/>
        </p:nvSpPr>
        <p:spPr>
          <a:xfrm>
            <a:off x="669982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5" name="object 3435"/>
          <p:cNvSpPr/>
          <p:nvPr/>
        </p:nvSpPr>
        <p:spPr>
          <a:xfrm>
            <a:off x="6699821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6" name="object 3436"/>
          <p:cNvSpPr/>
          <p:nvPr/>
        </p:nvSpPr>
        <p:spPr>
          <a:xfrm>
            <a:off x="669982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7" name="object 3437"/>
          <p:cNvSpPr/>
          <p:nvPr/>
        </p:nvSpPr>
        <p:spPr>
          <a:xfrm>
            <a:off x="669982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8" name="object 3438"/>
          <p:cNvSpPr/>
          <p:nvPr/>
        </p:nvSpPr>
        <p:spPr>
          <a:xfrm>
            <a:off x="669982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39" name="object 3439"/>
          <p:cNvSpPr/>
          <p:nvPr/>
        </p:nvSpPr>
        <p:spPr>
          <a:xfrm>
            <a:off x="669982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0" name="object 3440"/>
          <p:cNvSpPr/>
          <p:nvPr/>
        </p:nvSpPr>
        <p:spPr>
          <a:xfrm>
            <a:off x="669982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1" name="object 3441"/>
          <p:cNvSpPr/>
          <p:nvPr/>
        </p:nvSpPr>
        <p:spPr>
          <a:xfrm>
            <a:off x="669982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2" name="object 3442"/>
          <p:cNvSpPr/>
          <p:nvPr/>
        </p:nvSpPr>
        <p:spPr>
          <a:xfrm>
            <a:off x="6699821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3" name="object 3443"/>
          <p:cNvSpPr/>
          <p:nvPr/>
        </p:nvSpPr>
        <p:spPr>
          <a:xfrm>
            <a:off x="6699821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4" name="object 3444"/>
          <p:cNvSpPr/>
          <p:nvPr/>
        </p:nvSpPr>
        <p:spPr>
          <a:xfrm>
            <a:off x="6699821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5" name="object 3445"/>
          <p:cNvSpPr/>
          <p:nvPr/>
        </p:nvSpPr>
        <p:spPr>
          <a:xfrm>
            <a:off x="6699821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6" name="object 3446"/>
          <p:cNvSpPr/>
          <p:nvPr/>
        </p:nvSpPr>
        <p:spPr>
          <a:xfrm>
            <a:off x="6699821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7" name="object 3447"/>
          <p:cNvSpPr/>
          <p:nvPr/>
        </p:nvSpPr>
        <p:spPr>
          <a:xfrm>
            <a:off x="6699821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8" name="object 3448"/>
          <p:cNvSpPr/>
          <p:nvPr/>
        </p:nvSpPr>
        <p:spPr>
          <a:xfrm>
            <a:off x="669982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49" name="object 3449"/>
          <p:cNvSpPr/>
          <p:nvPr/>
        </p:nvSpPr>
        <p:spPr>
          <a:xfrm>
            <a:off x="669982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0" name="object 3450"/>
          <p:cNvSpPr/>
          <p:nvPr/>
        </p:nvSpPr>
        <p:spPr>
          <a:xfrm>
            <a:off x="669982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1" name="object 3451"/>
          <p:cNvSpPr/>
          <p:nvPr/>
        </p:nvSpPr>
        <p:spPr>
          <a:xfrm>
            <a:off x="669982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2" name="object 3452"/>
          <p:cNvSpPr/>
          <p:nvPr/>
        </p:nvSpPr>
        <p:spPr>
          <a:xfrm>
            <a:off x="669982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3" name="object 3453"/>
          <p:cNvSpPr/>
          <p:nvPr/>
        </p:nvSpPr>
        <p:spPr>
          <a:xfrm>
            <a:off x="669982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4" name="object 3454"/>
          <p:cNvSpPr/>
          <p:nvPr/>
        </p:nvSpPr>
        <p:spPr>
          <a:xfrm>
            <a:off x="669982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5" name="object 3455"/>
          <p:cNvSpPr/>
          <p:nvPr/>
        </p:nvSpPr>
        <p:spPr>
          <a:xfrm>
            <a:off x="6699821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6" name="object 3456"/>
          <p:cNvSpPr/>
          <p:nvPr/>
        </p:nvSpPr>
        <p:spPr>
          <a:xfrm>
            <a:off x="6699821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7" name="object 3457"/>
          <p:cNvSpPr/>
          <p:nvPr/>
        </p:nvSpPr>
        <p:spPr>
          <a:xfrm>
            <a:off x="6699821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8" name="object 3458"/>
          <p:cNvSpPr/>
          <p:nvPr/>
        </p:nvSpPr>
        <p:spPr>
          <a:xfrm>
            <a:off x="6699821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59" name="object 3459"/>
          <p:cNvSpPr/>
          <p:nvPr/>
        </p:nvSpPr>
        <p:spPr>
          <a:xfrm>
            <a:off x="6699821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0" name="object 3460"/>
          <p:cNvSpPr/>
          <p:nvPr/>
        </p:nvSpPr>
        <p:spPr>
          <a:xfrm>
            <a:off x="6699821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1" name="object 3461"/>
          <p:cNvSpPr/>
          <p:nvPr/>
        </p:nvSpPr>
        <p:spPr>
          <a:xfrm>
            <a:off x="6699821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2" name="object 3462"/>
          <p:cNvSpPr/>
          <p:nvPr/>
        </p:nvSpPr>
        <p:spPr>
          <a:xfrm>
            <a:off x="6699821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3" name="object 3463"/>
          <p:cNvSpPr/>
          <p:nvPr/>
        </p:nvSpPr>
        <p:spPr>
          <a:xfrm>
            <a:off x="6699821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4" name="object 3464"/>
          <p:cNvSpPr/>
          <p:nvPr/>
        </p:nvSpPr>
        <p:spPr>
          <a:xfrm>
            <a:off x="6699821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5" name="object 3465"/>
          <p:cNvSpPr/>
          <p:nvPr/>
        </p:nvSpPr>
        <p:spPr>
          <a:xfrm>
            <a:off x="667408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6" name="object 3466"/>
          <p:cNvSpPr/>
          <p:nvPr/>
        </p:nvSpPr>
        <p:spPr>
          <a:xfrm>
            <a:off x="667408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7" name="object 3467"/>
          <p:cNvSpPr/>
          <p:nvPr/>
        </p:nvSpPr>
        <p:spPr>
          <a:xfrm>
            <a:off x="667408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8" name="object 3468"/>
          <p:cNvSpPr/>
          <p:nvPr/>
        </p:nvSpPr>
        <p:spPr>
          <a:xfrm>
            <a:off x="667408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69" name="object 3469"/>
          <p:cNvSpPr/>
          <p:nvPr/>
        </p:nvSpPr>
        <p:spPr>
          <a:xfrm>
            <a:off x="667408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0" name="object 3470"/>
          <p:cNvSpPr/>
          <p:nvPr/>
        </p:nvSpPr>
        <p:spPr>
          <a:xfrm>
            <a:off x="667408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1" name="object 3471"/>
          <p:cNvSpPr/>
          <p:nvPr/>
        </p:nvSpPr>
        <p:spPr>
          <a:xfrm>
            <a:off x="667408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2" name="object 3472"/>
          <p:cNvSpPr/>
          <p:nvPr/>
        </p:nvSpPr>
        <p:spPr>
          <a:xfrm>
            <a:off x="667408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3" name="object 3473"/>
          <p:cNvSpPr/>
          <p:nvPr/>
        </p:nvSpPr>
        <p:spPr>
          <a:xfrm>
            <a:off x="667408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4" name="object 3474"/>
          <p:cNvSpPr/>
          <p:nvPr/>
        </p:nvSpPr>
        <p:spPr>
          <a:xfrm>
            <a:off x="667408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5" name="object 3475"/>
          <p:cNvSpPr/>
          <p:nvPr/>
        </p:nvSpPr>
        <p:spPr>
          <a:xfrm>
            <a:off x="667408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6" name="object 3476"/>
          <p:cNvSpPr/>
          <p:nvPr/>
        </p:nvSpPr>
        <p:spPr>
          <a:xfrm>
            <a:off x="667408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7" name="object 3477"/>
          <p:cNvSpPr/>
          <p:nvPr/>
        </p:nvSpPr>
        <p:spPr>
          <a:xfrm>
            <a:off x="667408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8" name="object 3478"/>
          <p:cNvSpPr/>
          <p:nvPr/>
        </p:nvSpPr>
        <p:spPr>
          <a:xfrm>
            <a:off x="667408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79" name="object 3479"/>
          <p:cNvSpPr/>
          <p:nvPr/>
        </p:nvSpPr>
        <p:spPr>
          <a:xfrm>
            <a:off x="667408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0" name="object 3480"/>
          <p:cNvSpPr/>
          <p:nvPr/>
        </p:nvSpPr>
        <p:spPr>
          <a:xfrm>
            <a:off x="667408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1" name="object 3481"/>
          <p:cNvSpPr/>
          <p:nvPr/>
        </p:nvSpPr>
        <p:spPr>
          <a:xfrm>
            <a:off x="667408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2" name="object 3482"/>
          <p:cNvSpPr/>
          <p:nvPr/>
        </p:nvSpPr>
        <p:spPr>
          <a:xfrm>
            <a:off x="6674080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3" name="object 3483"/>
          <p:cNvSpPr/>
          <p:nvPr/>
        </p:nvSpPr>
        <p:spPr>
          <a:xfrm>
            <a:off x="6674080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4" name="object 3484"/>
          <p:cNvSpPr/>
          <p:nvPr/>
        </p:nvSpPr>
        <p:spPr>
          <a:xfrm>
            <a:off x="6674080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5" name="object 3485"/>
          <p:cNvSpPr/>
          <p:nvPr/>
        </p:nvSpPr>
        <p:spPr>
          <a:xfrm>
            <a:off x="6674080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6" name="object 3486"/>
          <p:cNvSpPr/>
          <p:nvPr/>
        </p:nvSpPr>
        <p:spPr>
          <a:xfrm>
            <a:off x="6674080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7" name="object 3487"/>
          <p:cNvSpPr/>
          <p:nvPr/>
        </p:nvSpPr>
        <p:spPr>
          <a:xfrm>
            <a:off x="6674080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8" name="object 3488"/>
          <p:cNvSpPr/>
          <p:nvPr/>
        </p:nvSpPr>
        <p:spPr>
          <a:xfrm>
            <a:off x="6674080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89" name="object 3489"/>
          <p:cNvSpPr/>
          <p:nvPr/>
        </p:nvSpPr>
        <p:spPr>
          <a:xfrm>
            <a:off x="6674080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0" name="object 3490"/>
          <p:cNvSpPr/>
          <p:nvPr/>
        </p:nvSpPr>
        <p:spPr>
          <a:xfrm>
            <a:off x="6674080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1" name="object 3491"/>
          <p:cNvSpPr/>
          <p:nvPr/>
        </p:nvSpPr>
        <p:spPr>
          <a:xfrm>
            <a:off x="6674080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2" name="object 3492"/>
          <p:cNvSpPr/>
          <p:nvPr/>
        </p:nvSpPr>
        <p:spPr>
          <a:xfrm>
            <a:off x="6674080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3" name="object 3493"/>
          <p:cNvSpPr/>
          <p:nvPr/>
        </p:nvSpPr>
        <p:spPr>
          <a:xfrm>
            <a:off x="6674080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4" name="object 3494"/>
          <p:cNvSpPr/>
          <p:nvPr/>
        </p:nvSpPr>
        <p:spPr>
          <a:xfrm>
            <a:off x="6648305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5" name="object 3495"/>
          <p:cNvSpPr/>
          <p:nvPr/>
        </p:nvSpPr>
        <p:spPr>
          <a:xfrm>
            <a:off x="6648305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6" name="object 3496"/>
          <p:cNvSpPr/>
          <p:nvPr/>
        </p:nvSpPr>
        <p:spPr>
          <a:xfrm>
            <a:off x="664830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7" name="object 3497"/>
          <p:cNvSpPr/>
          <p:nvPr/>
        </p:nvSpPr>
        <p:spPr>
          <a:xfrm>
            <a:off x="6648305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8" name="object 3498"/>
          <p:cNvSpPr/>
          <p:nvPr/>
        </p:nvSpPr>
        <p:spPr>
          <a:xfrm>
            <a:off x="6648305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499" name="object 3499"/>
          <p:cNvSpPr/>
          <p:nvPr/>
        </p:nvSpPr>
        <p:spPr>
          <a:xfrm>
            <a:off x="6648305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0" name="object 3500"/>
          <p:cNvSpPr/>
          <p:nvPr/>
        </p:nvSpPr>
        <p:spPr>
          <a:xfrm>
            <a:off x="6648305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1" name="object 3501"/>
          <p:cNvSpPr/>
          <p:nvPr/>
        </p:nvSpPr>
        <p:spPr>
          <a:xfrm>
            <a:off x="6648305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2" name="object 3502"/>
          <p:cNvSpPr/>
          <p:nvPr/>
        </p:nvSpPr>
        <p:spPr>
          <a:xfrm>
            <a:off x="6648305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3" name="object 3503"/>
          <p:cNvSpPr/>
          <p:nvPr/>
        </p:nvSpPr>
        <p:spPr>
          <a:xfrm>
            <a:off x="6648305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4" name="object 3504"/>
          <p:cNvSpPr/>
          <p:nvPr/>
        </p:nvSpPr>
        <p:spPr>
          <a:xfrm>
            <a:off x="6648305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5" name="object 3505"/>
          <p:cNvSpPr/>
          <p:nvPr/>
        </p:nvSpPr>
        <p:spPr>
          <a:xfrm>
            <a:off x="6648305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6" name="object 3506"/>
          <p:cNvSpPr/>
          <p:nvPr/>
        </p:nvSpPr>
        <p:spPr>
          <a:xfrm>
            <a:off x="6648305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7" name="object 3507"/>
          <p:cNvSpPr/>
          <p:nvPr/>
        </p:nvSpPr>
        <p:spPr>
          <a:xfrm>
            <a:off x="6648305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8" name="object 3508"/>
          <p:cNvSpPr/>
          <p:nvPr/>
        </p:nvSpPr>
        <p:spPr>
          <a:xfrm>
            <a:off x="6648305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09" name="object 3509"/>
          <p:cNvSpPr/>
          <p:nvPr/>
        </p:nvSpPr>
        <p:spPr>
          <a:xfrm>
            <a:off x="6648305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0" name="object 3510"/>
          <p:cNvSpPr/>
          <p:nvPr/>
        </p:nvSpPr>
        <p:spPr>
          <a:xfrm>
            <a:off x="6648305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1" name="object 3511"/>
          <p:cNvSpPr/>
          <p:nvPr/>
        </p:nvSpPr>
        <p:spPr>
          <a:xfrm>
            <a:off x="6648305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2" name="object 3512"/>
          <p:cNvSpPr/>
          <p:nvPr/>
        </p:nvSpPr>
        <p:spPr>
          <a:xfrm>
            <a:off x="6648305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3" name="object 3513"/>
          <p:cNvSpPr/>
          <p:nvPr/>
        </p:nvSpPr>
        <p:spPr>
          <a:xfrm>
            <a:off x="6648305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4" name="object 3514"/>
          <p:cNvSpPr/>
          <p:nvPr/>
        </p:nvSpPr>
        <p:spPr>
          <a:xfrm>
            <a:off x="6648305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5" name="object 3515"/>
          <p:cNvSpPr/>
          <p:nvPr/>
        </p:nvSpPr>
        <p:spPr>
          <a:xfrm>
            <a:off x="6648305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6" name="object 3516"/>
          <p:cNvSpPr/>
          <p:nvPr/>
        </p:nvSpPr>
        <p:spPr>
          <a:xfrm>
            <a:off x="6648305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7" name="object 3517"/>
          <p:cNvSpPr/>
          <p:nvPr/>
        </p:nvSpPr>
        <p:spPr>
          <a:xfrm>
            <a:off x="6648305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8" name="object 3518"/>
          <p:cNvSpPr/>
          <p:nvPr/>
        </p:nvSpPr>
        <p:spPr>
          <a:xfrm>
            <a:off x="6648305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19" name="object 3519"/>
          <p:cNvSpPr/>
          <p:nvPr/>
        </p:nvSpPr>
        <p:spPr>
          <a:xfrm>
            <a:off x="6648305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0" name="object 3520"/>
          <p:cNvSpPr/>
          <p:nvPr/>
        </p:nvSpPr>
        <p:spPr>
          <a:xfrm>
            <a:off x="6648305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1" name="object 3521"/>
          <p:cNvSpPr/>
          <p:nvPr/>
        </p:nvSpPr>
        <p:spPr>
          <a:xfrm>
            <a:off x="662259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2" name="object 3522"/>
          <p:cNvSpPr/>
          <p:nvPr/>
        </p:nvSpPr>
        <p:spPr>
          <a:xfrm>
            <a:off x="6622592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3" name="object 3523"/>
          <p:cNvSpPr/>
          <p:nvPr/>
        </p:nvSpPr>
        <p:spPr>
          <a:xfrm>
            <a:off x="6622592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4" name="object 3524"/>
          <p:cNvSpPr/>
          <p:nvPr/>
        </p:nvSpPr>
        <p:spPr>
          <a:xfrm>
            <a:off x="6622592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5" name="object 3525"/>
          <p:cNvSpPr/>
          <p:nvPr/>
        </p:nvSpPr>
        <p:spPr>
          <a:xfrm>
            <a:off x="6622592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6" name="object 3526"/>
          <p:cNvSpPr/>
          <p:nvPr/>
        </p:nvSpPr>
        <p:spPr>
          <a:xfrm>
            <a:off x="6622592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7" name="object 3527"/>
          <p:cNvSpPr/>
          <p:nvPr/>
        </p:nvSpPr>
        <p:spPr>
          <a:xfrm>
            <a:off x="6622592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8" name="object 3528"/>
          <p:cNvSpPr/>
          <p:nvPr/>
        </p:nvSpPr>
        <p:spPr>
          <a:xfrm>
            <a:off x="6622592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29" name="object 3529"/>
          <p:cNvSpPr/>
          <p:nvPr/>
        </p:nvSpPr>
        <p:spPr>
          <a:xfrm>
            <a:off x="6622592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0" name="object 3530"/>
          <p:cNvSpPr/>
          <p:nvPr/>
        </p:nvSpPr>
        <p:spPr>
          <a:xfrm>
            <a:off x="6622592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1" name="object 3531"/>
          <p:cNvSpPr/>
          <p:nvPr/>
        </p:nvSpPr>
        <p:spPr>
          <a:xfrm>
            <a:off x="6622592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2" name="object 3532"/>
          <p:cNvSpPr/>
          <p:nvPr/>
        </p:nvSpPr>
        <p:spPr>
          <a:xfrm>
            <a:off x="6622592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3" name="object 3533"/>
          <p:cNvSpPr/>
          <p:nvPr/>
        </p:nvSpPr>
        <p:spPr>
          <a:xfrm>
            <a:off x="6622592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4" name="object 3534"/>
          <p:cNvSpPr/>
          <p:nvPr/>
        </p:nvSpPr>
        <p:spPr>
          <a:xfrm>
            <a:off x="6622592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5" name="object 3535"/>
          <p:cNvSpPr/>
          <p:nvPr/>
        </p:nvSpPr>
        <p:spPr>
          <a:xfrm>
            <a:off x="6622592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6" name="object 3536"/>
          <p:cNvSpPr/>
          <p:nvPr/>
        </p:nvSpPr>
        <p:spPr>
          <a:xfrm>
            <a:off x="6622592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7" name="object 3537"/>
          <p:cNvSpPr/>
          <p:nvPr/>
        </p:nvSpPr>
        <p:spPr>
          <a:xfrm>
            <a:off x="6622592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8" name="object 3538"/>
          <p:cNvSpPr/>
          <p:nvPr/>
        </p:nvSpPr>
        <p:spPr>
          <a:xfrm>
            <a:off x="6622592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39" name="object 3539"/>
          <p:cNvSpPr/>
          <p:nvPr/>
        </p:nvSpPr>
        <p:spPr>
          <a:xfrm>
            <a:off x="6622592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0" name="object 3540"/>
          <p:cNvSpPr/>
          <p:nvPr/>
        </p:nvSpPr>
        <p:spPr>
          <a:xfrm>
            <a:off x="6622592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1" name="object 3541"/>
          <p:cNvSpPr/>
          <p:nvPr/>
        </p:nvSpPr>
        <p:spPr>
          <a:xfrm>
            <a:off x="6622592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2" name="object 3542"/>
          <p:cNvSpPr/>
          <p:nvPr/>
        </p:nvSpPr>
        <p:spPr>
          <a:xfrm>
            <a:off x="6622592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3" name="object 3543"/>
          <p:cNvSpPr/>
          <p:nvPr/>
        </p:nvSpPr>
        <p:spPr>
          <a:xfrm>
            <a:off x="6622592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4" name="object 3544"/>
          <p:cNvSpPr/>
          <p:nvPr/>
        </p:nvSpPr>
        <p:spPr>
          <a:xfrm>
            <a:off x="6622592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5" name="object 3545"/>
          <p:cNvSpPr/>
          <p:nvPr/>
        </p:nvSpPr>
        <p:spPr>
          <a:xfrm>
            <a:off x="6596818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6" name="object 3546"/>
          <p:cNvSpPr/>
          <p:nvPr/>
        </p:nvSpPr>
        <p:spPr>
          <a:xfrm>
            <a:off x="6596818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7" name="object 3547"/>
          <p:cNvSpPr/>
          <p:nvPr/>
        </p:nvSpPr>
        <p:spPr>
          <a:xfrm>
            <a:off x="6596818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8" name="object 3548"/>
          <p:cNvSpPr/>
          <p:nvPr/>
        </p:nvSpPr>
        <p:spPr>
          <a:xfrm>
            <a:off x="6596818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49" name="object 3549"/>
          <p:cNvSpPr/>
          <p:nvPr/>
        </p:nvSpPr>
        <p:spPr>
          <a:xfrm>
            <a:off x="6596818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0" name="object 3550"/>
          <p:cNvSpPr/>
          <p:nvPr/>
        </p:nvSpPr>
        <p:spPr>
          <a:xfrm>
            <a:off x="6596818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1" name="object 3551"/>
          <p:cNvSpPr/>
          <p:nvPr/>
        </p:nvSpPr>
        <p:spPr>
          <a:xfrm>
            <a:off x="6596818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2" name="object 3552"/>
          <p:cNvSpPr/>
          <p:nvPr/>
        </p:nvSpPr>
        <p:spPr>
          <a:xfrm>
            <a:off x="6596818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3" name="object 3553"/>
          <p:cNvSpPr/>
          <p:nvPr/>
        </p:nvSpPr>
        <p:spPr>
          <a:xfrm>
            <a:off x="6596818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4" name="object 3554"/>
          <p:cNvSpPr/>
          <p:nvPr/>
        </p:nvSpPr>
        <p:spPr>
          <a:xfrm>
            <a:off x="6596818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5" name="object 3555"/>
          <p:cNvSpPr/>
          <p:nvPr/>
        </p:nvSpPr>
        <p:spPr>
          <a:xfrm>
            <a:off x="6596818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6" name="object 3556"/>
          <p:cNvSpPr/>
          <p:nvPr/>
        </p:nvSpPr>
        <p:spPr>
          <a:xfrm>
            <a:off x="6596818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7" name="object 3557"/>
          <p:cNvSpPr/>
          <p:nvPr/>
        </p:nvSpPr>
        <p:spPr>
          <a:xfrm>
            <a:off x="6596818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8" name="object 3558"/>
          <p:cNvSpPr/>
          <p:nvPr/>
        </p:nvSpPr>
        <p:spPr>
          <a:xfrm>
            <a:off x="6596818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59" name="object 3559"/>
          <p:cNvSpPr/>
          <p:nvPr/>
        </p:nvSpPr>
        <p:spPr>
          <a:xfrm>
            <a:off x="6596818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0" name="object 3560"/>
          <p:cNvSpPr/>
          <p:nvPr/>
        </p:nvSpPr>
        <p:spPr>
          <a:xfrm>
            <a:off x="6596818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1" name="object 3561"/>
          <p:cNvSpPr/>
          <p:nvPr/>
        </p:nvSpPr>
        <p:spPr>
          <a:xfrm>
            <a:off x="6596818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2" name="object 3562"/>
          <p:cNvSpPr/>
          <p:nvPr/>
        </p:nvSpPr>
        <p:spPr>
          <a:xfrm>
            <a:off x="6596818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3" name="object 3563"/>
          <p:cNvSpPr/>
          <p:nvPr/>
        </p:nvSpPr>
        <p:spPr>
          <a:xfrm>
            <a:off x="6596818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4" name="object 3564"/>
          <p:cNvSpPr/>
          <p:nvPr/>
        </p:nvSpPr>
        <p:spPr>
          <a:xfrm>
            <a:off x="6596818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5" name="object 3565"/>
          <p:cNvSpPr/>
          <p:nvPr/>
        </p:nvSpPr>
        <p:spPr>
          <a:xfrm>
            <a:off x="6596818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6" name="object 3566"/>
          <p:cNvSpPr/>
          <p:nvPr/>
        </p:nvSpPr>
        <p:spPr>
          <a:xfrm>
            <a:off x="6596818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7" name="object 3567"/>
          <p:cNvSpPr/>
          <p:nvPr/>
        </p:nvSpPr>
        <p:spPr>
          <a:xfrm>
            <a:off x="6571035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8" name="object 3568"/>
          <p:cNvSpPr/>
          <p:nvPr/>
        </p:nvSpPr>
        <p:spPr>
          <a:xfrm>
            <a:off x="6571035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69" name="object 3569"/>
          <p:cNvSpPr/>
          <p:nvPr/>
        </p:nvSpPr>
        <p:spPr>
          <a:xfrm>
            <a:off x="654525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0" name="object 3570"/>
          <p:cNvSpPr/>
          <p:nvPr/>
        </p:nvSpPr>
        <p:spPr>
          <a:xfrm>
            <a:off x="654525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1" name="object 3571"/>
          <p:cNvSpPr/>
          <p:nvPr/>
        </p:nvSpPr>
        <p:spPr>
          <a:xfrm>
            <a:off x="6519452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2" name="object 3572"/>
          <p:cNvSpPr/>
          <p:nvPr/>
        </p:nvSpPr>
        <p:spPr>
          <a:xfrm>
            <a:off x="6571035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3" name="object 3573"/>
          <p:cNvSpPr/>
          <p:nvPr/>
        </p:nvSpPr>
        <p:spPr>
          <a:xfrm>
            <a:off x="6571035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4" name="object 3574"/>
          <p:cNvSpPr/>
          <p:nvPr/>
        </p:nvSpPr>
        <p:spPr>
          <a:xfrm>
            <a:off x="6571035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5" name="object 3575"/>
          <p:cNvSpPr/>
          <p:nvPr/>
        </p:nvSpPr>
        <p:spPr>
          <a:xfrm>
            <a:off x="6571035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6" name="object 3576"/>
          <p:cNvSpPr/>
          <p:nvPr/>
        </p:nvSpPr>
        <p:spPr>
          <a:xfrm>
            <a:off x="6571035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7" name="object 3577"/>
          <p:cNvSpPr/>
          <p:nvPr/>
        </p:nvSpPr>
        <p:spPr>
          <a:xfrm>
            <a:off x="6571035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8" name="object 3578"/>
          <p:cNvSpPr/>
          <p:nvPr/>
        </p:nvSpPr>
        <p:spPr>
          <a:xfrm>
            <a:off x="6571035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79" name="object 3579"/>
          <p:cNvSpPr/>
          <p:nvPr/>
        </p:nvSpPr>
        <p:spPr>
          <a:xfrm>
            <a:off x="6571035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0" name="object 3580"/>
          <p:cNvSpPr/>
          <p:nvPr/>
        </p:nvSpPr>
        <p:spPr>
          <a:xfrm>
            <a:off x="6571035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1" name="object 3581"/>
          <p:cNvSpPr/>
          <p:nvPr/>
        </p:nvSpPr>
        <p:spPr>
          <a:xfrm>
            <a:off x="6571035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2" name="object 3582"/>
          <p:cNvSpPr/>
          <p:nvPr/>
        </p:nvSpPr>
        <p:spPr>
          <a:xfrm>
            <a:off x="6571035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3" name="object 3583"/>
          <p:cNvSpPr/>
          <p:nvPr/>
        </p:nvSpPr>
        <p:spPr>
          <a:xfrm>
            <a:off x="6571035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4" name="object 3584"/>
          <p:cNvSpPr/>
          <p:nvPr/>
        </p:nvSpPr>
        <p:spPr>
          <a:xfrm>
            <a:off x="6571035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5" name="object 3585"/>
          <p:cNvSpPr/>
          <p:nvPr/>
        </p:nvSpPr>
        <p:spPr>
          <a:xfrm>
            <a:off x="6571035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6" name="object 3586"/>
          <p:cNvSpPr/>
          <p:nvPr/>
        </p:nvSpPr>
        <p:spPr>
          <a:xfrm>
            <a:off x="6571035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7" name="object 3587"/>
          <p:cNvSpPr/>
          <p:nvPr/>
        </p:nvSpPr>
        <p:spPr>
          <a:xfrm>
            <a:off x="6571035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8" name="object 3588"/>
          <p:cNvSpPr/>
          <p:nvPr/>
        </p:nvSpPr>
        <p:spPr>
          <a:xfrm>
            <a:off x="6571035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89" name="object 3589"/>
          <p:cNvSpPr/>
          <p:nvPr/>
        </p:nvSpPr>
        <p:spPr>
          <a:xfrm>
            <a:off x="6571035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0" name="object 3590"/>
          <p:cNvSpPr/>
          <p:nvPr/>
        </p:nvSpPr>
        <p:spPr>
          <a:xfrm>
            <a:off x="6571035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1" name="object 3591"/>
          <p:cNvSpPr/>
          <p:nvPr/>
        </p:nvSpPr>
        <p:spPr>
          <a:xfrm>
            <a:off x="6571035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2" name="object 3592"/>
          <p:cNvSpPr/>
          <p:nvPr/>
        </p:nvSpPr>
        <p:spPr>
          <a:xfrm>
            <a:off x="6571035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3" name="object 3593"/>
          <p:cNvSpPr/>
          <p:nvPr/>
        </p:nvSpPr>
        <p:spPr>
          <a:xfrm>
            <a:off x="6571035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4" name="object 3594"/>
          <p:cNvSpPr/>
          <p:nvPr/>
        </p:nvSpPr>
        <p:spPr>
          <a:xfrm>
            <a:off x="654525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5" name="object 3595"/>
          <p:cNvSpPr/>
          <p:nvPr/>
        </p:nvSpPr>
        <p:spPr>
          <a:xfrm>
            <a:off x="654525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6" name="object 3596"/>
          <p:cNvSpPr/>
          <p:nvPr/>
        </p:nvSpPr>
        <p:spPr>
          <a:xfrm>
            <a:off x="654525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7" name="object 3597"/>
          <p:cNvSpPr/>
          <p:nvPr/>
        </p:nvSpPr>
        <p:spPr>
          <a:xfrm>
            <a:off x="654525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8" name="object 3598"/>
          <p:cNvSpPr/>
          <p:nvPr/>
        </p:nvSpPr>
        <p:spPr>
          <a:xfrm>
            <a:off x="654525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599" name="object 3599"/>
          <p:cNvSpPr/>
          <p:nvPr/>
        </p:nvSpPr>
        <p:spPr>
          <a:xfrm>
            <a:off x="654525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0" name="object 3600"/>
          <p:cNvSpPr/>
          <p:nvPr/>
        </p:nvSpPr>
        <p:spPr>
          <a:xfrm>
            <a:off x="654525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1" name="object 3601"/>
          <p:cNvSpPr/>
          <p:nvPr/>
        </p:nvSpPr>
        <p:spPr>
          <a:xfrm>
            <a:off x="654525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2" name="object 3602"/>
          <p:cNvSpPr/>
          <p:nvPr/>
        </p:nvSpPr>
        <p:spPr>
          <a:xfrm>
            <a:off x="654525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3" name="object 3603"/>
          <p:cNvSpPr/>
          <p:nvPr/>
        </p:nvSpPr>
        <p:spPr>
          <a:xfrm>
            <a:off x="654525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4" name="object 3604"/>
          <p:cNvSpPr/>
          <p:nvPr/>
        </p:nvSpPr>
        <p:spPr>
          <a:xfrm>
            <a:off x="654525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5" name="object 3605"/>
          <p:cNvSpPr/>
          <p:nvPr/>
        </p:nvSpPr>
        <p:spPr>
          <a:xfrm>
            <a:off x="6545254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6" name="object 3606"/>
          <p:cNvSpPr/>
          <p:nvPr/>
        </p:nvSpPr>
        <p:spPr>
          <a:xfrm>
            <a:off x="654525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7" name="object 3607"/>
          <p:cNvSpPr/>
          <p:nvPr/>
        </p:nvSpPr>
        <p:spPr>
          <a:xfrm>
            <a:off x="654525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8" name="object 3608"/>
          <p:cNvSpPr/>
          <p:nvPr/>
        </p:nvSpPr>
        <p:spPr>
          <a:xfrm>
            <a:off x="654525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09" name="object 3609"/>
          <p:cNvSpPr/>
          <p:nvPr/>
        </p:nvSpPr>
        <p:spPr>
          <a:xfrm>
            <a:off x="654525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0" name="object 3610"/>
          <p:cNvSpPr/>
          <p:nvPr/>
        </p:nvSpPr>
        <p:spPr>
          <a:xfrm>
            <a:off x="654525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1" name="object 3611"/>
          <p:cNvSpPr/>
          <p:nvPr/>
        </p:nvSpPr>
        <p:spPr>
          <a:xfrm>
            <a:off x="654525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2" name="object 3612"/>
          <p:cNvSpPr/>
          <p:nvPr/>
        </p:nvSpPr>
        <p:spPr>
          <a:xfrm>
            <a:off x="654525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3" name="object 3613"/>
          <p:cNvSpPr/>
          <p:nvPr/>
        </p:nvSpPr>
        <p:spPr>
          <a:xfrm>
            <a:off x="654525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4" name="object 3614"/>
          <p:cNvSpPr/>
          <p:nvPr/>
        </p:nvSpPr>
        <p:spPr>
          <a:xfrm>
            <a:off x="6545254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5" name="object 3615"/>
          <p:cNvSpPr/>
          <p:nvPr/>
        </p:nvSpPr>
        <p:spPr>
          <a:xfrm>
            <a:off x="6545254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6" name="object 3616"/>
          <p:cNvSpPr/>
          <p:nvPr/>
        </p:nvSpPr>
        <p:spPr>
          <a:xfrm>
            <a:off x="6519452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7" name="object 3617"/>
          <p:cNvSpPr/>
          <p:nvPr/>
        </p:nvSpPr>
        <p:spPr>
          <a:xfrm>
            <a:off x="6519452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8" name="object 3618"/>
          <p:cNvSpPr/>
          <p:nvPr/>
        </p:nvSpPr>
        <p:spPr>
          <a:xfrm>
            <a:off x="6519452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19" name="object 3619"/>
          <p:cNvSpPr/>
          <p:nvPr/>
        </p:nvSpPr>
        <p:spPr>
          <a:xfrm>
            <a:off x="6519452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0" name="object 3620"/>
          <p:cNvSpPr/>
          <p:nvPr/>
        </p:nvSpPr>
        <p:spPr>
          <a:xfrm>
            <a:off x="6519452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1" name="object 3621"/>
          <p:cNvSpPr/>
          <p:nvPr/>
        </p:nvSpPr>
        <p:spPr>
          <a:xfrm>
            <a:off x="6519452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2" name="object 3622"/>
          <p:cNvSpPr/>
          <p:nvPr/>
        </p:nvSpPr>
        <p:spPr>
          <a:xfrm>
            <a:off x="6519452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3" name="object 3623"/>
          <p:cNvSpPr/>
          <p:nvPr/>
        </p:nvSpPr>
        <p:spPr>
          <a:xfrm>
            <a:off x="6519452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4" name="object 3624"/>
          <p:cNvSpPr/>
          <p:nvPr/>
        </p:nvSpPr>
        <p:spPr>
          <a:xfrm>
            <a:off x="6519452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5" name="object 3625"/>
          <p:cNvSpPr/>
          <p:nvPr/>
        </p:nvSpPr>
        <p:spPr>
          <a:xfrm>
            <a:off x="6519452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6" name="object 3626"/>
          <p:cNvSpPr/>
          <p:nvPr/>
        </p:nvSpPr>
        <p:spPr>
          <a:xfrm>
            <a:off x="6519452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7" name="object 3627"/>
          <p:cNvSpPr/>
          <p:nvPr/>
        </p:nvSpPr>
        <p:spPr>
          <a:xfrm>
            <a:off x="6519452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8" name="object 3628"/>
          <p:cNvSpPr/>
          <p:nvPr/>
        </p:nvSpPr>
        <p:spPr>
          <a:xfrm>
            <a:off x="6519452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29" name="object 3629"/>
          <p:cNvSpPr/>
          <p:nvPr/>
        </p:nvSpPr>
        <p:spPr>
          <a:xfrm>
            <a:off x="6519452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0" name="object 3630"/>
          <p:cNvSpPr/>
          <p:nvPr/>
        </p:nvSpPr>
        <p:spPr>
          <a:xfrm>
            <a:off x="6519452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1" name="object 3631"/>
          <p:cNvSpPr/>
          <p:nvPr/>
        </p:nvSpPr>
        <p:spPr>
          <a:xfrm>
            <a:off x="6519452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2" name="object 3632"/>
          <p:cNvSpPr/>
          <p:nvPr/>
        </p:nvSpPr>
        <p:spPr>
          <a:xfrm>
            <a:off x="6519452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3" name="object 3633"/>
          <p:cNvSpPr/>
          <p:nvPr/>
        </p:nvSpPr>
        <p:spPr>
          <a:xfrm>
            <a:off x="6519452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4" name="object 3634"/>
          <p:cNvSpPr/>
          <p:nvPr/>
        </p:nvSpPr>
        <p:spPr>
          <a:xfrm>
            <a:off x="6519452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5" name="object 3635"/>
          <p:cNvSpPr/>
          <p:nvPr/>
        </p:nvSpPr>
        <p:spPr>
          <a:xfrm>
            <a:off x="6519452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6" name="object 3636"/>
          <p:cNvSpPr/>
          <p:nvPr/>
        </p:nvSpPr>
        <p:spPr>
          <a:xfrm>
            <a:off x="6519452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7" name="object 3637"/>
          <p:cNvSpPr/>
          <p:nvPr/>
        </p:nvSpPr>
        <p:spPr>
          <a:xfrm>
            <a:off x="6519452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8" name="object 3638"/>
          <p:cNvSpPr/>
          <p:nvPr/>
        </p:nvSpPr>
        <p:spPr>
          <a:xfrm>
            <a:off x="6493740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39" name="object 3639"/>
          <p:cNvSpPr/>
          <p:nvPr/>
        </p:nvSpPr>
        <p:spPr>
          <a:xfrm>
            <a:off x="6493740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0" name="object 3640"/>
          <p:cNvSpPr/>
          <p:nvPr/>
        </p:nvSpPr>
        <p:spPr>
          <a:xfrm>
            <a:off x="6493740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1" name="object 3641"/>
          <p:cNvSpPr/>
          <p:nvPr/>
        </p:nvSpPr>
        <p:spPr>
          <a:xfrm>
            <a:off x="6493740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2" name="object 3642"/>
          <p:cNvSpPr/>
          <p:nvPr/>
        </p:nvSpPr>
        <p:spPr>
          <a:xfrm>
            <a:off x="6493740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3" name="object 3643"/>
          <p:cNvSpPr/>
          <p:nvPr/>
        </p:nvSpPr>
        <p:spPr>
          <a:xfrm>
            <a:off x="6493740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4" name="object 3644"/>
          <p:cNvSpPr/>
          <p:nvPr/>
        </p:nvSpPr>
        <p:spPr>
          <a:xfrm>
            <a:off x="6493740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5" name="object 3645"/>
          <p:cNvSpPr/>
          <p:nvPr/>
        </p:nvSpPr>
        <p:spPr>
          <a:xfrm>
            <a:off x="6493740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8050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6" name="object 3646"/>
          <p:cNvSpPr/>
          <p:nvPr/>
        </p:nvSpPr>
        <p:spPr>
          <a:xfrm>
            <a:off x="6493740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7" name="object 3647"/>
          <p:cNvSpPr/>
          <p:nvPr/>
        </p:nvSpPr>
        <p:spPr>
          <a:xfrm>
            <a:off x="6493740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8" name="object 3648"/>
          <p:cNvSpPr/>
          <p:nvPr/>
        </p:nvSpPr>
        <p:spPr>
          <a:xfrm>
            <a:off x="6493740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49" name="object 3649"/>
          <p:cNvSpPr/>
          <p:nvPr/>
        </p:nvSpPr>
        <p:spPr>
          <a:xfrm>
            <a:off x="6493740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0" name="object 3650"/>
          <p:cNvSpPr/>
          <p:nvPr/>
        </p:nvSpPr>
        <p:spPr>
          <a:xfrm>
            <a:off x="6493740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1" name="object 3651"/>
          <p:cNvSpPr/>
          <p:nvPr/>
        </p:nvSpPr>
        <p:spPr>
          <a:xfrm>
            <a:off x="6493740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2" name="object 3652"/>
          <p:cNvSpPr/>
          <p:nvPr/>
        </p:nvSpPr>
        <p:spPr>
          <a:xfrm>
            <a:off x="6493740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3" name="object 3653"/>
          <p:cNvSpPr/>
          <p:nvPr/>
        </p:nvSpPr>
        <p:spPr>
          <a:xfrm>
            <a:off x="6493740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4" name="object 3654"/>
          <p:cNvSpPr/>
          <p:nvPr/>
        </p:nvSpPr>
        <p:spPr>
          <a:xfrm>
            <a:off x="6493740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5" name="object 3655"/>
          <p:cNvSpPr/>
          <p:nvPr/>
        </p:nvSpPr>
        <p:spPr>
          <a:xfrm>
            <a:off x="6493740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6" name="object 3656"/>
          <p:cNvSpPr/>
          <p:nvPr/>
        </p:nvSpPr>
        <p:spPr>
          <a:xfrm>
            <a:off x="6493740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7" name="object 3657"/>
          <p:cNvSpPr/>
          <p:nvPr/>
        </p:nvSpPr>
        <p:spPr>
          <a:xfrm>
            <a:off x="6493740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8" name="object 3658"/>
          <p:cNvSpPr/>
          <p:nvPr/>
        </p:nvSpPr>
        <p:spPr>
          <a:xfrm>
            <a:off x="6493740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59" name="object 3659"/>
          <p:cNvSpPr/>
          <p:nvPr/>
        </p:nvSpPr>
        <p:spPr>
          <a:xfrm>
            <a:off x="6467936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0" name="object 3660"/>
          <p:cNvSpPr/>
          <p:nvPr/>
        </p:nvSpPr>
        <p:spPr>
          <a:xfrm>
            <a:off x="6467936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1" name="object 3661"/>
          <p:cNvSpPr/>
          <p:nvPr/>
        </p:nvSpPr>
        <p:spPr>
          <a:xfrm>
            <a:off x="6467936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2" name="object 3662"/>
          <p:cNvSpPr/>
          <p:nvPr/>
        </p:nvSpPr>
        <p:spPr>
          <a:xfrm>
            <a:off x="6467936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3" name="object 3663"/>
          <p:cNvSpPr/>
          <p:nvPr/>
        </p:nvSpPr>
        <p:spPr>
          <a:xfrm>
            <a:off x="6467936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4" name="object 3664"/>
          <p:cNvSpPr/>
          <p:nvPr/>
        </p:nvSpPr>
        <p:spPr>
          <a:xfrm>
            <a:off x="6467936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5" name="object 3665"/>
          <p:cNvSpPr/>
          <p:nvPr/>
        </p:nvSpPr>
        <p:spPr>
          <a:xfrm>
            <a:off x="6467936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6" name="object 3666"/>
          <p:cNvSpPr/>
          <p:nvPr/>
        </p:nvSpPr>
        <p:spPr>
          <a:xfrm>
            <a:off x="6467936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7" name="object 3667"/>
          <p:cNvSpPr/>
          <p:nvPr/>
        </p:nvSpPr>
        <p:spPr>
          <a:xfrm>
            <a:off x="6467936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8" name="object 3668"/>
          <p:cNvSpPr/>
          <p:nvPr/>
        </p:nvSpPr>
        <p:spPr>
          <a:xfrm>
            <a:off x="6467936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69" name="object 3669"/>
          <p:cNvSpPr/>
          <p:nvPr/>
        </p:nvSpPr>
        <p:spPr>
          <a:xfrm>
            <a:off x="6467936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0" name="object 3670"/>
          <p:cNvSpPr/>
          <p:nvPr/>
        </p:nvSpPr>
        <p:spPr>
          <a:xfrm>
            <a:off x="6467936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1" name="object 3671"/>
          <p:cNvSpPr/>
          <p:nvPr/>
        </p:nvSpPr>
        <p:spPr>
          <a:xfrm>
            <a:off x="6467936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2" name="object 3672"/>
          <p:cNvSpPr/>
          <p:nvPr/>
        </p:nvSpPr>
        <p:spPr>
          <a:xfrm>
            <a:off x="6467936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3" name="object 3673"/>
          <p:cNvSpPr/>
          <p:nvPr/>
        </p:nvSpPr>
        <p:spPr>
          <a:xfrm>
            <a:off x="6467936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4" name="object 3674"/>
          <p:cNvSpPr/>
          <p:nvPr/>
        </p:nvSpPr>
        <p:spPr>
          <a:xfrm>
            <a:off x="6467936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5" name="object 3675"/>
          <p:cNvSpPr/>
          <p:nvPr/>
        </p:nvSpPr>
        <p:spPr>
          <a:xfrm>
            <a:off x="6467936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6" name="object 3676"/>
          <p:cNvSpPr/>
          <p:nvPr/>
        </p:nvSpPr>
        <p:spPr>
          <a:xfrm>
            <a:off x="6467936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7" name="object 3677"/>
          <p:cNvSpPr/>
          <p:nvPr/>
        </p:nvSpPr>
        <p:spPr>
          <a:xfrm>
            <a:off x="6442155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8" name="object 3678"/>
          <p:cNvSpPr/>
          <p:nvPr/>
        </p:nvSpPr>
        <p:spPr>
          <a:xfrm>
            <a:off x="6442155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79" name="object 3679"/>
          <p:cNvSpPr/>
          <p:nvPr/>
        </p:nvSpPr>
        <p:spPr>
          <a:xfrm>
            <a:off x="6442155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0" name="object 3680"/>
          <p:cNvSpPr/>
          <p:nvPr/>
        </p:nvSpPr>
        <p:spPr>
          <a:xfrm>
            <a:off x="6442155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1" name="object 3681"/>
          <p:cNvSpPr/>
          <p:nvPr/>
        </p:nvSpPr>
        <p:spPr>
          <a:xfrm>
            <a:off x="6442155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2" name="object 3682"/>
          <p:cNvSpPr/>
          <p:nvPr/>
        </p:nvSpPr>
        <p:spPr>
          <a:xfrm>
            <a:off x="6442155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3" name="object 3683"/>
          <p:cNvSpPr/>
          <p:nvPr/>
        </p:nvSpPr>
        <p:spPr>
          <a:xfrm>
            <a:off x="6442155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4" name="object 3684"/>
          <p:cNvSpPr/>
          <p:nvPr/>
        </p:nvSpPr>
        <p:spPr>
          <a:xfrm>
            <a:off x="6442155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5" name="object 3685"/>
          <p:cNvSpPr/>
          <p:nvPr/>
        </p:nvSpPr>
        <p:spPr>
          <a:xfrm>
            <a:off x="6442155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6" name="object 3686"/>
          <p:cNvSpPr/>
          <p:nvPr/>
        </p:nvSpPr>
        <p:spPr>
          <a:xfrm>
            <a:off x="6442155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7" name="object 3687"/>
          <p:cNvSpPr/>
          <p:nvPr/>
        </p:nvSpPr>
        <p:spPr>
          <a:xfrm>
            <a:off x="6442155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8" name="object 3688"/>
          <p:cNvSpPr/>
          <p:nvPr/>
        </p:nvSpPr>
        <p:spPr>
          <a:xfrm>
            <a:off x="6442155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89" name="object 3689"/>
          <p:cNvSpPr/>
          <p:nvPr/>
        </p:nvSpPr>
        <p:spPr>
          <a:xfrm>
            <a:off x="6416381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0" name="object 3690"/>
          <p:cNvSpPr/>
          <p:nvPr/>
        </p:nvSpPr>
        <p:spPr>
          <a:xfrm>
            <a:off x="641638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1" name="object 3691"/>
          <p:cNvSpPr/>
          <p:nvPr/>
        </p:nvSpPr>
        <p:spPr>
          <a:xfrm>
            <a:off x="641638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2" name="object 3692"/>
          <p:cNvSpPr/>
          <p:nvPr/>
        </p:nvSpPr>
        <p:spPr>
          <a:xfrm>
            <a:off x="641638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3" name="object 3693"/>
          <p:cNvSpPr/>
          <p:nvPr/>
        </p:nvSpPr>
        <p:spPr>
          <a:xfrm>
            <a:off x="641638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4" name="object 3694"/>
          <p:cNvSpPr/>
          <p:nvPr/>
        </p:nvSpPr>
        <p:spPr>
          <a:xfrm>
            <a:off x="641638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5" name="object 3695"/>
          <p:cNvSpPr/>
          <p:nvPr/>
        </p:nvSpPr>
        <p:spPr>
          <a:xfrm>
            <a:off x="6416381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6" name="object 3696"/>
          <p:cNvSpPr/>
          <p:nvPr/>
        </p:nvSpPr>
        <p:spPr>
          <a:xfrm>
            <a:off x="6416381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7" name="object 3697"/>
          <p:cNvSpPr/>
          <p:nvPr/>
        </p:nvSpPr>
        <p:spPr>
          <a:xfrm>
            <a:off x="6416381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8" name="object 3698"/>
          <p:cNvSpPr/>
          <p:nvPr/>
        </p:nvSpPr>
        <p:spPr>
          <a:xfrm>
            <a:off x="6416381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699" name="object 3699"/>
          <p:cNvSpPr/>
          <p:nvPr/>
        </p:nvSpPr>
        <p:spPr>
          <a:xfrm>
            <a:off x="6416381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0" name="object 3700"/>
          <p:cNvSpPr/>
          <p:nvPr/>
        </p:nvSpPr>
        <p:spPr>
          <a:xfrm>
            <a:off x="6416381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1" name="object 3701"/>
          <p:cNvSpPr/>
          <p:nvPr/>
        </p:nvSpPr>
        <p:spPr>
          <a:xfrm>
            <a:off x="6390688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2" name="object 3702"/>
          <p:cNvSpPr/>
          <p:nvPr/>
        </p:nvSpPr>
        <p:spPr>
          <a:xfrm>
            <a:off x="6390688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3" name="object 3703"/>
          <p:cNvSpPr/>
          <p:nvPr/>
        </p:nvSpPr>
        <p:spPr>
          <a:xfrm>
            <a:off x="6390688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4" name="object 3704"/>
          <p:cNvSpPr/>
          <p:nvPr/>
        </p:nvSpPr>
        <p:spPr>
          <a:xfrm>
            <a:off x="6390688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5" name="object 3705"/>
          <p:cNvSpPr/>
          <p:nvPr/>
        </p:nvSpPr>
        <p:spPr>
          <a:xfrm>
            <a:off x="6390688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6" name="object 3706"/>
          <p:cNvSpPr/>
          <p:nvPr/>
        </p:nvSpPr>
        <p:spPr>
          <a:xfrm>
            <a:off x="6390688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7" name="object 3707"/>
          <p:cNvSpPr/>
          <p:nvPr/>
        </p:nvSpPr>
        <p:spPr>
          <a:xfrm>
            <a:off x="6390688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8" name="object 3708"/>
          <p:cNvSpPr/>
          <p:nvPr/>
        </p:nvSpPr>
        <p:spPr>
          <a:xfrm>
            <a:off x="6390688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09" name="object 3709"/>
          <p:cNvSpPr/>
          <p:nvPr/>
        </p:nvSpPr>
        <p:spPr>
          <a:xfrm>
            <a:off x="6390688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0" name="object 3710"/>
          <p:cNvSpPr/>
          <p:nvPr/>
        </p:nvSpPr>
        <p:spPr>
          <a:xfrm>
            <a:off x="6364912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1" name="object 3711"/>
          <p:cNvSpPr/>
          <p:nvPr/>
        </p:nvSpPr>
        <p:spPr>
          <a:xfrm>
            <a:off x="6364912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2" name="object 3712"/>
          <p:cNvSpPr/>
          <p:nvPr/>
        </p:nvSpPr>
        <p:spPr>
          <a:xfrm>
            <a:off x="6364912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3" name="object 3713"/>
          <p:cNvSpPr/>
          <p:nvPr/>
        </p:nvSpPr>
        <p:spPr>
          <a:xfrm>
            <a:off x="6364912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4" name="object 3714"/>
          <p:cNvSpPr/>
          <p:nvPr/>
        </p:nvSpPr>
        <p:spPr>
          <a:xfrm>
            <a:off x="6364912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5" name="object 3715"/>
          <p:cNvSpPr/>
          <p:nvPr/>
        </p:nvSpPr>
        <p:spPr>
          <a:xfrm>
            <a:off x="6364912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6" name="object 3716"/>
          <p:cNvSpPr/>
          <p:nvPr/>
        </p:nvSpPr>
        <p:spPr>
          <a:xfrm>
            <a:off x="6339131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7" name="object 3717"/>
          <p:cNvSpPr/>
          <p:nvPr/>
        </p:nvSpPr>
        <p:spPr>
          <a:xfrm>
            <a:off x="6339131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8" name="object 3718"/>
          <p:cNvSpPr/>
          <p:nvPr/>
        </p:nvSpPr>
        <p:spPr>
          <a:xfrm>
            <a:off x="6339131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19" name="object 3719"/>
          <p:cNvSpPr/>
          <p:nvPr/>
        </p:nvSpPr>
        <p:spPr>
          <a:xfrm>
            <a:off x="6339131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0" name="object 3720"/>
          <p:cNvSpPr/>
          <p:nvPr/>
        </p:nvSpPr>
        <p:spPr>
          <a:xfrm>
            <a:off x="6313397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1" name="object 3721"/>
          <p:cNvSpPr/>
          <p:nvPr/>
        </p:nvSpPr>
        <p:spPr>
          <a:xfrm>
            <a:off x="6313397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2" name="object 3722"/>
          <p:cNvSpPr/>
          <p:nvPr/>
        </p:nvSpPr>
        <p:spPr>
          <a:xfrm>
            <a:off x="6313397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3" name="object 3723"/>
          <p:cNvSpPr/>
          <p:nvPr/>
        </p:nvSpPr>
        <p:spPr>
          <a:xfrm>
            <a:off x="6313397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4" name="object 3724"/>
          <p:cNvSpPr/>
          <p:nvPr/>
        </p:nvSpPr>
        <p:spPr>
          <a:xfrm>
            <a:off x="6313397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5" name="object 3725"/>
          <p:cNvSpPr/>
          <p:nvPr/>
        </p:nvSpPr>
        <p:spPr>
          <a:xfrm>
            <a:off x="6313397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6" name="object 3726"/>
          <p:cNvSpPr/>
          <p:nvPr/>
        </p:nvSpPr>
        <p:spPr>
          <a:xfrm>
            <a:off x="6313397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7" name="object 3727"/>
          <p:cNvSpPr/>
          <p:nvPr/>
        </p:nvSpPr>
        <p:spPr>
          <a:xfrm>
            <a:off x="6313397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8" name="object 3728"/>
          <p:cNvSpPr/>
          <p:nvPr/>
        </p:nvSpPr>
        <p:spPr>
          <a:xfrm>
            <a:off x="6313397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29" name="object 3729"/>
          <p:cNvSpPr/>
          <p:nvPr/>
        </p:nvSpPr>
        <p:spPr>
          <a:xfrm>
            <a:off x="6313397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0" name="object 3730"/>
          <p:cNvSpPr/>
          <p:nvPr/>
        </p:nvSpPr>
        <p:spPr>
          <a:xfrm>
            <a:off x="6287616" y="238437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23068"/>
                </a:move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11553" y="23068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1" name="object 3731"/>
          <p:cNvSpPr/>
          <p:nvPr/>
        </p:nvSpPr>
        <p:spPr>
          <a:xfrm>
            <a:off x="6287616" y="240926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2" name="object 3732"/>
          <p:cNvSpPr/>
          <p:nvPr/>
        </p:nvSpPr>
        <p:spPr>
          <a:xfrm>
            <a:off x="6287616" y="2434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3" name="object 3733"/>
          <p:cNvSpPr/>
          <p:nvPr/>
        </p:nvSpPr>
        <p:spPr>
          <a:xfrm>
            <a:off x="6287616" y="245922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4" name="object 3734"/>
          <p:cNvSpPr/>
          <p:nvPr/>
        </p:nvSpPr>
        <p:spPr>
          <a:xfrm>
            <a:off x="6287616" y="248420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5" name="object 3735"/>
          <p:cNvSpPr/>
          <p:nvPr/>
        </p:nvSpPr>
        <p:spPr>
          <a:xfrm>
            <a:off x="6287616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6" name="object 3736"/>
          <p:cNvSpPr/>
          <p:nvPr/>
        </p:nvSpPr>
        <p:spPr>
          <a:xfrm>
            <a:off x="6287616" y="2534135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23068"/>
                </a:move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11553" y="23068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7" name="object 3737"/>
          <p:cNvSpPr/>
          <p:nvPr/>
        </p:nvSpPr>
        <p:spPr>
          <a:xfrm>
            <a:off x="6287616" y="255905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8" name="object 3738"/>
          <p:cNvSpPr/>
          <p:nvPr/>
        </p:nvSpPr>
        <p:spPr>
          <a:xfrm>
            <a:off x="6287616" y="25840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39" name="object 3739"/>
          <p:cNvSpPr/>
          <p:nvPr/>
        </p:nvSpPr>
        <p:spPr>
          <a:xfrm>
            <a:off x="6287616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0" name="object 3740"/>
          <p:cNvSpPr/>
          <p:nvPr/>
        </p:nvSpPr>
        <p:spPr>
          <a:xfrm>
            <a:off x="6287616" y="263396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1" name="object 3741"/>
          <p:cNvSpPr/>
          <p:nvPr/>
        </p:nvSpPr>
        <p:spPr>
          <a:xfrm>
            <a:off x="6287616" y="26589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23068"/>
                </a:move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11553" y="23068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2" name="object 3742"/>
          <p:cNvSpPr/>
          <p:nvPr/>
        </p:nvSpPr>
        <p:spPr>
          <a:xfrm>
            <a:off x="6287616" y="268396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23068"/>
                </a:move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11553" y="23068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3" name="object 3743"/>
          <p:cNvSpPr/>
          <p:nvPr/>
        </p:nvSpPr>
        <p:spPr>
          <a:xfrm>
            <a:off x="6287616" y="270885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4" name="object 3744"/>
          <p:cNvSpPr/>
          <p:nvPr/>
        </p:nvSpPr>
        <p:spPr>
          <a:xfrm>
            <a:off x="6287616" y="273383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23143"/>
                </a:move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11553" y="23143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5" name="object 3745"/>
          <p:cNvSpPr/>
          <p:nvPr/>
        </p:nvSpPr>
        <p:spPr>
          <a:xfrm>
            <a:off x="6261841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6" name="object 3746"/>
          <p:cNvSpPr/>
          <p:nvPr/>
        </p:nvSpPr>
        <p:spPr>
          <a:xfrm>
            <a:off x="6261841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7" name="object 3747"/>
          <p:cNvSpPr/>
          <p:nvPr/>
        </p:nvSpPr>
        <p:spPr>
          <a:xfrm>
            <a:off x="6261841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8" name="object 3748"/>
          <p:cNvSpPr/>
          <p:nvPr/>
        </p:nvSpPr>
        <p:spPr>
          <a:xfrm>
            <a:off x="6261841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49" name="object 3749"/>
          <p:cNvSpPr/>
          <p:nvPr/>
        </p:nvSpPr>
        <p:spPr>
          <a:xfrm>
            <a:off x="6261841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0" name="object 3750"/>
          <p:cNvSpPr/>
          <p:nvPr/>
        </p:nvSpPr>
        <p:spPr>
          <a:xfrm>
            <a:off x="6261841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1" name="object 3751"/>
          <p:cNvSpPr/>
          <p:nvPr/>
        </p:nvSpPr>
        <p:spPr>
          <a:xfrm>
            <a:off x="6261841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2" name="object 3752"/>
          <p:cNvSpPr/>
          <p:nvPr/>
        </p:nvSpPr>
        <p:spPr>
          <a:xfrm>
            <a:off x="6261841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3" name="object 3753"/>
          <p:cNvSpPr/>
          <p:nvPr/>
        </p:nvSpPr>
        <p:spPr>
          <a:xfrm>
            <a:off x="6261841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4" name="object 3754"/>
          <p:cNvSpPr/>
          <p:nvPr/>
        </p:nvSpPr>
        <p:spPr>
          <a:xfrm>
            <a:off x="6261841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5" name="object 3755"/>
          <p:cNvSpPr/>
          <p:nvPr/>
        </p:nvSpPr>
        <p:spPr>
          <a:xfrm>
            <a:off x="6261841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6" name="object 3756"/>
          <p:cNvSpPr/>
          <p:nvPr/>
        </p:nvSpPr>
        <p:spPr>
          <a:xfrm>
            <a:off x="6261841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7" name="object 3757"/>
          <p:cNvSpPr/>
          <p:nvPr/>
        </p:nvSpPr>
        <p:spPr>
          <a:xfrm>
            <a:off x="6261841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8" name="object 3758"/>
          <p:cNvSpPr/>
          <p:nvPr/>
        </p:nvSpPr>
        <p:spPr>
          <a:xfrm>
            <a:off x="6261841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59" name="object 3759"/>
          <p:cNvSpPr/>
          <p:nvPr/>
        </p:nvSpPr>
        <p:spPr>
          <a:xfrm>
            <a:off x="6261841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0" name="object 3760"/>
          <p:cNvSpPr/>
          <p:nvPr/>
        </p:nvSpPr>
        <p:spPr>
          <a:xfrm>
            <a:off x="6236033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1" name="object 3761"/>
          <p:cNvSpPr/>
          <p:nvPr/>
        </p:nvSpPr>
        <p:spPr>
          <a:xfrm>
            <a:off x="6236033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2" name="object 3762"/>
          <p:cNvSpPr/>
          <p:nvPr/>
        </p:nvSpPr>
        <p:spPr>
          <a:xfrm>
            <a:off x="6236033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3" name="object 3763"/>
          <p:cNvSpPr/>
          <p:nvPr/>
        </p:nvSpPr>
        <p:spPr>
          <a:xfrm>
            <a:off x="6236033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4" name="object 3764"/>
          <p:cNvSpPr/>
          <p:nvPr/>
        </p:nvSpPr>
        <p:spPr>
          <a:xfrm>
            <a:off x="6236033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5" name="object 3765"/>
          <p:cNvSpPr/>
          <p:nvPr/>
        </p:nvSpPr>
        <p:spPr>
          <a:xfrm>
            <a:off x="6236033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6" name="object 3766"/>
          <p:cNvSpPr/>
          <p:nvPr/>
        </p:nvSpPr>
        <p:spPr>
          <a:xfrm>
            <a:off x="6236033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7" name="object 3767"/>
          <p:cNvSpPr/>
          <p:nvPr/>
        </p:nvSpPr>
        <p:spPr>
          <a:xfrm>
            <a:off x="6236033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8" name="object 3768"/>
          <p:cNvSpPr/>
          <p:nvPr/>
        </p:nvSpPr>
        <p:spPr>
          <a:xfrm>
            <a:off x="6236033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69" name="object 3769"/>
          <p:cNvSpPr/>
          <p:nvPr/>
        </p:nvSpPr>
        <p:spPr>
          <a:xfrm>
            <a:off x="6236033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0" name="object 3770"/>
          <p:cNvSpPr/>
          <p:nvPr/>
        </p:nvSpPr>
        <p:spPr>
          <a:xfrm>
            <a:off x="6236033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1" name="object 3771"/>
          <p:cNvSpPr/>
          <p:nvPr/>
        </p:nvSpPr>
        <p:spPr>
          <a:xfrm>
            <a:off x="6236033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2" name="object 3772"/>
          <p:cNvSpPr/>
          <p:nvPr/>
        </p:nvSpPr>
        <p:spPr>
          <a:xfrm>
            <a:off x="6236033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3" name="object 3773"/>
          <p:cNvSpPr/>
          <p:nvPr/>
        </p:nvSpPr>
        <p:spPr>
          <a:xfrm>
            <a:off x="6236033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4" name="object 3774"/>
          <p:cNvSpPr/>
          <p:nvPr/>
        </p:nvSpPr>
        <p:spPr>
          <a:xfrm>
            <a:off x="6236033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5" name="object 3775"/>
          <p:cNvSpPr/>
          <p:nvPr/>
        </p:nvSpPr>
        <p:spPr>
          <a:xfrm>
            <a:off x="6236033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6" name="object 3776"/>
          <p:cNvSpPr/>
          <p:nvPr/>
        </p:nvSpPr>
        <p:spPr>
          <a:xfrm>
            <a:off x="6210325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7" name="object 3777"/>
          <p:cNvSpPr/>
          <p:nvPr/>
        </p:nvSpPr>
        <p:spPr>
          <a:xfrm>
            <a:off x="6210325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8" name="object 3778"/>
          <p:cNvSpPr/>
          <p:nvPr/>
        </p:nvSpPr>
        <p:spPr>
          <a:xfrm>
            <a:off x="6210325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79" name="object 3779"/>
          <p:cNvSpPr/>
          <p:nvPr/>
        </p:nvSpPr>
        <p:spPr>
          <a:xfrm>
            <a:off x="6210325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0" name="object 3780"/>
          <p:cNvSpPr/>
          <p:nvPr/>
        </p:nvSpPr>
        <p:spPr>
          <a:xfrm>
            <a:off x="6210325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1" name="object 3781"/>
          <p:cNvSpPr/>
          <p:nvPr/>
        </p:nvSpPr>
        <p:spPr>
          <a:xfrm>
            <a:off x="6210325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2" name="object 3782"/>
          <p:cNvSpPr/>
          <p:nvPr/>
        </p:nvSpPr>
        <p:spPr>
          <a:xfrm>
            <a:off x="6210325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3" name="object 3783"/>
          <p:cNvSpPr/>
          <p:nvPr/>
        </p:nvSpPr>
        <p:spPr>
          <a:xfrm>
            <a:off x="6210325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4" name="object 3784"/>
          <p:cNvSpPr/>
          <p:nvPr/>
        </p:nvSpPr>
        <p:spPr>
          <a:xfrm>
            <a:off x="6210325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5" name="object 3785"/>
          <p:cNvSpPr/>
          <p:nvPr/>
        </p:nvSpPr>
        <p:spPr>
          <a:xfrm>
            <a:off x="6210325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6" name="object 3786"/>
          <p:cNvSpPr/>
          <p:nvPr/>
        </p:nvSpPr>
        <p:spPr>
          <a:xfrm>
            <a:off x="6210325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7" name="object 3787"/>
          <p:cNvSpPr/>
          <p:nvPr/>
        </p:nvSpPr>
        <p:spPr>
          <a:xfrm>
            <a:off x="6210325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8" name="object 3788"/>
          <p:cNvSpPr/>
          <p:nvPr/>
        </p:nvSpPr>
        <p:spPr>
          <a:xfrm>
            <a:off x="6210325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89" name="object 3789"/>
          <p:cNvSpPr/>
          <p:nvPr/>
        </p:nvSpPr>
        <p:spPr>
          <a:xfrm>
            <a:off x="6210325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0" name="object 3790"/>
          <p:cNvSpPr/>
          <p:nvPr/>
        </p:nvSpPr>
        <p:spPr>
          <a:xfrm>
            <a:off x="6210325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1" name="object 3791"/>
          <p:cNvSpPr/>
          <p:nvPr/>
        </p:nvSpPr>
        <p:spPr>
          <a:xfrm>
            <a:off x="6210325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2" name="object 3792"/>
          <p:cNvSpPr/>
          <p:nvPr/>
        </p:nvSpPr>
        <p:spPr>
          <a:xfrm>
            <a:off x="6184544" y="235936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23107" y="17900"/>
                </a:moveTo>
                <a:lnTo>
                  <a:pt x="23107" y="5167"/>
                </a:lnTo>
                <a:lnTo>
                  <a:pt x="17932" y="1"/>
                </a:lnTo>
                <a:lnTo>
                  <a:pt x="5175" y="1"/>
                </a:lnTo>
                <a:lnTo>
                  <a:pt x="0" y="5167"/>
                </a:lnTo>
                <a:lnTo>
                  <a:pt x="0" y="17900"/>
                </a:lnTo>
                <a:lnTo>
                  <a:pt x="5176" y="23143"/>
                </a:lnTo>
                <a:lnTo>
                  <a:pt x="17931" y="23143"/>
                </a:lnTo>
                <a:lnTo>
                  <a:pt x="23107" y="1790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3" name="object 3793"/>
          <p:cNvSpPr/>
          <p:nvPr/>
        </p:nvSpPr>
        <p:spPr>
          <a:xfrm>
            <a:off x="6184544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4" name="object 3794"/>
          <p:cNvSpPr/>
          <p:nvPr/>
        </p:nvSpPr>
        <p:spPr>
          <a:xfrm>
            <a:off x="6184544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5" name="object 3795"/>
          <p:cNvSpPr/>
          <p:nvPr/>
        </p:nvSpPr>
        <p:spPr>
          <a:xfrm>
            <a:off x="6184544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6" name="object 3796"/>
          <p:cNvSpPr/>
          <p:nvPr/>
        </p:nvSpPr>
        <p:spPr>
          <a:xfrm>
            <a:off x="6184544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7" name="object 3797"/>
          <p:cNvSpPr/>
          <p:nvPr/>
        </p:nvSpPr>
        <p:spPr>
          <a:xfrm>
            <a:off x="6184544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8" name="object 3798"/>
          <p:cNvSpPr/>
          <p:nvPr/>
        </p:nvSpPr>
        <p:spPr>
          <a:xfrm>
            <a:off x="6184544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799" name="object 3799"/>
          <p:cNvSpPr/>
          <p:nvPr/>
        </p:nvSpPr>
        <p:spPr>
          <a:xfrm>
            <a:off x="6184544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0" name="object 3800"/>
          <p:cNvSpPr/>
          <p:nvPr/>
        </p:nvSpPr>
        <p:spPr>
          <a:xfrm>
            <a:off x="6184544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1" name="object 3801"/>
          <p:cNvSpPr/>
          <p:nvPr/>
        </p:nvSpPr>
        <p:spPr>
          <a:xfrm>
            <a:off x="6184544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2" name="object 3802"/>
          <p:cNvSpPr/>
          <p:nvPr/>
        </p:nvSpPr>
        <p:spPr>
          <a:xfrm>
            <a:off x="6184544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3" name="object 3803"/>
          <p:cNvSpPr/>
          <p:nvPr/>
        </p:nvSpPr>
        <p:spPr>
          <a:xfrm>
            <a:off x="6184544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4" name="object 3804"/>
          <p:cNvSpPr/>
          <p:nvPr/>
        </p:nvSpPr>
        <p:spPr>
          <a:xfrm>
            <a:off x="6184544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5" name="object 3805"/>
          <p:cNvSpPr/>
          <p:nvPr/>
        </p:nvSpPr>
        <p:spPr>
          <a:xfrm>
            <a:off x="6184544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6" name="object 3806"/>
          <p:cNvSpPr/>
          <p:nvPr/>
        </p:nvSpPr>
        <p:spPr>
          <a:xfrm>
            <a:off x="6184544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7" name="object 3807"/>
          <p:cNvSpPr/>
          <p:nvPr/>
        </p:nvSpPr>
        <p:spPr>
          <a:xfrm>
            <a:off x="6184544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8" name="object 3808"/>
          <p:cNvSpPr/>
          <p:nvPr/>
        </p:nvSpPr>
        <p:spPr>
          <a:xfrm>
            <a:off x="6184544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09" name="object 3809"/>
          <p:cNvSpPr/>
          <p:nvPr/>
        </p:nvSpPr>
        <p:spPr>
          <a:xfrm>
            <a:off x="6158743" y="235936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23182" y="17900"/>
                </a:moveTo>
                <a:lnTo>
                  <a:pt x="23182" y="5167"/>
                </a:lnTo>
                <a:lnTo>
                  <a:pt x="18007" y="1"/>
                </a:lnTo>
                <a:lnTo>
                  <a:pt x="5250" y="1"/>
                </a:lnTo>
                <a:lnTo>
                  <a:pt x="0" y="5167"/>
                </a:lnTo>
                <a:lnTo>
                  <a:pt x="0" y="17900"/>
                </a:lnTo>
                <a:lnTo>
                  <a:pt x="5251" y="23143"/>
                </a:lnTo>
                <a:lnTo>
                  <a:pt x="18006" y="23143"/>
                </a:lnTo>
                <a:lnTo>
                  <a:pt x="23182" y="1790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0" name="object 3810"/>
          <p:cNvSpPr/>
          <p:nvPr/>
        </p:nvSpPr>
        <p:spPr>
          <a:xfrm>
            <a:off x="6158743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1" name="object 3811"/>
          <p:cNvSpPr/>
          <p:nvPr/>
        </p:nvSpPr>
        <p:spPr>
          <a:xfrm>
            <a:off x="6158743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2" name="object 3812"/>
          <p:cNvSpPr/>
          <p:nvPr/>
        </p:nvSpPr>
        <p:spPr>
          <a:xfrm>
            <a:off x="6158743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3" name="object 3813"/>
          <p:cNvSpPr/>
          <p:nvPr/>
        </p:nvSpPr>
        <p:spPr>
          <a:xfrm>
            <a:off x="6158743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4" name="object 3814"/>
          <p:cNvSpPr/>
          <p:nvPr/>
        </p:nvSpPr>
        <p:spPr>
          <a:xfrm>
            <a:off x="6158743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5" name="object 3815"/>
          <p:cNvSpPr/>
          <p:nvPr/>
        </p:nvSpPr>
        <p:spPr>
          <a:xfrm>
            <a:off x="6158743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6" name="object 3816"/>
          <p:cNvSpPr/>
          <p:nvPr/>
        </p:nvSpPr>
        <p:spPr>
          <a:xfrm>
            <a:off x="6158743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7" name="object 3817"/>
          <p:cNvSpPr/>
          <p:nvPr/>
        </p:nvSpPr>
        <p:spPr>
          <a:xfrm>
            <a:off x="6158743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8" name="object 3818"/>
          <p:cNvSpPr/>
          <p:nvPr/>
        </p:nvSpPr>
        <p:spPr>
          <a:xfrm>
            <a:off x="6158743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19" name="object 3819"/>
          <p:cNvSpPr/>
          <p:nvPr/>
        </p:nvSpPr>
        <p:spPr>
          <a:xfrm>
            <a:off x="6158743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0" name="object 3820"/>
          <p:cNvSpPr/>
          <p:nvPr/>
        </p:nvSpPr>
        <p:spPr>
          <a:xfrm>
            <a:off x="6158743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1" name="object 3821"/>
          <p:cNvSpPr/>
          <p:nvPr/>
        </p:nvSpPr>
        <p:spPr>
          <a:xfrm>
            <a:off x="6158743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2" name="object 3822"/>
          <p:cNvSpPr/>
          <p:nvPr/>
        </p:nvSpPr>
        <p:spPr>
          <a:xfrm>
            <a:off x="6158743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3" name="object 3823"/>
          <p:cNvSpPr/>
          <p:nvPr/>
        </p:nvSpPr>
        <p:spPr>
          <a:xfrm>
            <a:off x="6158743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4" name="object 3824"/>
          <p:cNvSpPr/>
          <p:nvPr/>
        </p:nvSpPr>
        <p:spPr>
          <a:xfrm>
            <a:off x="6158743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5" name="object 3825"/>
          <p:cNvSpPr/>
          <p:nvPr/>
        </p:nvSpPr>
        <p:spPr>
          <a:xfrm>
            <a:off x="6158743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6" name="object 3826"/>
          <p:cNvSpPr/>
          <p:nvPr/>
        </p:nvSpPr>
        <p:spPr>
          <a:xfrm>
            <a:off x="6158743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7" name="object 3827"/>
          <p:cNvSpPr/>
          <p:nvPr/>
        </p:nvSpPr>
        <p:spPr>
          <a:xfrm>
            <a:off x="6133009" y="235936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23107" y="17900"/>
                </a:moveTo>
                <a:lnTo>
                  <a:pt x="23107" y="5167"/>
                </a:lnTo>
                <a:lnTo>
                  <a:pt x="17932" y="1"/>
                </a:lnTo>
                <a:lnTo>
                  <a:pt x="5175" y="1"/>
                </a:lnTo>
                <a:lnTo>
                  <a:pt x="0" y="5167"/>
                </a:lnTo>
                <a:lnTo>
                  <a:pt x="0" y="17900"/>
                </a:lnTo>
                <a:lnTo>
                  <a:pt x="5176" y="23143"/>
                </a:lnTo>
                <a:lnTo>
                  <a:pt x="17931" y="23143"/>
                </a:lnTo>
                <a:lnTo>
                  <a:pt x="23107" y="1790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8" name="object 3828"/>
          <p:cNvSpPr/>
          <p:nvPr/>
        </p:nvSpPr>
        <p:spPr>
          <a:xfrm>
            <a:off x="6133009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29" name="object 3829"/>
          <p:cNvSpPr/>
          <p:nvPr/>
        </p:nvSpPr>
        <p:spPr>
          <a:xfrm>
            <a:off x="6133009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0" name="object 3830"/>
          <p:cNvSpPr/>
          <p:nvPr/>
        </p:nvSpPr>
        <p:spPr>
          <a:xfrm>
            <a:off x="6133009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1" name="object 3831"/>
          <p:cNvSpPr/>
          <p:nvPr/>
        </p:nvSpPr>
        <p:spPr>
          <a:xfrm>
            <a:off x="6133009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2" name="object 3832"/>
          <p:cNvSpPr/>
          <p:nvPr/>
        </p:nvSpPr>
        <p:spPr>
          <a:xfrm>
            <a:off x="6133009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3" name="object 3833"/>
          <p:cNvSpPr/>
          <p:nvPr/>
        </p:nvSpPr>
        <p:spPr>
          <a:xfrm>
            <a:off x="6133009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4" name="object 3834"/>
          <p:cNvSpPr/>
          <p:nvPr/>
        </p:nvSpPr>
        <p:spPr>
          <a:xfrm>
            <a:off x="6133009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5" name="object 3835"/>
          <p:cNvSpPr/>
          <p:nvPr/>
        </p:nvSpPr>
        <p:spPr>
          <a:xfrm>
            <a:off x="6133009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6" name="object 3836"/>
          <p:cNvSpPr/>
          <p:nvPr/>
        </p:nvSpPr>
        <p:spPr>
          <a:xfrm>
            <a:off x="6133009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7" name="object 3837"/>
          <p:cNvSpPr/>
          <p:nvPr/>
        </p:nvSpPr>
        <p:spPr>
          <a:xfrm>
            <a:off x="6133009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8" name="object 3838"/>
          <p:cNvSpPr/>
          <p:nvPr/>
        </p:nvSpPr>
        <p:spPr>
          <a:xfrm>
            <a:off x="6133009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39" name="object 3839"/>
          <p:cNvSpPr/>
          <p:nvPr/>
        </p:nvSpPr>
        <p:spPr>
          <a:xfrm>
            <a:off x="6133009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0" name="object 3840"/>
          <p:cNvSpPr/>
          <p:nvPr/>
        </p:nvSpPr>
        <p:spPr>
          <a:xfrm>
            <a:off x="6133009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1" name="object 3841"/>
          <p:cNvSpPr/>
          <p:nvPr/>
        </p:nvSpPr>
        <p:spPr>
          <a:xfrm>
            <a:off x="6133009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2" name="object 3842"/>
          <p:cNvSpPr/>
          <p:nvPr/>
        </p:nvSpPr>
        <p:spPr>
          <a:xfrm>
            <a:off x="6133009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3" name="object 3843"/>
          <p:cNvSpPr/>
          <p:nvPr/>
        </p:nvSpPr>
        <p:spPr>
          <a:xfrm>
            <a:off x="6133009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4" name="object 3844"/>
          <p:cNvSpPr/>
          <p:nvPr/>
        </p:nvSpPr>
        <p:spPr>
          <a:xfrm>
            <a:off x="6133009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5" name="object 3845"/>
          <p:cNvSpPr/>
          <p:nvPr/>
        </p:nvSpPr>
        <p:spPr>
          <a:xfrm>
            <a:off x="6133009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6" name="object 3846"/>
          <p:cNvSpPr/>
          <p:nvPr/>
        </p:nvSpPr>
        <p:spPr>
          <a:xfrm>
            <a:off x="6133009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7" name="object 3847"/>
          <p:cNvSpPr/>
          <p:nvPr/>
        </p:nvSpPr>
        <p:spPr>
          <a:xfrm>
            <a:off x="6133009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8" name="object 3848"/>
          <p:cNvSpPr/>
          <p:nvPr/>
        </p:nvSpPr>
        <p:spPr>
          <a:xfrm>
            <a:off x="6107248" y="235936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23107" y="17900"/>
                </a:moveTo>
                <a:lnTo>
                  <a:pt x="23107" y="5167"/>
                </a:lnTo>
                <a:lnTo>
                  <a:pt x="17932" y="1"/>
                </a:lnTo>
                <a:lnTo>
                  <a:pt x="5175" y="1"/>
                </a:lnTo>
                <a:lnTo>
                  <a:pt x="0" y="5167"/>
                </a:lnTo>
                <a:lnTo>
                  <a:pt x="0" y="17900"/>
                </a:lnTo>
                <a:lnTo>
                  <a:pt x="5176" y="23143"/>
                </a:lnTo>
                <a:lnTo>
                  <a:pt x="17931" y="23143"/>
                </a:lnTo>
                <a:lnTo>
                  <a:pt x="23107" y="1790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49" name="object 3849"/>
          <p:cNvSpPr/>
          <p:nvPr/>
        </p:nvSpPr>
        <p:spPr>
          <a:xfrm>
            <a:off x="6107248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0" name="object 3850"/>
          <p:cNvSpPr/>
          <p:nvPr/>
        </p:nvSpPr>
        <p:spPr>
          <a:xfrm>
            <a:off x="6107248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1" name="object 3851"/>
          <p:cNvSpPr/>
          <p:nvPr/>
        </p:nvSpPr>
        <p:spPr>
          <a:xfrm>
            <a:off x="6107248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2" name="object 3852"/>
          <p:cNvSpPr/>
          <p:nvPr/>
        </p:nvSpPr>
        <p:spPr>
          <a:xfrm>
            <a:off x="6107248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3" name="object 3853"/>
          <p:cNvSpPr/>
          <p:nvPr/>
        </p:nvSpPr>
        <p:spPr>
          <a:xfrm>
            <a:off x="6107248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4" name="object 3854"/>
          <p:cNvSpPr/>
          <p:nvPr/>
        </p:nvSpPr>
        <p:spPr>
          <a:xfrm>
            <a:off x="6107248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5" name="object 3855"/>
          <p:cNvSpPr/>
          <p:nvPr/>
        </p:nvSpPr>
        <p:spPr>
          <a:xfrm>
            <a:off x="6107248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6" name="object 3856"/>
          <p:cNvSpPr/>
          <p:nvPr/>
        </p:nvSpPr>
        <p:spPr>
          <a:xfrm>
            <a:off x="6107248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7" name="object 3857"/>
          <p:cNvSpPr/>
          <p:nvPr/>
        </p:nvSpPr>
        <p:spPr>
          <a:xfrm>
            <a:off x="6107248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8" name="object 3858"/>
          <p:cNvSpPr/>
          <p:nvPr/>
        </p:nvSpPr>
        <p:spPr>
          <a:xfrm>
            <a:off x="6107248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59" name="object 3859"/>
          <p:cNvSpPr/>
          <p:nvPr/>
        </p:nvSpPr>
        <p:spPr>
          <a:xfrm>
            <a:off x="6107248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0" name="object 3860"/>
          <p:cNvSpPr/>
          <p:nvPr/>
        </p:nvSpPr>
        <p:spPr>
          <a:xfrm>
            <a:off x="6107248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1" name="object 3861"/>
          <p:cNvSpPr/>
          <p:nvPr/>
        </p:nvSpPr>
        <p:spPr>
          <a:xfrm>
            <a:off x="6107248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2" name="object 3862"/>
          <p:cNvSpPr/>
          <p:nvPr/>
        </p:nvSpPr>
        <p:spPr>
          <a:xfrm>
            <a:off x="6107248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3" name="object 3863"/>
          <p:cNvSpPr/>
          <p:nvPr/>
        </p:nvSpPr>
        <p:spPr>
          <a:xfrm>
            <a:off x="6107248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4" name="object 3864"/>
          <p:cNvSpPr/>
          <p:nvPr/>
        </p:nvSpPr>
        <p:spPr>
          <a:xfrm>
            <a:off x="6107248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5" name="object 3865"/>
          <p:cNvSpPr/>
          <p:nvPr/>
        </p:nvSpPr>
        <p:spPr>
          <a:xfrm>
            <a:off x="6107248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6" name="object 3866"/>
          <p:cNvSpPr/>
          <p:nvPr/>
        </p:nvSpPr>
        <p:spPr>
          <a:xfrm>
            <a:off x="6107248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7" name="object 3867"/>
          <p:cNvSpPr/>
          <p:nvPr/>
        </p:nvSpPr>
        <p:spPr>
          <a:xfrm>
            <a:off x="6107248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8" name="object 3868"/>
          <p:cNvSpPr/>
          <p:nvPr/>
        </p:nvSpPr>
        <p:spPr>
          <a:xfrm>
            <a:off x="6107248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69" name="object 3869"/>
          <p:cNvSpPr/>
          <p:nvPr/>
        </p:nvSpPr>
        <p:spPr>
          <a:xfrm>
            <a:off x="6107248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0" name="object 3870"/>
          <p:cNvSpPr/>
          <p:nvPr/>
        </p:nvSpPr>
        <p:spPr>
          <a:xfrm>
            <a:off x="6107248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1" name="object 3871"/>
          <p:cNvSpPr/>
          <p:nvPr/>
        </p:nvSpPr>
        <p:spPr>
          <a:xfrm>
            <a:off x="6081492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2" name="object 3872"/>
          <p:cNvSpPr/>
          <p:nvPr/>
        </p:nvSpPr>
        <p:spPr>
          <a:xfrm>
            <a:off x="6081492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3" name="object 3873"/>
          <p:cNvSpPr/>
          <p:nvPr/>
        </p:nvSpPr>
        <p:spPr>
          <a:xfrm>
            <a:off x="6081492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4" name="object 3874"/>
          <p:cNvSpPr/>
          <p:nvPr/>
        </p:nvSpPr>
        <p:spPr>
          <a:xfrm>
            <a:off x="6081492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5" name="object 3875"/>
          <p:cNvSpPr/>
          <p:nvPr/>
        </p:nvSpPr>
        <p:spPr>
          <a:xfrm>
            <a:off x="6081492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6" name="object 3876"/>
          <p:cNvSpPr/>
          <p:nvPr/>
        </p:nvSpPr>
        <p:spPr>
          <a:xfrm>
            <a:off x="6081492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7" name="object 3877"/>
          <p:cNvSpPr/>
          <p:nvPr/>
        </p:nvSpPr>
        <p:spPr>
          <a:xfrm>
            <a:off x="6081492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8" name="object 3878"/>
          <p:cNvSpPr/>
          <p:nvPr/>
        </p:nvSpPr>
        <p:spPr>
          <a:xfrm>
            <a:off x="6081492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79" name="object 3879"/>
          <p:cNvSpPr/>
          <p:nvPr/>
        </p:nvSpPr>
        <p:spPr>
          <a:xfrm>
            <a:off x="6081492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0" name="object 3880"/>
          <p:cNvSpPr/>
          <p:nvPr/>
        </p:nvSpPr>
        <p:spPr>
          <a:xfrm>
            <a:off x="6081492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1" name="object 3881"/>
          <p:cNvSpPr/>
          <p:nvPr/>
        </p:nvSpPr>
        <p:spPr>
          <a:xfrm>
            <a:off x="6081492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2" name="object 3882"/>
          <p:cNvSpPr/>
          <p:nvPr/>
        </p:nvSpPr>
        <p:spPr>
          <a:xfrm>
            <a:off x="6081492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3" name="object 3883"/>
          <p:cNvSpPr/>
          <p:nvPr/>
        </p:nvSpPr>
        <p:spPr>
          <a:xfrm>
            <a:off x="6081492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4" name="object 3884"/>
          <p:cNvSpPr/>
          <p:nvPr/>
        </p:nvSpPr>
        <p:spPr>
          <a:xfrm>
            <a:off x="6081492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5" name="object 3885"/>
          <p:cNvSpPr/>
          <p:nvPr/>
        </p:nvSpPr>
        <p:spPr>
          <a:xfrm>
            <a:off x="608149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6" name="object 3886"/>
          <p:cNvSpPr/>
          <p:nvPr/>
        </p:nvSpPr>
        <p:spPr>
          <a:xfrm>
            <a:off x="608149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7" name="object 3887"/>
          <p:cNvSpPr/>
          <p:nvPr/>
        </p:nvSpPr>
        <p:spPr>
          <a:xfrm>
            <a:off x="608149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8" name="object 3888"/>
          <p:cNvSpPr/>
          <p:nvPr/>
        </p:nvSpPr>
        <p:spPr>
          <a:xfrm>
            <a:off x="608149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89" name="object 3889"/>
          <p:cNvSpPr/>
          <p:nvPr/>
        </p:nvSpPr>
        <p:spPr>
          <a:xfrm>
            <a:off x="6081492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0" name="object 3890"/>
          <p:cNvSpPr/>
          <p:nvPr/>
        </p:nvSpPr>
        <p:spPr>
          <a:xfrm>
            <a:off x="6081492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1" name="object 3891"/>
          <p:cNvSpPr/>
          <p:nvPr/>
        </p:nvSpPr>
        <p:spPr>
          <a:xfrm>
            <a:off x="6081492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2" name="object 3892"/>
          <p:cNvSpPr/>
          <p:nvPr/>
        </p:nvSpPr>
        <p:spPr>
          <a:xfrm>
            <a:off x="6081492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3" name="object 3893"/>
          <p:cNvSpPr/>
          <p:nvPr/>
        </p:nvSpPr>
        <p:spPr>
          <a:xfrm>
            <a:off x="6081492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4" name="object 3894"/>
          <p:cNvSpPr/>
          <p:nvPr/>
        </p:nvSpPr>
        <p:spPr>
          <a:xfrm>
            <a:off x="6081492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5" name="object 3895"/>
          <p:cNvSpPr/>
          <p:nvPr/>
        </p:nvSpPr>
        <p:spPr>
          <a:xfrm>
            <a:off x="6081492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6" name="object 3896"/>
          <p:cNvSpPr/>
          <p:nvPr/>
        </p:nvSpPr>
        <p:spPr>
          <a:xfrm>
            <a:off x="6081492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7" name="object 3897"/>
          <p:cNvSpPr/>
          <p:nvPr/>
        </p:nvSpPr>
        <p:spPr>
          <a:xfrm>
            <a:off x="6055712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8" name="object 3898"/>
          <p:cNvSpPr/>
          <p:nvPr/>
        </p:nvSpPr>
        <p:spPr>
          <a:xfrm>
            <a:off x="6055712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899" name="object 3899"/>
          <p:cNvSpPr/>
          <p:nvPr/>
        </p:nvSpPr>
        <p:spPr>
          <a:xfrm>
            <a:off x="6055712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0" name="object 3900"/>
          <p:cNvSpPr/>
          <p:nvPr/>
        </p:nvSpPr>
        <p:spPr>
          <a:xfrm>
            <a:off x="6055712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1" name="object 3901"/>
          <p:cNvSpPr/>
          <p:nvPr/>
        </p:nvSpPr>
        <p:spPr>
          <a:xfrm>
            <a:off x="6055712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2" name="object 3902"/>
          <p:cNvSpPr/>
          <p:nvPr/>
        </p:nvSpPr>
        <p:spPr>
          <a:xfrm>
            <a:off x="6055712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3" name="object 3903"/>
          <p:cNvSpPr/>
          <p:nvPr/>
        </p:nvSpPr>
        <p:spPr>
          <a:xfrm>
            <a:off x="6055712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4" name="object 3904"/>
          <p:cNvSpPr/>
          <p:nvPr/>
        </p:nvSpPr>
        <p:spPr>
          <a:xfrm>
            <a:off x="6055712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5" name="object 3905"/>
          <p:cNvSpPr/>
          <p:nvPr/>
        </p:nvSpPr>
        <p:spPr>
          <a:xfrm>
            <a:off x="6055712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6" name="object 3906"/>
          <p:cNvSpPr/>
          <p:nvPr/>
        </p:nvSpPr>
        <p:spPr>
          <a:xfrm>
            <a:off x="6055712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7" name="object 3907"/>
          <p:cNvSpPr/>
          <p:nvPr/>
        </p:nvSpPr>
        <p:spPr>
          <a:xfrm>
            <a:off x="6055712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8" name="object 3908"/>
          <p:cNvSpPr/>
          <p:nvPr/>
        </p:nvSpPr>
        <p:spPr>
          <a:xfrm>
            <a:off x="6055712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09" name="object 3909"/>
          <p:cNvSpPr/>
          <p:nvPr/>
        </p:nvSpPr>
        <p:spPr>
          <a:xfrm>
            <a:off x="6055712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0" name="object 3910"/>
          <p:cNvSpPr/>
          <p:nvPr/>
        </p:nvSpPr>
        <p:spPr>
          <a:xfrm>
            <a:off x="6055712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1" name="object 3911"/>
          <p:cNvSpPr/>
          <p:nvPr/>
        </p:nvSpPr>
        <p:spPr>
          <a:xfrm>
            <a:off x="6055712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2" name="object 3912"/>
          <p:cNvSpPr/>
          <p:nvPr/>
        </p:nvSpPr>
        <p:spPr>
          <a:xfrm>
            <a:off x="6055712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3" name="object 3913"/>
          <p:cNvSpPr/>
          <p:nvPr/>
        </p:nvSpPr>
        <p:spPr>
          <a:xfrm>
            <a:off x="6055712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4" name="object 3914"/>
          <p:cNvSpPr/>
          <p:nvPr/>
        </p:nvSpPr>
        <p:spPr>
          <a:xfrm>
            <a:off x="6055712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5" name="object 3915"/>
          <p:cNvSpPr/>
          <p:nvPr/>
        </p:nvSpPr>
        <p:spPr>
          <a:xfrm>
            <a:off x="6055712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6" name="object 3916"/>
          <p:cNvSpPr/>
          <p:nvPr/>
        </p:nvSpPr>
        <p:spPr>
          <a:xfrm>
            <a:off x="6055712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7" name="object 3917"/>
          <p:cNvSpPr/>
          <p:nvPr/>
        </p:nvSpPr>
        <p:spPr>
          <a:xfrm>
            <a:off x="6055712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8" name="object 3918"/>
          <p:cNvSpPr/>
          <p:nvPr/>
        </p:nvSpPr>
        <p:spPr>
          <a:xfrm>
            <a:off x="6055712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19" name="object 3919"/>
          <p:cNvSpPr/>
          <p:nvPr/>
        </p:nvSpPr>
        <p:spPr>
          <a:xfrm>
            <a:off x="6055712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0" name="object 3920"/>
          <p:cNvSpPr/>
          <p:nvPr/>
        </p:nvSpPr>
        <p:spPr>
          <a:xfrm>
            <a:off x="6055712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1" name="object 3921"/>
          <p:cNvSpPr/>
          <p:nvPr/>
        </p:nvSpPr>
        <p:spPr>
          <a:xfrm>
            <a:off x="6055712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2" name="object 3922"/>
          <p:cNvSpPr/>
          <p:nvPr/>
        </p:nvSpPr>
        <p:spPr>
          <a:xfrm>
            <a:off x="6055712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3" name="object 3923"/>
          <p:cNvSpPr/>
          <p:nvPr/>
        </p:nvSpPr>
        <p:spPr>
          <a:xfrm>
            <a:off x="6055712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4" name="object 3924"/>
          <p:cNvSpPr/>
          <p:nvPr/>
        </p:nvSpPr>
        <p:spPr>
          <a:xfrm>
            <a:off x="6055712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5" name="object 3925"/>
          <p:cNvSpPr/>
          <p:nvPr/>
        </p:nvSpPr>
        <p:spPr>
          <a:xfrm>
            <a:off x="6055712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6" name="object 3926"/>
          <p:cNvSpPr/>
          <p:nvPr/>
        </p:nvSpPr>
        <p:spPr>
          <a:xfrm>
            <a:off x="6055712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7" name="object 3927"/>
          <p:cNvSpPr/>
          <p:nvPr/>
        </p:nvSpPr>
        <p:spPr>
          <a:xfrm>
            <a:off x="6055712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8" name="object 3928"/>
          <p:cNvSpPr/>
          <p:nvPr/>
        </p:nvSpPr>
        <p:spPr>
          <a:xfrm>
            <a:off x="6029937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29" name="object 3929"/>
          <p:cNvSpPr/>
          <p:nvPr/>
        </p:nvSpPr>
        <p:spPr>
          <a:xfrm>
            <a:off x="6029937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0" name="object 3930"/>
          <p:cNvSpPr/>
          <p:nvPr/>
        </p:nvSpPr>
        <p:spPr>
          <a:xfrm>
            <a:off x="6029937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1" name="object 3931"/>
          <p:cNvSpPr/>
          <p:nvPr/>
        </p:nvSpPr>
        <p:spPr>
          <a:xfrm>
            <a:off x="6029937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2" name="object 3932"/>
          <p:cNvSpPr/>
          <p:nvPr/>
        </p:nvSpPr>
        <p:spPr>
          <a:xfrm>
            <a:off x="6029937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3" name="object 3933"/>
          <p:cNvSpPr/>
          <p:nvPr/>
        </p:nvSpPr>
        <p:spPr>
          <a:xfrm>
            <a:off x="6029937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4" name="object 3934"/>
          <p:cNvSpPr/>
          <p:nvPr/>
        </p:nvSpPr>
        <p:spPr>
          <a:xfrm>
            <a:off x="6029937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5" name="object 3935"/>
          <p:cNvSpPr/>
          <p:nvPr/>
        </p:nvSpPr>
        <p:spPr>
          <a:xfrm>
            <a:off x="6029937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6" name="object 3936"/>
          <p:cNvSpPr/>
          <p:nvPr/>
        </p:nvSpPr>
        <p:spPr>
          <a:xfrm>
            <a:off x="6029937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7" name="object 3937"/>
          <p:cNvSpPr/>
          <p:nvPr/>
        </p:nvSpPr>
        <p:spPr>
          <a:xfrm>
            <a:off x="6029937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8" name="object 3938"/>
          <p:cNvSpPr/>
          <p:nvPr/>
        </p:nvSpPr>
        <p:spPr>
          <a:xfrm>
            <a:off x="6029937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39" name="object 3939"/>
          <p:cNvSpPr/>
          <p:nvPr/>
        </p:nvSpPr>
        <p:spPr>
          <a:xfrm>
            <a:off x="6029937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0" name="object 3940"/>
          <p:cNvSpPr/>
          <p:nvPr/>
        </p:nvSpPr>
        <p:spPr>
          <a:xfrm>
            <a:off x="6029937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1" name="object 3941"/>
          <p:cNvSpPr/>
          <p:nvPr/>
        </p:nvSpPr>
        <p:spPr>
          <a:xfrm>
            <a:off x="6029937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2" name="object 3942"/>
          <p:cNvSpPr/>
          <p:nvPr/>
        </p:nvSpPr>
        <p:spPr>
          <a:xfrm>
            <a:off x="6029937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3" name="object 3943"/>
          <p:cNvSpPr/>
          <p:nvPr/>
        </p:nvSpPr>
        <p:spPr>
          <a:xfrm>
            <a:off x="6029937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4" name="object 3944"/>
          <p:cNvSpPr/>
          <p:nvPr/>
        </p:nvSpPr>
        <p:spPr>
          <a:xfrm>
            <a:off x="6029937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5" name="object 3945"/>
          <p:cNvSpPr/>
          <p:nvPr/>
        </p:nvSpPr>
        <p:spPr>
          <a:xfrm>
            <a:off x="6029937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6" name="object 3946"/>
          <p:cNvSpPr/>
          <p:nvPr/>
        </p:nvSpPr>
        <p:spPr>
          <a:xfrm>
            <a:off x="6029937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7" name="object 3947"/>
          <p:cNvSpPr/>
          <p:nvPr/>
        </p:nvSpPr>
        <p:spPr>
          <a:xfrm>
            <a:off x="6029937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8" name="object 3948"/>
          <p:cNvSpPr/>
          <p:nvPr/>
        </p:nvSpPr>
        <p:spPr>
          <a:xfrm>
            <a:off x="6029937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49" name="object 3949"/>
          <p:cNvSpPr/>
          <p:nvPr/>
        </p:nvSpPr>
        <p:spPr>
          <a:xfrm>
            <a:off x="6029937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0" name="object 3950"/>
          <p:cNvSpPr/>
          <p:nvPr/>
        </p:nvSpPr>
        <p:spPr>
          <a:xfrm>
            <a:off x="6029937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1" name="object 3951"/>
          <p:cNvSpPr/>
          <p:nvPr/>
        </p:nvSpPr>
        <p:spPr>
          <a:xfrm>
            <a:off x="6029937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2" name="object 3952"/>
          <p:cNvSpPr/>
          <p:nvPr/>
        </p:nvSpPr>
        <p:spPr>
          <a:xfrm>
            <a:off x="6029937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3" name="object 3953"/>
          <p:cNvSpPr/>
          <p:nvPr/>
        </p:nvSpPr>
        <p:spPr>
          <a:xfrm>
            <a:off x="6029937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4" name="object 3954"/>
          <p:cNvSpPr/>
          <p:nvPr/>
        </p:nvSpPr>
        <p:spPr>
          <a:xfrm>
            <a:off x="6029937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5" name="object 3955"/>
          <p:cNvSpPr/>
          <p:nvPr/>
        </p:nvSpPr>
        <p:spPr>
          <a:xfrm>
            <a:off x="6029937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6" name="object 3956"/>
          <p:cNvSpPr/>
          <p:nvPr/>
        </p:nvSpPr>
        <p:spPr>
          <a:xfrm>
            <a:off x="6029937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7" name="object 3957"/>
          <p:cNvSpPr/>
          <p:nvPr/>
        </p:nvSpPr>
        <p:spPr>
          <a:xfrm>
            <a:off x="6029937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8" name="object 3958"/>
          <p:cNvSpPr/>
          <p:nvPr/>
        </p:nvSpPr>
        <p:spPr>
          <a:xfrm>
            <a:off x="6029937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59" name="object 3959"/>
          <p:cNvSpPr/>
          <p:nvPr/>
        </p:nvSpPr>
        <p:spPr>
          <a:xfrm>
            <a:off x="6029937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0" name="object 3960"/>
          <p:cNvSpPr/>
          <p:nvPr/>
        </p:nvSpPr>
        <p:spPr>
          <a:xfrm>
            <a:off x="6029937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1" name="object 3961"/>
          <p:cNvSpPr/>
          <p:nvPr/>
        </p:nvSpPr>
        <p:spPr>
          <a:xfrm>
            <a:off x="6029937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2" name="object 3962"/>
          <p:cNvSpPr/>
          <p:nvPr/>
        </p:nvSpPr>
        <p:spPr>
          <a:xfrm>
            <a:off x="6004128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3" name="object 3963"/>
          <p:cNvSpPr/>
          <p:nvPr/>
        </p:nvSpPr>
        <p:spPr>
          <a:xfrm>
            <a:off x="6004128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4" name="object 3964"/>
          <p:cNvSpPr/>
          <p:nvPr/>
        </p:nvSpPr>
        <p:spPr>
          <a:xfrm>
            <a:off x="6004128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5" name="object 3965"/>
          <p:cNvSpPr/>
          <p:nvPr/>
        </p:nvSpPr>
        <p:spPr>
          <a:xfrm>
            <a:off x="6004128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6" name="object 3966"/>
          <p:cNvSpPr/>
          <p:nvPr/>
        </p:nvSpPr>
        <p:spPr>
          <a:xfrm>
            <a:off x="6004128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7" name="object 3967"/>
          <p:cNvSpPr/>
          <p:nvPr/>
        </p:nvSpPr>
        <p:spPr>
          <a:xfrm>
            <a:off x="6004128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8" name="object 3968"/>
          <p:cNvSpPr/>
          <p:nvPr/>
        </p:nvSpPr>
        <p:spPr>
          <a:xfrm>
            <a:off x="6004128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69" name="object 3969"/>
          <p:cNvSpPr/>
          <p:nvPr/>
        </p:nvSpPr>
        <p:spPr>
          <a:xfrm>
            <a:off x="6004128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0" name="object 3970"/>
          <p:cNvSpPr/>
          <p:nvPr/>
        </p:nvSpPr>
        <p:spPr>
          <a:xfrm>
            <a:off x="6004128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1" name="object 3971"/>
          <p:cNvSpPr/>
          <p:nvPr/>
        </p:nvSpPr>
        <p:spPr>
          <a:xfrm>
            <a:off x="6004128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2" name="object 3972"/>
          <p:cNvSpPr/>
          <p:nvPr/>
        </p:nvSpPr>
        <p:spPr>
          <a:xfrm>
            <a:off x="6004128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3" name="object 3973"/>
          <p:cNvSpPr/>
          <p:nvPr/>
        </p:nvSpPr>
        <p:spPr>
          <a:xfrm>
            <a:off x="6004128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4" name="object 3974"/>
          <p:cNvSpPr/>
          <p:nvPr/>
        </p:nvSpPr>
        <p:spPr>
          <a:xfrm>
            <a:off x="6004128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5" name="object 3975"/>
          <p:cNvSpPr/>
          <p:nvPr/>
        </p:nvSpPr>
        <p:spPr>
          <a:xfrm>
            <a:off x="6004128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6" name="object 3976"/>
          <p:cNvSpPr/>
          <p:nvPr/>
        </p:nvSpPr>
        <p:spPr>
          <a:xfrm>
            <a:off x="6004128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7" name="object 3977"/>
          <p:cNvSpPr/>
          <p:nvPr/>
        </p:nvSpPr>
        <p:spPr>
          <a:xfrm>
            <a:off x="6004128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8" name="object 3978"/>
          <p:cNvSpPr/>
          <p:nvPr/>
        </p:nvSpPr>
        <p:spPr>
          <a:xfrm>
            <a:off x="600412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79" name="object 3979"/>
          <p:cNvSpPr/>
          <p:nvPr/>
        </p:nvSpPr>
        <p:spPr>
          <a:xfrm>
            <a:off x="600412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0" name="object 3980"/>
          <p:cNvSpPr/>
          <p:nvPr/>
        </p:nvSpPr>
        <p:spPr>
          <a:xfrm>
            <a:off x="6004128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1" name="object 3981"/>
          <p:cNvSpPr/>
          <p:nvPr/>
        </p:nvSpPr>
        <p:spPr>
          <a:xfrm>
            <a:off x="600412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2" name="object 3982"/>
          <p:cNvSpPr/>
          <p:nvPr/>
        </p:nvSpPr>
        <p:spPr>
          <a:xfrm>
            <a:off x="6004128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3" name="object 3983"/>
          <p:cNvSpPr/>
          <p:nvPr/>
        </p:nvSpPr>
        <p:spPr>
          <a:xfrm>
            <a:off x="6004128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4" name="object 3984"/>
          <p:cNvSpPr/>
          <p:nvPr/>
        </p:nvSpPr>
        <p:spPr>
          <a:xfrm>
            <a:off x="6004128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5" name="object 3985"/>
          <p:cNvSpPr/>
          <p:nvPr/>
        </p:nvSpPr>
        <p:spPr>
          <a:xfrm>
            <a:off x="6004128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6" name="object 3986"/>
          <p:cNvSpPr/>
          <p:nvPr/>
        </p:nvSpPr>
        <p:spPr>
          <a:xfrm>
            <a:off x="6004128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7" name="object 3987"/>
          <p:cNvSpPr/>
          <p:nvPr/>
        </p:nvSpPr>
        <p:spPr>
          <a:xfrm>
            <a:off x="6004128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8" name="object 3988"/>
          <p:cNvSpPr/>
          <p:nvPr/>
        </p:nvSpPr>
        <p:spPr>
          <a:xfrm>
            <a:off x="6004128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89" name="object 3989"/>
          <p:cNvSpPr/>
          <p:nvPr/>
        </p:nvSpPr>
        <p:spPr>
          <a:xfrm>
            <a:off x="6004128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0" name="object 3990"/>
          <p:cNvSpPr/>
          <p:nvPr/>
        </p:nvSpPr>
        <p:spPr>
          <a:xfrm>
            <a:off x="6004128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1" name="object 3991"/>
          <p:cNvSpPr/>
          <p:nvPr/>
        </p:nvSpPr>
        <p:spPr>
          <a:xfrm>
            <a:off x="6004128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2" name="object 3992"/>
          <p:cNvSpPr/>
          <p:nvPr/>
        </p:nvSpPr>
        <p:spPr>
          <a:xfrm>
            <a:off x="6004128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3" name="object 3993"/>
          <p:cNvSpPr/>
          <p:nvPr/>
        </p:nvSpPr>
        <p:spPr>
          <a:xfrm>
            <a:off x="6004128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4" name="object 3994"/>
          <p:cNvSpPr/>
          <p:nvPr/>
        </p:nvSpPr>
        <p:spPr>
          <a:xfrm>
            <a:off x="6004128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5" name="object 3995"/>
          <p:cNvSpPr/>
          <p:nvPr/>
        </p:nvSpPr>
        <p:spPr>
          <a:xfrm>
            <a:off x="6004128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6" name="object 3996"/>
          <p:cNvSpPr/>
          <p:nvPr/>
        </p:nvSpPr>
        <p:spPr>
          <a:xfrm>
            <a:off x="6004128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7" name="object 3997"/>
          <p:cNvSpPr/>
          <p:nvPr/>
        </p:nvSpPr>
        <p:spPr>
          <a:xfrm>
            <a:off x="5978354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8" name="object 3998"/>
          <p:cNvSpPr/>
          <p:nvPr/>
        </p:nvSpPr>
        <p:spPr>
          <a:xfrm>
            <a:off x="5978354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999" name="object 3999"/>
          <p:cNvSpPr/>
          <p:nvPr/>
        </p:nvSpPr>
        <p:spPr>
          <a:xfrm>
            <a:off x="5978354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0" name="object 4000"/>
          <p:cNvSpPr/>
          <p:nvPr/>
        </p:nvSpPr>
        <p:spPr>
          <a:xfrm>
            <a:off x="5978354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1" name="object 4001"/>
          <p:cNvSpPr/>
          <p:nvPr/>
        </p:nvSpPr>
        <p:spPr>
          <a:xfrm>
            <a:off x="5978354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2" name="object 4002"/>
          <p:cNvSpPr/>
          <p:nvPr/>
        </p:nvSpPr>
        <p:spPr>
          <a:xfrm>
            <a:off x="5978354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3" name="object 4003"/>
          <p:cNvSpPr/>
          <p:nvPr/>
        </p:nvSpPr>
        <p:spPr>
          <a:xfrm>
            <a:off x="5978354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4" name="object 4004"/>
          <p:cNvSpPr/>
          <p:nvPr/>
        </p:nvSpPr>
        <p:spPr>
          <a:xfrm>
            <a:off x="5978354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5" name="object 4005"/>
          <p:cNvSpPr/>
          <p:nvPr/>
        </p:nvSpPr>
        <p:spPr>
          <a:xfrm>
            <a:off x="5978354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6" name="object 4006"/>
          <p:cNvSpPr/>
          <p:nvPr/>
        </p:nvSpPr>
        <p:spPr>
          <a:xfrm>
            <a:off x="5978354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7" name="object 4007"/>
          <p:cNvSpPr/>
          <p:nvPr/>
        </p:nvSpPr>
        <p:spPr>
          <a:xfrm>
            <a:off x="5978354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8" name="object 4008"/>
          <p:cNvSpPr/>
          <p:nvPr/>
        </p:nvSpPr>
        <p:spPr>
          <a:xfrm>
            <a:off x="5978354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09" name="object 4009"/>
          <p:cNvSpPr/>
          <p:nvPr/>
        </p:nvSpPr>
        <p:spPr>
          <a:xfrm>
            <a:off x="597835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0" name="object 4010"/>
          <p:cNvSpPr/>
          <p:nvPr/>
        </p:nvSpPr>
        <p:spPr>
          <a:xfrm>
            <a:off x="597835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1" name="object 4011"/>
          <p:cNvSpPr/>
          <p:nvPr/>
        </p:nvSpPr>
        <p:spPr>
          <a:xfrm>
            <a:off x="597835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2" name="object 4012"/>
          <p:cNvSpPr/>
          <p:nvPr/>
        </p:nvSpPr>
        <p:spPr>
          <a:xfrm>
            <a:off x="597835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3" name="object 4013"/>
          <p:cNvSpPr/>
          <p:nvPr/>
        </p:nvSpPr>
        <p:spPr>
          <a:xfrm>
            <a:off x="597835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4" name="object 4014"/>
          <p:cNvSpPr/>
          <p:nvPr/>
        </p:nvSpPr>
        <p:spPr>
          <a:xfrm>
            <a:off x="597835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5" name="object 4015"/>
          <p:cNvSpPr/>
          <p:nvPr/>
        </p:nvSpPr>
        <p:spPr>
          <a:xfrm>
            <a:off x="597835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6" name="object 4016"/>
          <p:cNvSpPr/>
          <p:nvPr/>
        </p:nvSpPr>
        <p:spPr>
          <a:xfrm>
            <a:off x="597835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7" name="object 4017"/>
          <p:cNvSpPr/>
          <p:nvPr/>
        </p:nvSpPr>
        <p:spPr>
          <a:xfrm>
            <a:off x="597835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8" name="object 4018"/>
          <p:cNvSpPr/>
          <p:nvPr/>
        </p:nvSpPr>
        <p:spPr>
          <a:xfrm>
            <a:off x="5978354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19" name="object 4019"/>
          <p:cNvSpPr/>
          <p:nvPr/>
        </p:nvSpPr>
        <p:spPr>
          <a:xfrm>
            <a:off x="5978354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0" name="object 4020"/>
          <p:cNvSpPr/>
          <p:nvPr/>
        </p:nvSpPr>
        <p:spPr>
          <a:xfrm>
            <a:off x="5978354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1" name="object 4021"/>
          <p:cNvSpPr/>
          <p:nvPr/>
        </p:nvSpPr>
        <p:spPr>
          <a:xfrm>
            <a:off x="5978354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2" name="object 4022"/>
          <p:cNvSpPr/>
          <p:nvPr/>
        </p:nvSpPr>
        <p:spPr>
          <a:xfrm>
            <a:off x="5978354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3" name="object 4023"/>
          <p:cNvSpPr/>
          <p:nvPr/>
        </p:nvSpPr>
        <p:spPr>
          <a:xfrm>
            <a:off x="5978354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4" name="object 4024"/>
          <p:cNvSpPr/>
          <p:nvPr/>
        </p:nvSpPr>
        <p:spPr>
          <a:xfrm>
            <a:off x="5978354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5" name="object 4025"/>
          <p:cNvSpPr/>
          <p:nvPr/>
        </p:nvSpPr>
        <p:spPr>
          <a:xfrm>
            <a:off x="5978354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6" name="object 4026"/>
          <p:cNvSpPr/>
          <p:nvPr/>
        </p:nvSpPr>
        <p:spPr>
          <a:xfrm>
            <a:off x="5978354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7" name="object 4027"/>
          <p:cNvSpPr/>
          <p:nvPr/>
        </p:nvSpPr>
        <p:spPr>
          <a:xfrm>
            <a:off x="5978354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8" name="object 4028"/>
          <p:cNvSpPr/>
          <p:nvPr/>
        </p:nvSpPr>
        <p:spPr>
          <a:xfrm>
            <a:off x="5978354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29" name="object 4029"/>
          <p:cNvSpPr/>
          <p:nvPr/>
        </p:nvSpPr>
        <p:spPr>
          <a:xfrm>
            <a:off x="5978354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0" name="object 4030"/>
          <p:cNvSpPr/>
          <p:nvPr/>
        </p:nvSpPr>
        <p:spPr>
          <a:xfrm>
            <a:off x="5978354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1" name="object 4031"/>
          <p:cNvSpPr/>
          <p:nvPr/>
        </p:nvSpPr>
        <p:spPr>
          <a:xfrm>
            <a:off x="5952613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2" name="object 4032"/>
          <p:cNvSpPr/>
          <p:nvPr/>
        </p:nvSpPr>
        <p:spPr>
          <a:xfrm>
            <a:off x="5952613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3" name="object 4033"/>
          <p:cNvSpPr/>
          <p:nvPr/>
        </p:nvSpPr>
        <p:spPr>
          <a:xfrm>
            <a:off x="5952613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4" name="object 4034"/>
          <p:cNvSpPr/>
          <p:nvPr/>
        </p:nvSpPr>
        <p:spPr>
          <a:xfrm>
            <a:off x="5952613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5" name="object 4035"/>
          <p:cNvSpPr/>
          <p:nvPr/>
        </p:nvSpPr>
        <p:spPr>
          <a:xfrm>
            <a:off x="5952613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6" name="object 4036"/>
          <p:cNvSpPr/>
          <p:nvPr/>
        </p:nvSpPr>
        <p:spPr>
          <a:xfrm>
            <a:off x="5952613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7" name="object 4037"/>
          <p:cNvSpPr/>
          <p:nvPr/>
        </p:nvSpPr>
        <p:spPr>
          <a:xfrm>
            <a:off x="5952613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8" name="object 4038"/>
          <p:cNvSpPr/>
          <p:nvPr/>
        </p:nvSpPr>
        <p:spPr>
          <a:xfrm>
            <a:off x="5952613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39" name="object 4039"/>
          <p:cNvSpPr/>
          <p:nvPr/>
        </p:nvSpPr>
        <p:spPr>
          <a:xfrm>
            <a:off x="5952613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0" name="object 4040"/>
          <p:cNvSpPr/>
          <p:nvPr/>
        </p:nvSpPr>
        <p:spPr>
          <a:xfrm>
            <a:off x="5952613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1" name="object 4041"/>
          <p:cNvSpPr/>
          <p:nvPr/>
        </p:nvSpPr>
        <p:spPr>
          <a:xfrm>
            <a:off x="5952613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2" name="object 4042"/>
          <p:cNvSpPr/>
          <p:nvPr/>
        </p:nvSpPr>
        <p:spPr>
          <a:xfrm>
            <a:off x="5952613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3" name="object 4043"/>
          <p:cNvSpPr/>
          <p:nvPr/>
        </p:nvSpPr>
        <p:spPr>
          <a:xfrm>
            <a:off x="5952613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4" name="object 4044"/>
          <p:cNvSpPr/>
          <p:nvPr/>
        </p:nvSpPr>
        <p:spPr>
          <a:xfrm>
            <a:off x="5952613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5" name="object 4045"/>
          <p:cNvSpPr/>
          <p:nvPr/>
        </p:nvSpPr>
        <p:spPr>
          <a:xfrm>
            <a:off x="5952613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6" name="object 4046"/>
          <p:cNvSpPr/>
          <p:nvPr/>
        </p:nvSpPr>
        <p:spPr>
          <a:xfrm>
            <a:off x="5952613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7" name="object 4047"/>
          <p:cNvSpPr/>
          <p:nvPr/>
        </p:nvSpPr>
        <p:spPr>
          <a:xfrm>
            <a:off x="5952613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8" name="object 4048"/>
          <p:cNvSpPr/>
          <p:nvPr/>
        </p:nvSpPr>
        <p:spPr>
          <a:xfrm>
            <a:off x="5952613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49" name="object 4049"/>
          <p:cNvSpPr/>
          <p:nvPr/>
        </p:nvSpPr>
        <p:spPr>
          <a:xfrm>
            <a:off x="5952613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0" name="object 4050"/>
          <p:cNvSpPr/>
          <p:nvPr/>
        </p:nvSpPr>
        <p:spPr>
          <a:xfrm>
            <a:off x="5952613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1" name="object 4051"/>
          <p:cNvSpPr/>
          <p:nvPr/>
        </p:nvSpPr>
        <p:spPr>
          <a:xfrm>
            <a:off x="5952613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2" name="object 4052"/>
          <p:cNvSpPr/>
          <p:nvPr/>
        </p:nvSpPr>
        <p:spPr>
          <a:xfrm>
            <a:off x="5952613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3" name="object 4053"/>
          <p:cNvSpPr/>
          <p:nvPr/>
        </p:nvSpPr>
        <p:spPr>
          <a:xfrm>
            <a:off x="5952613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4" name="object 4054"/>
          <p:cNvSpPr/>
          <p:nvPr/>
        </p:nvSpPr>
        <p:spPr>
          <a:xfrm>
            <a:off x="5952613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5" name="object 4055"/>
          <p:cNvSpPr/>
          <p:nvPr/>
        </p:nvSpPr>
        <p:spPr>
          <a:xfrm>
            <a:off x="5952613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6" name="object 4056"/>
          <p:cNvSpPr/>
          <p:nvPr/>
        </p:nvSpPr>
        <p:spPr>
          <a:xfrm>
            <a:off x="5952613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7" name="object 4057"/>
          <p:cNvSpPr/>
          <p:nvPr/>
        </p:nvSpPr>
        <p:spPr>
          <a:xfrm>
            <a:off x="5952613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8" name="object 4058"/>
          <p:cNvSpPr/>
          <p:nvPr/>
        </p:nvSpPr>
        <p:spPr>
          <a:xfrm>
            <a:off x="5952613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59" name="object 4059"/>
          <p:cNvSpPr/>
          <p:nvPr/>
        </p:nvSpPr>
        <p:spPr>
          <a:xfrm>
            <a:off x="5952613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0" name="object 4060"/>
          <p:cNvSpPr/>
          <p:nvPr/>
        </p:nvSpPr>
        <p:spPr>
          <a:xfrm>
            <a:off x="5952613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1" name="object 4061"/>
          <p:cNvSpPr/>
          <p:nvPr/>
        </p:nvSpPr>
        <p:spPr>
          <a:xfrm>
            <a:off x="5952613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2" name="object 4062"/>
          <p:cNvSpPr/>
          <p:nvPr/>
        </p:nvSpPr>
        <p:spPr>
          <a:xfrm>
            <a:off x="5952613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3" name="object 4063"/>
          <p:cNvSpPr/>
          <p:nvPr/>
        </p:nvSpPr>
        <p:spPr>
          <a:xfrm>
            <a:off x="5952613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4" name="object 4064"/>
          <p:cNvSpPr/>
          <p:nvPr/>
        </p:nvSpPr>
        <p:spPr>
          <a:xfrm>
            <a:off x="5952613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5" name="object 4065"/>
          <p:cNvSpPr/>
          <p:nvPr/>
        </p:nvSpPr>
        <p:spPr>
          <a:xfrm>
            <a:off x="5952613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6" name="object 4066"/>
          <p:cNvSpPr/>
          <p:nvPr/>
        </p:nvSpPr>
        <p:spPr>
          <a:xfrm>
            <a:off x="5952613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7" name="object 4067"/>
          <p:cNvSpPr/>
          <p:nvPr/>
        </p:nvSpPr>
        <p:spPr>
          <a:xfrm>
            <a:off x="5926838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8" name="object 4068"/>
          <p:cNvSpPr/>
          <p:nvPr/>
        </p:nvSpPr>
        <p:spPr>
          <a:xfrm>
            <a:off x="5926838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69" name="object 4069"/>
          <p:cNvSpPr/>
          <p:nvPr/>
        </p:nvSpPr>
        <p:spPr>
          <a:xfrm>
            <a:off x="5926838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0" name="object 4070"/>
          <p:cNvSpPr/>
          <p:nvPr/>
        </p:nvSpPr>
        <p:spPr>
          <a:xfrm>
            <a:off x="5926838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1" name="object 4071"/>
          <p:cNvSpPr/>
          <p:nvPr/>
        </p:nvSpPr>
        <p:spPr>
          <a:xfrm>
            <a:off x="5926838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2" name="object 4072"/>
          <p:cNvSpPr/>
          <p:nvPr/>
        </p:nvSpPr>
        <p:spPr>
          <a:xfrm>
            <a:off x="5926838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3" name="object 4073"/>
          <p:cNvSpPr/>
          <p:nvPr/>
        </p:nvSpPr>
        <p:spPr>
          <a:xfrm>
            <a:off x="5926838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4" name="object 4074"/>
          <p:cNvSpPr/>
          <p:nvPr/>
        </p:nvSpPr>
        <p:spPr>
          <a:xfrm>
            <a:off x="5926838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5" name="object 4075"/>
          <p:cNvSpPr/>
          <p:nvPr/>
        </p:nvSpPr>
        <p:spPr>
          <a:xfrm>
            <a:off x="5926838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6" name="object 4076"/>
          <p:cNvSpPr/>
          <p:nvPr/>
        </p:nvSpPr>
        <p:spPr>
          <a:xfrm>
            <a:off x="5926838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7" name="object 4077"/>
          <p:cNvSpPr/>
          <p:nvPr/>
        </p:nvSpPr>
        <p:spPr>
          <a:xfrm>
            <a:off x="5926838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8" name="object 4078"/>
          <p:cNvSpPr/>
          <p:nvPr/>
        </p:nvSpPr>
        <p:spPr>
          <a:xfrm>
            <a:off x="5926838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79" name="object 4079"/>
          <p:cNvSpPr/>
          <p:nvPr/>
        </p:nvSpPr>
        <p:spPr>
          <a:xfrm>
            <a:off x="5926838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0" name="object 4080"/>
          <p:cNvSpPr/>
          <p:nvPr/>
        </p:nvSpPr>
        <p:spPr>
          <a:xfrm>
            <a:off x="5926838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1" name="object 4081"/>
          <p:cNvSpPr/>
          <p:nvPr/>
        </p:nvSpPr>
        <p:spPr>
          <a:xfrm>
            <a:off x="5926838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2" name="object 4082"/>
          <p:cNvSpPr/>
          <p:nvPr/>
        </p:nvSpPr>
        <p:spPr>
          <a:xfrm>
            <a:off x="592683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3" name="object 4083"/>
          <p:cNvSpPr/>
          <p:nvPr/>
        </p:nvSpPr>
        <p:spPr>
          <a:xfrm>
            <a:off x="592683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4" name="object 4084"/>
          <p:cNvSpPr/>
          <p:nvPr/>
        </p:nvSpPr>
        <p:spPr>
          <a:xfrm>
            <a:off x="5926838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5" name="object 4085"/>
          <p:cNvSpPr/>
          <p:nvPr/>
        </p:nvSpPr>
        <p:spPr>
          <a:xfrm>
            <a:off x="592683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6" name="object 4086"/>
          <p:cNvSpPr/>
          <p:nvPr/>
        </p:nvSpPr>
        <p:spPr>
          <a:xfrm>
            <a:off x="5926838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7" name="object 4087"/>
          <p:cNvSpPr/>
          <p:nvPr/>
        </p:nvSpPr>
        <p:spPr>
          <a:xfrm>
            <a:off x="5926838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8" name="object 4088"/>
          <p:cNvSpPr/>
          <p:nvPr/>
        </p:nvSpPr>
        <p:spPr>
          <a:xfrm>
            <a:off x="5926838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89" name="object 4089"/>
          <p:cNvSpPr/>
          <p:nvPr/>
        </p:nvSpPr>
        <p:spPr>
          <a:xfrm>
            <a:off x="5926838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0" name="object 4090"/>
          <p:cNvSpPr/>
          <p:nvPr/>
        </p:nvSpPr>
        <p:spPr>
          <a:xfrm>
            <a:off x="5926838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1" name="object 4091"/>
          <p:cNvSpPr/>
          <p:nvPr/>
        </p:nvSpPr>
        <p:spPr>
          <a:xfrm>
            <a:off x="5926838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2" name="object 4092"/>
          <p:cNvSpPr/>
          <p:nvPr/>
        </p:nvSpPr>
        <p:spPr>
          <a:xfrm>
            <a:off x="5926838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3" name="object 4093"/>
          <p:cNvSpPr/>
          <p:nvPr/>
        </p:nvSpPr>
        <p:spPr>
          <a:xfrm>
            <a:off x="5926838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4" name="object 4094"/>
          <p:cNvSpPr/>
          <p:nvPr/>
        </p:nvSpPr>
        <p:spPr>
          <a:xfrm>
            <a:off x="5926838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5" name="object 4095"/>
          <p:cNvSpPr/>
          <p:nvPr/>
        </p:nvSpPr>
        <p:spPr>
          <a:xfrm>
            <a:off x="5926838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6" name="object 4096"/>
          <p:cNvSpPr/>
          <p:nvPr/>
        </p:nvSpPr>
        <p:spPr>
          <a:xfrm>
            <a:off x="5926838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7" name="object 4097"/>
          <p:cNvSpPr/>
          <p:nvPr/>
        </p:nvSpPr>
        <p:spPr>
          <a:xfrm>
            <a:off x="5926838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8" name="object 4098"/>
          <p:cNvSpPr/>
          <p:nvPr/>
        </p:nvSpPr>
        <p:spPr>
          <a:xfrm>
            <a:off x="5926838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099" name="object 4099"/>
          <p:cNvSpPr/>
          <p:nvPr/>
        </p:nvSpPr>
        <p:spPr>
          <a:xfrm>
            <a:off x="5926838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0" name="object 4100"/>
          <p:cNvSpPr/>
          <p:nvPr/>
        </p:nvSpPr>
        <p:spPr>
          <a:xfrm>
            <a:off x="5926838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1" name="object 4101"/>
          <p:cNvSpPr/>
          <p:nvPr/>
        </p:nvSpPr>
        <p:spPr>
          <a:xfrm>
            <a:off x="5926838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2" name="object 4102"/>
          <p:cNvSpPr/>
          <p:nvPr/>
        </p:nvSpPr>
        <p:spPr>
          <a:xfrm>
            <a:off x="5926838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3" name="object 4103"/>
          <p:cNvSpPr/>
          <p:nvPr/>
        </p:nvSpPr>
        <p:spPr>
          <a:xfrm>
            <a:off x="5926838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4" name="object 4104"/>
          <p:cNvSpPr/>
          <p:nvPr/>
        </p:nvSpPr>
        <p:spPr>
          <a:xfrm>
            <a:off x="5926838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5" name="object 4105"/>
          <p:cNvSpPr/>
          <p:nvPr/>
        </p:nvSpPr>
        <p:spPr>
          <a:xfrm>
            <a:off x="5901124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6" name="object 4106"/>
          <p:cNvSpPr/>
          <p:nvPr/>
        </p:nvSpPr>
        <p:spPr>
          <a:xfrm>
            <a:off x="5901124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7" name="object 4107"/>
          <p:cNvSpPr/>
          <p:nvPr/>
        </p:nvSpPr>
        <p:spPr>
          <a:xfrm>
            <a:off x="5901124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8" name="object 4108"/>
          <p:cNvSpPr/>
          <p:nvPr/>
        </p:nvSpPr>
        <p:spPr>
          <a:xfrm>
            <a:off x="5901124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09" name="object 4109"/>
          <p:cNvSpPr/>
          <p:nvPr/>
        </p:nvSpPr>
        <p:spPr>
          <a:xfrm>
            <a:off x="5901124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0" name="object 4110"/>
          <p:cNvSpPr/>
          <p:nvPr/>
        </p:nvSpPr>
        <p:spPr>
          <a:xfrm>
            <a:off x="5901124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1" name="object 4111"/>
          <p:cNvSpPr/>
          <p:nvPr/>
        </p:nvSpPr>
        <p:spPr>
          <a:xfrm>
            <a:off x="5901124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2" name="object 4112"/>
          <p:cNvSpPr/>
          <p:nvPr/>
        </p:nvSpPr>
        <p:spPr>
          <a:xfrm>
            <a:off x="5901124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3" name="object 4113"/>
          <p:cNvSpPr/>
          <p:nvPr/>
        </p:nvSpPr>
        <p:spPr>
          <a:xfrm>
            <a:off x="5901124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4" name="object 4114"/>
          <p:cNvSpPr/>
          <p:nvPr/>
        </p:nvSpPr>
        <p:spPr>
          <a:xfrm>
            <a:off x="5901124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5" name="object 4115"/>
          <p:cNvSpPr/>
          <p:nvPr/>
        </p:nvSpPr>
        <p:spPr>
          <a:xfrm>
            <a:off x="5901124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6" name="object 4116"/>
          <p:cNvSpPr/>
          <p:nvPr/>
        </p:nvSpPr>
        <p:spPr>
          <a:xfrm>
            <a:off x="5901124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7" name="object 4117"/>
          <p:cNvSpPr/>
          <p:nvPr/>
        </p:nvSpPr>
        <p:spPr>
          <a:xfrm>
            <a:off x="5901124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8" name="object 4118"/>
          <p:cNvSpPr/>
          <p:nvPr/>
        </p:nvSpPr>
        <p:spPr>
          <a:xfrm>
            <a:off x="5901124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19" name="object 4119"/>
          <p:cNvSpPr/>
          <p:nvPr/>
        </p:nvSpPr>
        <p:spPr>
          <a:xfrm>
            <a:off x="5901124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0" name="object 4120"/>
          <p:cNvSpPr/>
          <p:nvPr/>
        </p:nvSpPr>
        <p:spPr>
          <a:xfrm>
            <a:off x="5901124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1" name="object 4121"/>
          <p:cNvSpPr/>
          <p:nvPr/>
        </p:nvSpPr>
        <p:spPr>
          <a:xfrm>
            <a:off x="5901124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2" name="object 4122"/>
          <p:cNvSpPr/>
          <p:nvPr/>
        </p:nvSpPr>
        <p:spPr>
          <a:xfrm>
            <a:off x="5901124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3" name="object 4123"/>
          <p:cNvSpPr/>
          <p:nvPr/>
        </p:nvSpPr>
        <p:spPr>
          <a:xfrm>
            <a:off x="5901124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4" name="object 4124"/>
          <p:cNvSpPr/>
          <p:nvPr/>
        </p:nvSpPr>
        <p:spPr>
          <a:xfrm>
            <a:off x="5901124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5" name="object 4125"/>
          <p:cNvSpPr/>
          <p:nvPr/>
        </p:nvSpPr>
        <p:spPr>
          <a:xfrm>
            <a:off x="5901124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6" name="object 4126"/>
          <p:cNvSpPr/>
          <p:nvPr/>
        </p:nvSpPr>
        <p:spPr>
          <a:xfrm>
            <a:off x="5901124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7" name="object 4127"/>
          <p:cNvSpPr/>
          <p:nvPr/>
        </p:nvSpPr>
        <p:spPr>
          <a:xfrm>
            <a:off x="5901124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8" name="object 4128"/>
          <p:cNvSpPr/>
          <p:nvPr/>
        </p:nvSpPr>
        <p:spPr>
          <a:xfrm>
            <a:off x="5901124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29" name="object 4129"/>
          <p:cNvSpPr/>
          <p:nvPr/>
        </p:nvSpPr>
        <p:spPr>
          <a:xfrm>
            <a:off x="5901124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0" name="object 4130"/>
          <p:cNvSpPr/>
          <p:nvPr/>
        </p:nvSpPr>
        <p:spPr>
          <a:xfrm>
            <a:off x="5901124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1" name="object 4131"/>
          <p:cNvSpPr/>
          <p:nvPr/>
        </p:nvSpPr>
        <p:spPr>
          <a:xfrm>
            <a:off x="5901124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2" name="object 4132"/>
          <p:cNvSpPr/>
          <p:nvPr/>
        </p:nvSpPr>
        <p:spPr>
          <a:xfrm>
            <a:off x="5901124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3" name="object 4133"/>
          <p:cNvSpPr/>
          <p:nvPr/>
        </p:nvSpPr>
        <p:spPr>
          <a:xfrm>
            <a:off x="5901124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4" name="object 4134"/>
          <p:cNvSpPr/>
          <p:nvPr/>
        </p:nvSpPr>
        <p:spPr>
          <a:xfrm>
            <a:off x="5901124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5" name="object 4135"/>
          <p:cNvSpPr/>
          <p:nvPr/>
        </p:nvSpPr>
        <p:spPr>
          <a:xfrm>
            <a:off x="5901124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6" name="object 4136"/>
          <p:cNvSpPr/>
          <p:nvPr/>
        </p:nvSpPr>
        <p:spPr>
          <a:xfrm>
            <a:off x="5901124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7" name="object 4137"/>
          <p:cNvSpPr/>
          <p:nvPr/>
        </p:nvSpPr>
        <p:spPr>
          <a:xfrm>
            <a:off x="5901124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8" name="object 4138"/>
          <p:cNvSpPr/>
          <p:nvPr/>
        </p:nvSpPr>
        <p:spPr>
          <a:xfrm>
            <a:off x="5901124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39" name="object 4139"/>
          <p:cNvSpPr/>
          <p:nvPr/>
        </p:nvSpPr>
        <p:spPr>
          <a:xfrm>
            <a:off x="5901124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0" name="object 4140"/>
          <p:cNvSpPr/>
          <p:nvPr/>
        </p:nvSpPr>
        <p:spPr>
          <a:xfrm>
            <a:off x="5901124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1" name="object 4141"/>
          <p:cNvSpPr/>
          <p:nvPr/>
        </p:nvSpPr>
        <p:spPr>
          <a:xfrm>
            <a:off x="5901124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2" name="object 4142"/>
          <p:cNvSpPr/>
          <p:nvPr/>
        </p:nvSpPr>
        <p:spPr>
          <a:xfrm>
            <a:off x="5901124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76" y="23068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3" name="object 4143"/>
          <p:cNvSpPr/>
          <p:nvPr/>
        </p:nvSpPr>
        <p:spPr>
          <a:xfrm>
            <a:off x="5901124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4" name="object 4144"/>
          <p:cNvSpPr/>
          <p:nvPr/>
        </p:nvSpPr>
        <p:spPr>
          <a:xfrm>
            <a:off x="5875342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5" name="object 4145"/>
          <p:cNvSpPr/>
          <p:nvPr/>
        </p:nvSpPr>
        <p:spPr>
          <a:xfrm>
            <a:off x="5875342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6" name="object 4146"/>
          <p:cNvSpPr/>
          <p:nvPr/>
        </p:nvSpPr>
        <p:spPr>
          <a:xfrm>
            <a:off x="5875342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7" name="object 4147"/>
          <p:cNvSpPr/>
          <p:nvPr/>
        </p:nvSpPr>
        <p:spPr>
          <a:xfrm>
            <a:off x="5875342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8" name="object 4148"/>
          <p:cNvSpPr/>
          <p:nvPr/>
        </p:nvSpPr>
        <p:spPr>
          <a:xfrm>
            <a:off x="5875342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49" name="object 4149"/>
          <p:cNvSpPr/>
          <p:nvPr/>
        </p:nvSpPr>
        <p:spPr>
          <a:xfrm>
            <a:off x="5875342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0" name="object 4150"/>
          <p:cNvSpPr/>
          <p:nvPr/>
        </p:nvSpPr>
        <p:spPr>
          <a:xfrm>
            <a:off x="5875342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1" name="object 4151"/>
          <p:cNvSpPr/>
          <p:nvPr/>
        </p:nvSpPr>
        <p:spPr>
          <a:xfrm>
            <a:off x="5875342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2" name="object 4152"/>
          <p:cNvSpPr/>
          <p:nvPr/>
        </p:nvSpPr>
        <p:spPr>
          <a:xfrm>
            <a:off x="5875342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3" name="object 4153"/>
          <p:cNvSpPr/>
          <p:nvPr/>
        </p:nvSpPr>
        <p:spPr>
          <a:xfrm>
            <a:off x="5875342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4" name="object 4154"/>
          <p:cNvSpPr/>
          <p:nvPr/>
        </p:nvSpPr>
        <p:spPr>
          <a:xfrm>
            <a:off x="5875342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5" name="object 4155"/>
          <p:cNvSpPr/>
          <p:nvPr/>
        </p:nvSpPr>
        <p:spPr>
          <a:xfrm>
            <a:off x="5875342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6" name="object 4156"/>
          <p:cNvSpPr/>
          <p:nvPr/>
        </p:nvSpPr>
        <p:spPr>
          <a:xfrm>
            <a:off x="5875342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7" name="object 4157"/>
          <p:cNvSpPr/>
          <p:nvPr/>
        </p:nvSpPr>
        <p:spPr>
          <a:xfrm>
            <a:off x="587534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8" name="object 4158"/>
          <p:cNvSpPr/>
          <p:nvPr/>
        </p:nvSpPr>
        <p:spPr>
          <a:xfrm>
            <a:off x="5875342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59" name="object 4159"/>
          <p:cNvSpPr/>
          <p:nvPr/>
        </p:nvSpPr>
        <p:spPr>
          <a:xfrm>
            <a:off x="5875342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0" name="object 4160"/>
          <p:cNvSpPr/>
          <p:nvPr/>
        </p:nvSpPr>
        <p:spPr>
          <a:xfrm>
            <a:off x="5875342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1" name="object 4161"/>
          <p:cNvSpPr/>
          <p:nvPr/>
        </p:nvSpPr>
        <p:spPr>
          <a:xfrm>
            <a:off x="5875342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2" name="object 4162"/>
          <p:cNvSpPr/>
          <p:nvPr/>
        </p:nvSpPr>
        <p:spPr>
          <a:xfrm>
            <a:off x="5875342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3" name="object 4163"/>
          <p:cNvSpPr/>
          <p:nvPr/>
        </p:nvSpPr>
        <p:spPr>
          <a:xfrm>
            <a:off x="5875342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4" name="object 4164"/>
          <p:cNvSpPr/>
          <p:nvPr/>
        </p:nvSpPr>
        <p:spPr>
          <a:xfrm>
            <a:off x="5875342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5" name="object 4165"/>
          <p:cNvSpPr/>
          <p:nvPr/>
        </p:nvSpPr>
        <p:spPr>
          <a:xfrm>
            <a:off x="5875342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6" name="object 4166"/>
          <p:cNvSpPr/>
          <p:nvPr/>
        </p:nvSpPr>
        <p:spPr>
          <a:xfrm>
            <a:off x="5875342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7" name="object 4167"/>
          <p:cNvSpPr/>
          <p:nvPr/>
        </p:nvSpPr>
        <p:spPr>
          <a:xfrm>
            <a:off x="5875342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8" name="object 4168"/>
          <p:cNvSpPr/>
          <p:nvPr/>
        </p:nvSpPr>
        <p:spPr>
          <a:xfrm>
            <a:off x="5875342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69" name="object 4169"/>
          <p:cNvSpPr/>
          <p:nvPr/>
        </p:nvSpPr>
        <p:spPr>
          <a:xfrm>
            <a:off x="5875342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0" name="object 4170"/>
          <p:cNvSpPr/>
          <p:nvPr/>
        </p:nvSpPr>
        <p:spPr>
          <a:xfrm>
            <a:off x="5875342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1" name="object 4171"/>
          <p:cNvSpPr/>
          <p:nvPr/>
        </p:nvSpPr>
        <p:spPr>
          <a:xfrm>
            <a:off x="5875342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2" name="object 4172"/>
          <p:cNvSpPr/>
          <p:nvPr/>
        </p:nvSpPr>
        <p:spPr>
          <a:xfrm>
            <a:off x="5875342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3" name="object 4173"/>
          <p:cNvSpPr/>
          <p:nvPr/>
        </p:nvSpPr>
        <p:spPr>
          <a:xfrm>
            <a:off x="5875342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4" name="object 4174"/>
          <p:cNvSpPr/>
          <p:nvPr/>
        </p:nvSpPr>
        <p:spPr>
          <a:xfrm>
            <a:off x="5875342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5" name="object 4175"/>
          <p:cNvSpPr/>
          <p:nvPr/>
        </p:nvSpPr>
        <p:spPr>
          <a:xfrm>
            <a:off x="5875342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6" name="object 4176"/>
          <p:cNvSpPr/>
          <p:nvPr/>
        </p:nvSpPr>
        <p:spPr>
          <a:xfrm>
            <a:off x="5875342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7" name="object 4177"/>
          <p:cNvSpPr/>
          <p:nvPr/>
        </p:nvSpPr>
        <p:spPr>
          <a:xfrm>
            <a:off x="5875342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8" name="object 4178"/>
          <p:cNvSpPr/>
          <p:nvPr/>
        </p:nvSpPr>
        <p:spPr>
          <a:xfrm>
            <a:off x="5875342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79" name="object 4179"/>
          <p:cNvSpPr/>
          <p:nvPr/>
        </p:nvSpPr>
        <p:spPr>
          <a:xfrm>
            <a:off x="5875342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0" name="object 4180"/>
          <p:cNvSpPr/>
          <p:nvPr/>
        </p:nvSpPr>
        <p:spPr>
          <a:xfrm>
            <a:off x="5849636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1" name="object 4181"/>
          <p:cNvSpPr/>
          <p:nvPr/>
        </p:nvSpPr>
        <p:spPr>
          <a:xfrm>
            <a:off x="5849636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2" name="object 4182"/>
          <p:cNvSpPr/>
          <p:nvPr/>
        </p:nvSpPr>
        <p:spPr>
          <a:xfrm>
            <a:off x="5849636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3" name="object 4183"/>
          <p:cNvSpPr/>
          <p:nvPr/>
        </p:nvSpPr>
        <p:spPr>
          <a:xfrm>
            <a:off x="5849636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4" name="object 4184"/>
          <p:cNvSpPr/>
          <p:nvPr/>
        </p:nvSpPr>
        <p:spPr>
          <a:xfrm>
            <a:off x="5849636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5" name="object 4185"/>
          <p:cNvSpPr/>
          <p:nvPr/>
        </p:nvSpPr>
        <p:spPr>
          <a:xfrm>
            <a:off x="5849636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6" name="object 4186"/>
          <p:cNvSpPr/>
          <p:nvPr/>
        </p:nvSpPr>
        <p:spPr>
          <a:xfrm>
            <a:off x="5849636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7" name="object 4187"/>
          <p:cNvSpPr/>
          <p:nvPr/>
        </p:nvSpPr>
        <p:spPr>
          <a:xfrm>
            <a:off x="5849636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8" name="object 4188"/>
          <p:cNvSpPr/>
          <p:nvPr/>
        </p:nvSpPr>
        <p:spPr>
          <a:xfrm>
            <a:off x="5849636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89" name="object 4189"/>
          <p:cNvSpPr/>
          <p:nvPr/>
        </p:nvSpPr>
        <p:spPr>
          <a:xfrm>
            <a:off x="5849636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0" name="object 4190"/>
          <p:cNvSpPr/>
          <p:nvPr/>
        </p:nvSpPr>
        <p:spPr>
          <a:xfrm>
            <a:off x="5849636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02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1" name="object 4191"/>
          <p:cNvSpPr/>
          <p:nvPr/>
        </p:nvSpPr>
        <p:spPr>
          <a:xfrm>
            <a:off x="5849636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068"/>
                </a:lnTo>
                <a:lnTo>
                  <a:pt x="5026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2" name="object 4192"/>
          <p:cNvSpPr/>
          <p:nvPr/>
        </p:nvSpPr>
        <p:spPr>
          <a:xfrm>
            <a:off x="5849636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3" name="object 4193"/>
          <p:cNvSpPr/>
          <p:nvPr/>
        </p:nvSpPr>
        <p:spPr>
          <a:xfrm>
            <a:off x="5849636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4" name="object 4194"/>
          <p:cNvSpPr/>
          <p:nvPr/>
        </p:nvSpPr>
        <p:spPr>
          <a:xfrm>
            <a:off x="5849636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5" name="object 4195"/>
          <p:cNvSpPr/>
          <p:nvPr/>
        </p:nvSpPr>
        <p:spPr>
          <a:xfrm>
            <a:off x="5849636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6" name="object 4196"/>
          <p:cNvSpPr/>
          <p:nvPr/>
        </p:nvSpPr>
        <p:spPr>
          <a:xfrm>
            <a:off x="5849636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7" name="object 4197"/>
          <p:cNvSpPr/>
          <p:nvPr/>
        </p:nvSpPr>
        <p:spPr>
          <a:xfrm>
            <a:off x="5849636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8" name="object 4198"/>
          <p:cNvSpPr/>
          <p:nvPr/>
        </p:nvSpPr>
        <p:spPr>
          <a:xfrm>
            <a:off x="5849636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199" name="object 4199"/>
          <p:cNvSpPr/>
          <p:nvPr/>
        </p:nvSpPr>
        <p:spPr>
          <a:xfrm>
            <a:off x="5849636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0" name="object 4200"/>
          <p:cNvSpPr/>
          <p:nvPr/>
        </p:nvSpPr>
        <p:spPr>
          <a:xfrm>
            <a:off x="5849636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856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1" name="object 4201"/>
          <p:cNvSpPr/>
          <p:nvPr/>
        </p:nvSpPr>
        <p:spPr>
          <a:xfrm>
            <a:off x="5849636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02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2" name="object 4202"/>
          <p:cNvSpPr/>
          <p:nvPr/>
        </p:nvSpPr>
        <p:spPr>
          <a:xfrm>
            <a:off x="5849636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3" name="object 4203"/>
          <p:cNvSpPr/>
          <p:nvPr/>
        </p:nvSpPr>
        <p:spPr>
          <a:xfrm>
            <a:off x="5849636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856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4" name="object 4204"/>
          <p:cNvSpPr/>
          <p:nvPr/>
        </p:nvSpPr>
        <p:spPr>
          <a:xfrm>
            <a:off x="5849636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5" name="object 4205"/>
          <p:cNvSpPr/>
          <p:nvPr/>
        </p:nvSpPr>
        <p:spPr>
          <a:xfrm>
            <a:off x="5849636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026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6" name="object 4206"/>
          <p:cNvSpPr/>
          <p:nvPr/>
        </p:nvSpPr>
        <p:spPr>
          <a:xfrm>
            <a:off x="5849636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7" name="object 4207"/>
          <p:cNvSpPr/>
          <p:nvPr/>
        </p:nvSpPr>
        <p:spPr>
          <a:xfrm>
            <a:off x="5849636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026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8" name="object 4208"/>
          <p:cNvSpPr/>
          <p:nvPr/>
        </p:nvSpPr>
        <p:spPr>
          <a:xfrm>
            <a:off x="5849636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09" name="object 4209"/>
          <p:cNvSpPr/>
          <p:nvPr/>
        </p:nvSpPr>
        <p:spPr>
          <a:xfrm>
            <a:off x="5849636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0" name="object 4210"/>
          <p:cNvSpPr/>
          <p:nvPr/>
        </p:nvSpPr>
        <p:spPr>
          <a:xfrm>
            <a:off x="5849636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1" name="object 4211"/>
          <p:cNvSpPr/>
          <p:nvPr/>
        </p:nvSpPr>
        <p:spPr>
          <a:xfrm>
            <a:off x="5849636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02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2" name="object 4212"/>
          <p:cNvSpPr/>
          <p:nvPr/>
        </p:nvSpPr>
        <p:spPr>
          <a:xfrm>
            <a:off x="5849636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856" y="23068"/>
                </a:lnTo>
                <a:lnTo>
                  <a:pt x="5026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3" name="object 4213"/>
          <p:cNvSpPr/>
          <p:nvPr/>
        </p:nvSpPr>
        <p:spPr>
          <a:xfrm>
            <a:off x="5849636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02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4" name="object 4214"/>
          <p:cNvSpPr/>
          <p:nvPr/>
        </p:nvSpPr>
        <p:spPr>
          <a:xfrm>
            <a:off x="5849636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478" y="0"/>
                </a:moveTo>
                <a:lnTo>
                  <a:pt x="17856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856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5" name="object 4215"/>
          <p:cNvSpPr/>
          <p:nvPr/>
        </p:nvSpPr>
        <p:spPr>
          <a:xfrm>
            <a:off x="5849636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478" y="0"/>
                </a:moveTo>
                <a:lnTo>
                  <a:pt x="17856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856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47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6" name="object 4216"/>
          <p:cNvSpPr/>
          <p:nvPr/>
        </p:nvSpPr>
        <p:spPr>
          <a:xfrm>
            <a:off x="5823807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7" name="object 4217"/>
          <p:cNvSpPr/>
          <p:nvPr/>
        </p:nvSpPr>
        <p:spPr>
          <a:xfrm>
            <a:off x="5823807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8" name="object 4218"/>
          <p:cNvSpPr/>
          <p:nvPr/>
        </p:nvSpPr>
        <p:spPr>
          <a:xfrm>
            <a:off x="5823807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19" name="object 4219"/>
          <p:cNvSpPr/>
          <p:nvPr/>
        </p:nvSpPr>
        <p:spPr>
          <a:xfrm>
            <a:off x="5823807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0" name="object 4220"/>
          <p:cNvSpPr/>
          <p:nvPr/>
        </p:nvSpPr>
        <p:spPr>
          <a:xfrm>
            <a:off x="5823807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1" name="object 4221"/>
          <p:cNvSpPr/>
          <p:nvPr/>
        </p:nvSpPr>
        <p:spPr>
          <a:xfrm>
            <a:off x="5823807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2" name="object 4222"/>
          <p:cNvSpPr/>
          <p:nvPr/>
        </p:nvSpPr>
        <p:spPr>
          <a:xfrm>
            <a:off x="5823807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3" name="object 4223"/>
          <p:cNvSpPr/>
          <p:nvPr/>
        </p:nvSpPr>
        <p:spPr>
          <a:xfrm>
            <a:off x="5823807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4" name="object 4224"/>
          <p:cNvSpPr/>
          <p:nvPr/>
        </p:nvSpPr>
        <p:spPr>
          <a:xfrm>
            <a:off x="5823807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5" name="object 4225"/>
          <p:cNvSpPr/>
          <p:nvPr/>
        </p:nvSpPr>
        <p:spPr>
          <a:xfrm>
            <a:off x="5823807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6" name="object 4226"/>
          <p:cNvSpPr/>
          <p:nvPr/>
        </p:nvSpPr>
        <p:spPr>
          <a:xfrm>
            <a:off x="5823807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7" name="object 4227"/>
          <p:cNvSpPr/>
          <p:nvPr/>
        </p:nvSpPr>
        <p:spPr>
          <a:xfrm>
            <a:off x="5823807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8" name="object 4228"/>
          <p:cNvSpPr/>
          <p:nvPr/>
        </p:nvSpPr>
        <p:spPr>
          <a:xfrm>
            <a:off x="5823807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29" name="object 4229"/>
          <p:cNvSpPr/>
          <p:nvPr/>
        </p:nvSpPr>
        <p:spPr>
          <a:xfrm>
            <a:off x="5823807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0" name="object 4230"/>
          <p:cNvSpPr/>
          <p:nvPr/>
        </p:nvSpPr>
        <p:spPr>
          <a:xfrm>
            <a:off x="5823807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1" name="object 4231"/>
          <p:cNvSpPr/>
          <p:nvPr/>
        </p:nvSpPr>
        <p:spPr>
          <a:xfrm>
            <a:off x="5823807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2" name="object 4232"/>
          <p:cNvSpPr/>
          <p:nvPr/>
        </p:nvSpPr>
        <p:spPr>
          <a:xfrm>
            <a:off x="5823807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3" name="object 4233"/>
          <p:cNvSpPr/>
          <p:nvPr/>
        </p:nvSpPr>
        <p:spPr>
          <a:xfrm>
            <a:off x="5823807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4" name="object 4234"/>
          <p:cNvSpPr/>
          <p:nvPr/>
        </p:nvSpPr>
        <p:spPr>
          <a:xfrm>
            <a:off x="5823807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5" name="object 4235"/>
          <p:cNvSpPr/>
          <p:nvPr/>
        </p:nvSpPr>
        <p:spPr>
          <a:xfrm>
            <a:off x="5823807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6" name="object 4236"/>
          <p:cNvSpPr/>
          <p:nvPr/>
        </p:nvSpPr>
        <p:spPr>
          <a:xfrm>
            <a:off x="5823807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7" name="object 4237"/>
          <p:cNvSpPr/>
          <p:nvPr/>
        </p:nvSpPr>
        <p:spPr>
          <a:xfrm>
            <a:off x="5823807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8" name="object 4238"/>
          <p:cNvSpPr/>
          <p:nvPr/>
        </p:nvSpPr>
        <p:spPr>
          <a:xfrm>
            <a:off x="5823807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39" name="object 4239"/>
          <p:cNvSpPr/>
          <p:nvPr/>
        </p:nvSpPr>
        <p:spPr>
          <a:xfrm>
            <a:off x="5823807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0" name="object 4240"/>
          <p:cNvSpPr/>
          <p:nvPr/>
        </p:nvSpPr>
        <p:spPr>
          <a:xfrm>
            <a:off x="5823807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1" name="object 4241"/>
          <p:cNvSpPr/>
          <p:nvPr/>
        </p:nvSpPr>
        <p:spPr>
          <a:xfrm>
            <a:off x="5823807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2" name="object 4242"/>
          <p:cNvSpPr/>
          <p:nvPr/>
        </p:nvSpPr>
        <p:spPr>
          <a:xfrm>
            <a:off x="5823807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3" name="object 4243"/>
          <p:cNvSpPr/>
          <p:nvPr/>
        </p:nvSpPr>
        <p:spPr>
          <a:xfrm>
            <a:off x="5823807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4" name="object 4244"/>
          <p:cNvSpPr/>
          <p:nvPr/>
        </p:nvSpPr>
        <p:spPr>
          <a:xfrm>
            <a:off x="5823807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5" name="object 4245"/>
          <p:cNvSpPr/>
          <p:nvPr/>
        </p:nvSpPr>
        <p:spPr>
          <a:xfrm>
            <a:off x="5823807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6" name="object 4246"/>
          <p:cNvSpPr/>
          <p:nvPr/>
        </p:nvSpPr>
        <p:spPr>
          <a:xfrm>
            <a:off x="5823807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7" name="object 4247"/>
          <p:cNvSpPr/>
          <p:nvPr/>
        </p:nvSpPr>
        <p:spPr>
          <a:xfrm>
            <a:off x="5823807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8" name="object 4248"/>
          <p:cNvSpPr/>
          <p:nvPr/>
        </p:nvSpPr>
        <p:spPr>
          <a:xfrm>
            <a:off x="5823807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49" name="object 4249"/>
          <p:cNvSpPr/>
          <p:nvPr/>
        </p:nvSpPr>
        <p:spPr>
          <a:xfrm>
            <a:off x="5823807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0" name="object 4250"/>
          <p:cNvSpPr/>
          <p:nvPr/>
        </p:nvSpPr>
        <p:spPr>
          <a:xfrm>
            <a:off x="5823807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1" name="object 4251"/>
          <p:cNvSpPr/>
          <p:nvPr/>
        </p:nvSpPr>
        <p:spPr>
          <a:xfrm>
            <a:off x="5823807" y="425680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2" name="object 4252"/>
          <p:cNvSpPr/>
          <p:nvPr/>
        </p:nvSpPr>
        <p:spPr>
          <a:xfrm>
            <a:off x="5823807" y="428178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3" name="object 4253"/>
          <p:cNvSpPr/>
          <p:nvPr/>
        </p:nvSpPr>
        <p:spPr>
          <a:xfrm>
            <a:off x="5823807" y="43067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4" name="object 4254"/>
          <p:cNvSpPr/>
          <p:nvPr/>
        </p:nvSpPr>
        <p:spPr>
          <a:xfrm>
            <a:off x="5798052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5" name="object 4255"/>
          <p:cNvSpPr/>
          <p:nvPr/>
        </p:nvSpPr>
        <p:spPr>
          <a:xfrm>
            <a:off x="5798052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6" name="object 4256"/>
          <p:cNvSpPr/>
          <p:nvPr/>
        </p:nvSpPr>
        <p:spPr>
          <a:xfrm>
            <a:off x="5798052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7" name="object 4257"/>
          <p:cNvSpPr/>
          <p:nvPr/>
        </p:nvSpPr>
        <p:spPr>
          <a:xfrm>
            <a:off x="5798052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8" name="object 4258"/>
          <p:cNvSpPr/>
          <p:nvPr/>
        </p:nvSpPr>
        <p:spPr>
          <a:xfrm>
            <a:off x="5798052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59" name="object 4259"/>
          <p:cNvSpPr/>
          <p:nvPr/>
        </p:nvSpPr>
        <p:spPr>
          <a:xfrm>
            <a:off x="5798052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0" name="object 4260"/>
          <p:cNvSpPr/>
          <p:nvPr/>
        </p:nvSpPr>
        <p:spPr>
          <a:xfrm>
            <a:off x="5798052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1" name="object 4261"/>
          <p:cNvSpPr/>
          <p:nvPr/>
        </p:nvSpPr>
        <p:spPr>
          <a:xfrm>
            <a:off x="5798052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2" name="object 4262"/>
          <p:cNvSpPr/>
          <p:nvPr/>
        </p:nvSpPr>
        <p:spPr>
          <a:xfrm>
            <a:off x="579805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3" name="object 4263"/>
          <p:cNvSpPr/>
          <p:nvPr/>
        </p:nvSpPr>
        <p:spPr>
          <a:xfrm>
            <a:off x="579805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4" name="object 4264"/>
          <p:cNvSpPr/>
          <p:nvPr/>
        </p:nvSpPr>
        <p:spPr>
          <a:xfrm>
            <a:off x="579805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5" name="object 4265"/>
          <p:cNvSpPr/>
          <p:nvPr/>
        </p:nvSpPr>
        <p:spPr>
          <a:xfrm>
            <a:off x="579805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6" name="object 4266"/>
          <p:cNvSpPr/>
          <p:nvPr/>
        </p:nvSpPr>
        <p:spPr>
          <a:xfrm>
            <a:off x="5798052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7" name="object 4267"/>
          <p:cNvSpPr/>
          <p:nvPr/>
        </p:nvSpPr>
        <p:spPr>
          <a:xfrm>
            <a:off x="5798052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8" name="object 4268"/>
          <p:cNvSpPr/>
          <p:nvPr/>
        </p:nvSpPr>
        <p:spPr>
          <a:xfrm>
            <a:off x="5798052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69" name="object 4269"/>
          <p:cNvSpPr/>
          <p:nvPr/>
        </p:nvSpPr>
        <p:spPr>
          <a:xfrm>
            <a:off x="5798052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0" name="object 4270"/>
          <p:cNvSpPr/>
          <p:nvPr/>
        </p:nvSpPr>
        <p:spPr>
          <a:xfrm>
            <a:off x="5798052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1" name="object 4271"/>
          <p:cNvSpPr/>
          <p:nvPr/>
        </p:nvSpPr>
        <p:spPr>
          <a:xfrm>
            <a:off x="5798052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2" name="object 4272"/>
          <p:cNvSpPr/>
          <p:nvPr/>
        </p:nvSpPr>
        <p:spPr>
          <a:xfrm>
            <a:off x="5798052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3" name="object 4273"/>
          <p:cNvSpPr/>
          <p:nvPr/>
        </p:nvSpPr>
        <p:spPr>
          <a:xfrm>
            <a:off x="5798052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4" name="object 4274"/>
          <p:cNvSpPr/>
          <p:nvPr/>
        </p:nvSpPr>
        <p:spPr>
          <a:xfrm>
            <a:off x="5798052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5" name="object 4275"/>
          <p:cNvSpPr/>
          <p:nvPr/>
        </p:nvSpPr>
        <p:spPr>
          <a:xfrm>
            <a:off x="5798052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6" name="object 4276"/>
          <p:cNvSpPr/>
          <p:nvPr/>
        </p:nvSpPr>
        <p:spPr>
          <a:xfrm>
            <a:off x="5798052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7" name="object 4277"/>
          <p:cNvSpPr/>
          <p:nvPr/>
        </p:nvSpPr>
        <p:spPr>
          <a:xfrm>
            <a:off x="5798052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8" name="object 4278"/>
          <p:cNvSpPr/>
          <p:nvPr/>
        </p:nvSpPr>
        <p:spPr>
          <a:xfrm>
            <a:off x="5798052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79" name="object 4279"/>
          <p:cNvSpPr/>
          <p:nvPr/>
        </p:nvSpPr>
        <p:spPr>
          <a:xfrm>
            <a:off x="5798052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0" name="object 4280"/>
          <p:cNvSpPr/>
          <p:nvPr/>
        </p:nvSpPr>
        <p:spPr>
          <a:xfrm>
            <a:off x="5798052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1" name="object 4281"/>
          <p:cNvSpPr/>
          <p:nvPr/>
        </p:nvSpPr>
        <p:spPr>
          <a:xfrm>
            <a:off x="5798052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2" name="object 4282"/>
          <p:cNvSpPr/>
          <p:nvPr/>
        </p:nvSpPr>
        <p:spPr>
          <a:xfrm>
            <a:off x="5798052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3" name="object 4283"/>
          <p:cNvSpPr/>
          <p:nvPr/>
        </p:nvSpPr>
        <p:spPr>
          <a:xfrm>
            <a:off x="5798052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4" name="object 4284"/>
          <p:cNvSpPr/>
          <p:nvPr/>
        </p:nvSpPr>
        <p:spPr>
          <a:xfrm>
            <a:off x="5798052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5" name="object 4285"/>
          <p:cNvSpPr/>
          <p:nvPr/>
        </p:nvSpPr>
        <p:spPr>
          <a:xfrm>
            <a:off x="5798052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6" name="object 4286"/>
          <p:cNvSpPr/>
          <p:nvPr/>
        </p:nvSpPr>
        <p:spPr>
          <a:xfrm>
            <a:off x="5798052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7" name="object 4287"/>
          <p:cNvSpPr/>
          <p:nvPr/>
        </p:nvSpPr>
        <p:spPr>
          <a:xfrm>
            <a:off x="5798052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8" name="object 4288"/>
          <p:cNvSpPr/>
          <p:nvPr/>
        </p:nvSpPr>
        <p:spPr>
          <a:xfrm>
            <a:off x="5798052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89" name="object 4289"/>
          <p:cNvSpPr/>
          <p:nvPr/>
        </p:nvSpPr>
        <p:spPr>
          <a:xfrm>
            <a:off x="5798052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0" name="object 4290"/>
          <p:cNvSpPr/>
          <p:nvPr/>
        </p:nvSpPr>
        <p:spPr>
          <a:xfrm>
            <a:off x="5798052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1" name="object 4291"/>
          <p:cNvSpPr/>
          <p:nvPr/>
        </p:nvSpPr>
        <p:spPr>
          <a:xfrm>
            <a:off x="5798052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2" name="object 4292"/>
          <p:cNvSpPr/>
          <p:nvPr/>
        </p:nvSpPr>
        <p:spPr>
          <a:xfrm>
            <a:off x="5798052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3" name="object 4293"/>
          <p:cNvSpPr/>
          <p:nvPr/>
        </p:nvSpPr>
        <p:spPr>
          <a:xfrm>
            <a:off x="5798052" y="43067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4" name="object 4294"/>
          <p:cNvSpPr/>
          <p:nvPr/>
        </p:nvSpPr>
        <p:spPr>
          <a:xfrm>
            <a:off x="5772292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5" name="object 4295"/>
          <p:cNvSpPr/>
          <p:nvPr/>
        </p:nvSpPr>
        <p:spPr>
          <a:xfrm>
            <a:off x="5772292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6" name="object 4296"/>
          <p:cNvSpPr/>
          <p:nvPr/>
        </p:nvSpPr>
        <p:spPr>
          <a:xfrm>
            <a:off x="5772292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7" name="object 4297"/>
          <p:cNvSpPr/>
          <p:nvPr/>
        </p:nvSpPr>
        <p:spPr>
          <a:xfrm>
            <a:off x="5772292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8" name="object 4298"/>
          <p:cNvSpPr/>
          <p:nvPr/>
        </p:nvSpPr>
        <p:spPr>
          <a:xfrm>
            <a:off x="5772292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299" name="object 4299"/>
          <p:cNvSpPr/>
          <p:nvPr/>
        </p:nvSpPr>
        <p:spPr>
          <a:xfrm>
            <a:off x="5772292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0" name="object 4300"/>
          <p:cNvSpPr/>
          <p:nvPr/>
        </p:nvSpPr>
        <p:spPr>
          <a:xfrm>
            <a:off x="5772292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1" name="object 4301"/>
          <p:cNvSpPr/>
          <p:nvPr/>
        </p:nvSpPr>
        <p:spPr>
          <a:xfrm>
            <a:off x="5772292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2" name="object 4302"/>
          <p:cNvSpPr/>
          <p:nvPr/>
        </p:nvSpPr>
        <p:spPr>
          <a:xfrm>
            <a:off x="577229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3" name="object 4303"/>
          <p:cNvSpPr/>
          <p:nvPr/>
        </p:nvSpPr>
        <p:spPr>
          <a:xfrm>
            <a:off x="577229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4" name="object 4304"/>
          <p:cNvSpPr/>
          <p:nvPr/>
        </p:nvSpPr>
        <p:spPr>
          <a:xfrm>
            <a:off x="577229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5" name="object 4305"/>
          <p:cNvSpPr/>
          <p:nvPr/>
        </p:nvSpPr>
        <p:spPr>
          <a:xfrm>
            <a:off x="577229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6" name="object 4306"/>
          <p:cNvSpPr/>
          <p:nvPr/>
        </p:nvSpPr>
        <p:spPr>
          <a:xfrm>
            <a:off x="577229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7" name="object 4307"/>
          <p:cNvSpPr/>
          <p:nvPr/>
        </p:nvSpPr>
        <p:spPr>
          <a:xfrm>
            <a:off x="577229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8" name="object 4308"/>
          <p:cNvSpPr/>
          <p:nvPr/>
        </p:nvSpPr>
        <p:spPr>
          <a:xfrm>
            <a:off x="577229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09" name="object 4309"/>
          <p:cNvSpPr/>
          <p:nvPr/>
        </p:nvSpPr>
        <p:spPr>
          <a:xfrm>
            <a:off x="5772292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0" name="object 4310"/>
          <p:cNvSpPr/>
          <p:nvPr/>
        </p:nvSpPr>
        <p:spPr>
          <a:xfrm>
            <a:off x="5772292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1" name="object 4311"/>
          <p:cNvSpPr/>
          <p:nvPr/>
        </p:nvSpPr>
        <p:spPr>
          <a:xfrm>
            <a:off x="5772292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2" name="object 4312"/>
          <p:cNvSpPr/>
          <p:nvPr/>
        </p:nvSpPr>
        <p:spPr>
          <a:xfrm>
            <a:off x="5772292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3" name="object 4313"/>
          <p:cNvSpPr/>
          <p:nvPr/>
        </p:nvSpPr>
        <p:spPr>
          <a:xfrm>
            <a:off x="5772292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4" name="object 4314"/>
          <p:cNvSpPr/>
          <p:nvPr/>
        </p:nvSpPr>
        <p:spPr>
          <a:xfrm>
            <a:off x="5772292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5" name="object 4315"/>
          <p:cNvSpPr/>
          <p:nvPr/>
        </p:nvSpPr>
        <p:spPr>
          <a:xfrm>
            <a:off x="5772292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6" name="object 4316"/>
          <p:cNvSpPr/>
          <p:nvPr/>
        </p:nvSpPr>
        <p:spPr>
          <a:xfrm>
            <a:off x="5772292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7" name="object 4317"/>
          <p:cNvSpPr/>
          <p:nvPr/>
        </p:nvSpPr>
        <p:spPr>
          <a:xfrm>
            <a:off x="5772292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8" name="object 4318"/>
          <p:cNvSpPr/>
          <p:nvPr/>
        </p:nvSpPr>
        <p:spPr>
          <a:xfrm>
            <a:off x="5772292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19" name="object 4319"/>
          <p:cNvSpPr/>
          <p:nvPr/>
        </p:nvSpPr>
        <p:spPr>
          <a:xfrm>
            <a:off x="5772292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0" name="object 4320"/>
          <p:cNvSpPr/>
          <p:nvPr/>
        </p:nvSpPr>
        <p:spPr>
          <a:xfrm>
            <a:off x="5772292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1" name="object 4321"/>
          <p:cNvSpPr/>
          <p:nvPr/>
        </p:nvSpPr>
        <p:spPr>
          <a:xfrm>
            <a:off x="5772292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2" name="object 4322"/>
          <p:cNvSpPr/>
          <p:nvPr/>
        </p:nvSpPr>
        <p:spPr>
          <a:xfrm>
            <a:off x="5772292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3" name="object 4323"/>
          <p:cNvSpPr/>
          <p:nvPr/>
        </p:nvSpPr>
        <p:spPr>
          <a:xfrm>
            <a:off x="5772292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4" name="object 4324"/>
          <p:cNvSpPr/>
          <p:nvPr/>
        </p:nvSpPr>
        <p:spPr>
          <a:xfrm>
            <a:off x="5772292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5" name="object 4325"/>
          <p:cNvSpPr/>
          <p:nvPr/>
        </p:nvSpPr>
        <p:spPr>
          <a:xfrm>
            <a:off x="5772292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6" name="object 4326"/>
          <p:cNvSpPr/>
          <p:nvPr/>
        </p:nvSpPr>
        <p:spPr>
          <a:xfrm>
            <a:off x="5772292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7" name="object 4327"/>
          <p:cNvSpPr/>
          <p:nvPr/>
        </p:nvSpPr>
        <p:spPr>
          <a:xfrm>
            <a:off x="5772292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8" name="object 4328"/>
          <p:cNvSpPr/>
          <p:nvPr/>
        </p:nvSpPr>
        <p:spPr>
          <a:xfrm>
            <a:off x="5772292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29" name="object 4329"/>
          <p:cNvSpPr/>
          <p:nvPr/>
        </p:nvSpPr>
        <p:spPr>
          <a:xfrm>
            <a:off x="5772292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0" name="object 4330"/>
          <p:cNvSpPr/>
          <p:nvPr/>
        </p:nvSpPr>
        <p:spPr>
          <a:xfrm>
            <a:off x="5772292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1" name="object 4331"/>
          <p:cNvSpPr/>
          <p:nvPr/>
        </p:nvSpPr>
        <p:spPr>
          <a:xfrm>
            <a:off x="5772292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2" name="object 4332"/>
          <p:cNvSpPr/>
          <p:nvPr/>
        </p:nvSpPr>
        <p:spPr>
          <a:xfrm>
            <a:off x="5772292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3" name="object 4333"/>
          <p:cNvSpPr/>
          <p:nvPr/>
        </p:nvSpPr>
        <p:spPr>
          <a:xfrm>
            <a:off x="5772292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4" name="object 4334"/>
          <p:cNvSpPr/>
          <p:nvPr/>
        </p:nvSpPr>
        <p:spPr>
          <a:xfrm>
            <a:off x="5772292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5" name="object 4335"/>
          <p:cNvSpPr/>
          <p:nvPr/>
        </p:nvSpPr>
        <p:spPr>
          <a:xfrm>
            <a:off x="5772292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6" name="object 4336"/>
          <p:cNvSpPr/>
          <p:nvPr/>
        </p:nvSpPr>
        <p:spPr>
          <a:xfrm>
            <a:off x="5772292" y="43067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7" name="object 4337"/>
          <p:cNvSpPr/>
          <p:nvPr/>
        </p:nvSpPr>
        <p:spPr>
          <a:xfrm>
            <a:off x="5772292" y="433170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8" name="object 4338"/>
          <p:cNvSpPr/>
          <p:nvPr/>
        </p:nvSpPr>
        <p:spPr>
          <a:xfrm>
            <a:off x="5772292" y="435672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39" name="object 4339"/>
          <p:cNvSpPr/>
          <p:nvPr/>
        </p:nvSpPr>
        <p:spPr>
          <a:xfrm>
            <a:off x="5746491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0" name="object 4340"/>
          <p:cNvSpPr/>
          <p:nvPr/>
        </p:nvSpPr>
        <p:spPr>
          <a:xfrm>
            <a:off x="5746491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1" name="object 4341"/>
          <p:cNvSpPr/>
          <p:nvPr/>
        </p:nvSpPr>
        <p:spPr>
          <a:xfrm>
            <a:off x="5746491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2" name="object 4342"/>
          <p:cNvSpPr/>
          <p:nvPr/>
        </p:nvSpPr>
        <p:spPr>
          <a:xfrm>
            <a:off x="5746491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3" name="object 4343"/>
          <p:cNvSpPr/>
          <p:nvPr/>
        </p:nvSpPr>
        <p:spPr>
          <a:xfrm>
            <a:off x="5746491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4" name="object 4344"/>
          <p:cNvSpPr/>
          <p:nvPr/>
        </p:nvSpPr>
        <p:spPr>
          <a:xfrm>
            <a:off x="5746491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5" name="object 4345"/>
          <p:cNvSpPr/>
          <p:nvPr/>
        </p:nvSpPr>
        <p:spPr>
          <a:xfrm>
            <a:off x="5746491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6" name="object 4346"/>
          <p:cNvSpPr/>
          <p:nvPr/>
        </p:nvSpPr>
        <p:spPr>
          <a:xfrm>
            <a:off x="5746491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7" name="object 4347"/>
          <p:cNvSpPr/>
          <p:nvPr/>
        </p:nvSpPr>
        <p:spPr>
          <a:xfrm>
            <a:off x="5746491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8" name="object 4348"/>
          <p:cNvSpPr/>
          <p:nvPr/>
        </p:nvSpPr>
        <p:spPr>
          <a:xfrm>
            <a:off x="5746491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49" name="object 4349"/>
          <p:cNvSpPr/>
          <p:nvPr/>
        </p:nvSpPr>
        <p:spPr>
          <a:xfrm>
            <a:off x="5746491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0" name="object 4350"/>
          <p:cNvSpPr/>
          <p:nvPr/>
        </p:nvSpPr>
        <p:spPr>
          <a:xfrm>
            <a:off x="5746491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1" name="object 4351"/>
          <p:cNvSpPr/>
          <p:nvPr/>
        </p:nvSpPr>
        <p:spPr>
          <a:xfrm>
            <a:off x="5746491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2" name="object 4352"/>
          <p:cNvSpPr/>
          <p:nvPr/>
        </p:nvSpPr>
        <p:spPr>
          <a:xfrm>
            <a:off x="5746491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3" name="object 4353"/>
          <p:cNvSpPr/>
          <p:nvPr/>
        </p:nvSpPr>
        <p:spPr>
          <a:xfrm>
            <a:off x="5746491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4" name="object 4354"/>
          <p:cNvSpPr/>
          <p:nvPr/>
        </p:nvSpPr>
        <p:spPr>
          <a:xfrm>
            <a:off x="5746491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5" name="object 4355"/>
          <p:cNvSpPr/>
          <p:nvPr/>
        </p:nvSpPr>
        <p:spPr>
          <a:xfrm>
            <a:off x="5746491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6" name="object 4356"/>
          <p:cNvSpPr/>
          <p:nvPr/>
        </p:nvSpPr>
        <p:spPr>
          <a:xfrm>
            <a:off x="5746491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7" name="object 4357"/>
          <p:cNvSpPr/>
          <p:nvPr/>
        </p:nvSpPr>
        <p:spPr>
          <a:xfrm>
            <a:off x="5746491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8" name="object 4358"/>
          <p:cNvSpPr/>
          <p:nvPr/>
        </p:nvSpPr>
        <p:spPr>
          <a:xfrm>
            <a:off x="5746491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59" name="object 4359"/>
          <p:cNvSpPr/>
          <p:nvPr/>
        </p:nvSpPr>
        <p:spPr>
          <a:xfrm>
            <a:off x="5746491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0" name="object 4360"/>
          <p:cNvSpPr/>
          <p:nvPr/>
        </p:nvSpPr>
        <p:spPr>
          <a:xfrm>
            <a:off x="5746491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1" name="object 4361"/>
          <p:cNvSpPr/>
          <p:nvPr/>
        </p:nvSpPr>
        <p:spPr>
          <a:xfrm>
            <a:off x="5746491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2" name="object 4362"/>
          <p:cNvSpPr/>
          <p:nvPr/>
        </p:nvSpPr>
        <p:spPr>
          <a:xfrm>
            <a:off x="5746491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3" name="object 4363"/>
          <p:cNvSpPr/>
          <p:nvPr/>
        </p:nvSpPr>
        <p:spPr>
          <a:xfrm>
            <a:off x="5746491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4" name="object 4364"/>
          <p:cNvSpPr/>
          <p:nvPr/>
        </p:nvSpPr>
        <p:spPr>
          <a:xfrm>
            <a:off x="5746491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5" name="object 4365"/>
          <p:cNvSpPr/>
          <p:nvPr/>
        </p:nvSpPr>
        <p:spPr>
          <a:xfrm>
            <a:off x="5746491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6" name="object 4366"/>
          <p:cNvSpPr/>
          <p:nvPr/>
        </p:nvSpPr>
        <p:spPr>
          <a:xfrm>
            <a:off x="5746491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7" name="object 4367"/>
          <p:cNvSpPr/>
          <p:nvPr/>
        </p:nvSpPr>
        <p:spPr>
          <a:xfrm>
            <a:off x="5746491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8" name="object 4368"/>
          <p:cNvSpPr/>
          <p:nvPr/>
        </p:nvSpPr>
        <p:spPr>
          <a:xfrm>
            <a:off x="5746491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69" name="object 4369"/>
          <p:cNvSpPr/>
          <p:nvPr/>
        </p:nvSpPr>
        <p:spPr>
          <a:xfrm>
            <a:off x="5746491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0" name="object 4370"/>
          <p:cNvSpPr/>
          <p:nvPr/>
        </p:nvSpPr>
        <p:spPr>
          <a:xfrm>
            <a:off x="5746491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1" name="object 4371"/>
          <p:cNvSpPr/>
          <p:nvPr/>
        </p:nvSpPr>
        <p:spPr>
          <a:xfrm>
            <a:off x="5746491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2" name="object 4372"/>
          <p:cNvSpPr/>
          <p:nvPr/>
        </p:nvSpPr>
        <p:spPr>
          <a:xfrm>
            <a:off x="5746491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3" name="object 4373"/>
          <p:cNvSpPr/>
          <p:nvPr/>
        </p:nvSpPr>
        <p:spPr>
          <a:xfrm>
            <a:off x="5746491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4" name="object 4374"/>
          <p:cNvSpPr/>
          <p:nvPr/>
        </p:nvSpPr>
        <p:spPr>
          <a:xfrm>
            <a:off x="5746491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5" name="object 4375"/>
          <p:cNvSpPr/>
          <p:nvPr/>
        </p:nvSpPr>
        <p:spPr>
          <a:xfrm>
            <a:off x="5746491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6" name="object 4376"/>
          <p:cNvSpPr/>
          <p:nvPr/>
        </p:nvSpPr>
        <p:spPr>
          <a:xfrm>
            <a:off x="5746491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7" name="object 4377"/>
          <p:cNvSpPr/>
          <p:nvPr/>
        </p:nvSpPr>
        <p:spPr>
          <a:xfrm>
            <a:off x="5746491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8" name="object 4378"/>
          <p:cNvSpPr/>
          <p:nvPr/>
        </p:nvSpPr>
        <p:spPr>
          <a:xfrm>
            <a:off x="5746491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79" name="object 4379"/>
          <p:cNvSpPr/>
          <p:nvPr/>
        </p:nvSpPr>
        <p:spPr>
          <a:xfrm>
            <a:off x="5746491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0" name="object 4380"/>
          <p:cNvSpPr/>
          <p:nvPr/>
        </p:nvSpPr>
        <p:spPr>
          <a:xfrm>
            <a:off x="5746491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1" name="object 4381"/>
          <p:cNvSpPr/>
          <p:nvPr/>
        </p:nvSpPr>
        <p:spPr>
          <a:xfrm>
            <a:off x="5746491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2" name="object 4382"/>
          <p:cNvSpPr/>
          <p:nvPr/>
        </p:nvSpPr>
        <p:spPr>
          <a:xfrm>
            <a:off x="5746491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3" name="object 4383"/>
          <p:cNvSpPr/>
          <p:nvPr/>
        </p:nvSpPr>
        <p:spPr>
          <a:xfrm>
            <a:off x="5746491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4" name="object 4384"/>
          <p:cNvSpPr/>
          <p:nvPr/>
        </p:nvSpPr>
        <p:spPr>
          <a:xfrm>
            <a:off x="5746491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5" name="object 4385"/>
          <p:cNvSpPr/>
          <p:nvPr/>
        </p:nvSpPr>
        <p:spPr>
          <a:xfrm>
            <a:off x="5746491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6" name="object 4386"/>
          <p:cNvSpPr/>
          <p:nvPr/>
        </p:nvSpPr>
        <p:spPr>
          <a:xfrm>
            <a:off x="5746491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7" name="object 4387"/>
          <p:cNvSpPr/>
          <p:nvPr/>
        </p:nvSpPr>
        <p:spPr>
          <a:xfrm>
            <a:off x="5746491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8" name="object 4388"/>
          <p:cNvSpPr/>
          <p:nvPr/>
        </p:nvSpPr>
        <p:spPr>
          <a:xfrm>
            <a:off x="5746491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628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89" name="object 4389"/>
          <p:cNvSpPr/>
          <p:nvPr/>
        </p:nvSpPr>
        <p:spPr>
          <a:xfrm>
            <a:off x="5746491" y="43067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0" name="object 4390"/>
          <p:cNvSpPr/>
          <p:nvPr/>
        </p:nvSpPr>
        <p:spPr>
          <a:xfrm>
            <a:off x="5746491" y="433170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251" y="2321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1" name="object 4391"/>
          <p:cNvSpPr/>
          <p:nvPr/>
        </p:nvSpPr>
        <p:spPr>
          <a:xfrm>
            <a:off x="5746491" y="435672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8081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2" name="object 4392"/>
          <p:cNvSpPr/>
          <p:nvPr/>
        </p:nvSpPr>
        <p:spPr>
          <a:xfrm>
            <a:off x="5746491" y="438165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628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3" name="object 4393"/>
          <p:cNvSpPr/>
          <p:nvPr/>
        </p:nvSpPr>
        <p:spPr>
          <a:xfrm>
            <a:off x="5720688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4" name="object 4394"/>
          <p:cNvSpPr/>
          <p:nvPr/>
        </p:nvSpPr>
        <p:spPr>
          <a:xfrm>
            <a:off x="5720688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5" name="object 4395"/>
          <p:cNvSpPr/>
          <p:nvPr/>
        </p:nvSpPr>
        <p:spPr>
          <a:xfrm>
            <a:off x="5720688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6" name="object 4396"/>
          <p:cNvSpPr/>
          <p:nvPr/>
        </p:nvSpPr>
        <p:spPr>
          <a:xfrm>
            <a:off x="5720688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7" name="object 4397"/>
          <p:cNvSpPr/>
          <p:nvPr/>
        </p:nvSpPr>
        <p:spPr>
          <a:xfrm>
            <a:off x="5720688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8" name="object 4398"/>
          <p:cNvSpPr/>
          <p:nvPr/>
        </p:nvSpPr>
        <p:spPr>
          <a:xfrm>
            <a:off x="5720688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399" name="object 4399"/>
          <p:cNvSpPr/>
          <p:nvPr/>
        </p:nvSpPr>
        <p:spPr>
          <a:xfrm>
            <a:off x="5720688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0" name="object 4400"/>
          <p:cNvSpPr/>
          <p:nvPr/>
        </p:nvSpPr>
        <p:spPr>
          <a:xfrm>
            <a:off x="5720688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1" name="object 4401"/>
          <p:cNvSpPr/>
          <p:nvPr/>
        </p:nvSpPr>
        <p:spPr>
          <a:xfrm>
            <a:off x="572068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2" name="object 4402"/>
          <p:cNvSpPr/>
          <p:nvPr/>
        </p:nvSpPr>
        <p:spPr>
          <a:xfrm>
            <a:off x="572068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3" name="object 4403"/>
          <p:cNvSpPr/>
          <p:nvPr/>
        </p:nvSpPr>
        <p:spPr>
          <a:xfrm>
            <a:off x="572068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4" name="object 4404"/>
          <p:cNvSpPr/>
          <p:nvPr/>
        </p:nvSpPr>
        <p:spPr>
          <a:xfrm>
            <a:off x="5720688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5" name="object 4405"/>
          <p:cNvSpPr/>
          <p:nvPr/>
        </p:nvSpPr>
        <p:spPr>
          <a:xfrm>
            <a:off x="5720688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6" name="object 4406"/>
          <p:cNvSpPr/>
          <p:nvPr/>
        </p:nvSpPr>
        <p:spPr>
          <a:xfrm>
            <a:off x="5720688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7" name="object 4407"/>
          <p:cNvSpPr/>
          <p:nvPr/>
        </p:nvSpPr>
        <p:spPr>
          <a:xfrm>
            <a:off x="5720688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8" name="object 4408"/>
          <p:cNvSpPr/>
          <p:nvPr/>
        </p:nvSpPr>
        <p:spPr>
          <a:xfrm>
            <a:off x="5720688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09" name="object 4409"/>
          <p:cNvSpPr/>
          <p:nvPr/>
        </p:nvSpPr>
        <p:spPr>
          <a:xfrm>
            <a:off x="5720688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0" name="object 4410"/>
          <p:cNvSpPr/>
          <p:nvPr/>
        </p:nvSpPr>
        <p:spPr>
          <a:xfrm>
            <a:off x="5720688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1" name="object 4411"/>
          <p:cNvSpPr/>
          <p:nvPr/>
        </p:nvSpPr>
        <p:spPr>
          <a:xfrm>
            <a:off x="5720688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2" name="object 4412"/>
          <p:cNvSpPr/>
          <p:nvPr/>
        </p:nvSpPr>
        <p:spPr>
          <a:xfrm>
            <a:off x="5720688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3" name="object 4413"/>
          <p:cNvSpPr/>
          <p:nvPr/>
        </p:nvSpPr>
        <p:spPr>
          <a:xfrm>
            <a:off x="5720688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4" name="object 4414"/>
          <p:cNvSpPr/>
          <p:nvPr/>
        </p:nvSpPr>
        <p:spPr>
          <a:xfrm>
            <a:off x="5720688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5" name="object 4415"/>
          <p:cNvSpPr/>
          <p:nvPr/>
        </p:nvSpPr>
        <p:spPr>
          <a:xfrm>
            <a:off x="5720688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6" name="object 4416"/>
          <p:cNvSpPr/>
          <p:nvPr/>
        </p:nvSpPr>
        <p:spPr>
          <a:xfrm>
            <a:off x="5720688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7" name="object 4417"/>
          <p:cNvSpPr/>
          <p:nvPr/>
        </p:nvSpPr>
        <p:spPr>
          <a:xfrm>
            <a:off x="5720688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8" name="object 4418"/>
          <p:cNvSpPr/>
          <p:nvPr/>
        </p:nvSpPr>
        <p:spPr>
          <a:xfrm>
            <a:off x="5720688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19" name="object 4419"/>
          <p:cNvSpPr/>
          <p:nvPr/>
        </p:nvSpPr>
        <p:spPr>
          <a:xfrm>
            <a:off x="5720688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0" name="object 4420"/>
          <p:cNvSpPr/>
          <p:nvPr/>
        </p:nvSpPr>
        <p:spPr>
          <a:xfrm>
            <a:off x="5720688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1" name="object 4421"/>
          <p:cNvSpPr/>
          <p:nvPr/>
        </p:nvSpPr>
        <p:spPr>
          <a:xfrm>
            <a:off x="5720688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2" name="object 4422"/>
          <p:cNvSpPr/>
          <p:nvPr/>
        </p:nvSpPr>
        <p:spPr>
          <a:xfrm>
            <a:off x="5720688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3" name="object 4423"/>
          <p:cNvSpPr/>
          <p:nvPr/>
        </p:nvSpPr>
        <p:spPr>
          <a:xfrm>
            <a:off x="5720688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4" name="object 4424"/>
          <p:cNvSpPr/>
          <p:nvPr/>
        </p:nvSpPr>
        <p:spPr>
          <a:xfrm>
            <a:off x="5720688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5" name="object 4425"/>
          <p:cNvSpPr/>
          <p:nvPr/>
        </p:nvSpPr>
        <p:spPr>
          <a:xfrm>
            <a:off x="5720688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6" name="object 4426"/>
          <p:cNvSpPr/>
          <p:nvPr/>
        </p:nvSpPr>
        <p:spPr>
          <a:xfrm>
            <a:off x="5720688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7" name="object 4427"/>
          <p:cNvSpPr/>
          <p:nvPr/>
        </p:nvSpPr>
        <p:spPr>
          <a:xfrm>
            <a:off x="5720688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8" name="object 4428"/>
          <p:cNvSpPr/>
          <p:nvPr/>
        </p:nvSpPr>
        <p:spPr>
          <a:xfrm>
            <a:off x="5720688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29" name="object 4429"/>
          <p:cNvSpPr/>
          <p:nvPr/>
        </p:nvSpPr>
        <p:spPr>
          <a:xfrm>
            <a:off x="5720688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0" name="object 4430"/>
          <p:cNvSpPr/>
          <p:nvPr/>
        </p:nvSpPr>
        <p:spPr>
          <a:xfrm>
            <a:off x="5720688" y="40071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1" name="object 4431"/>
          <p:cNvSpPr/>
          <p:nvPr/>
        </p:nvSpPr>
        <p:spPr>
          <a:xfrm>
            <a:off x="5720688" y="40320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2" name="object 4432"/>
          <p:cNvSpPr/>
          <p:nvPr/>
        </p:nvSpPr>
        <p:spPr>
          <a:xfrm>
            <a:off x="5720688" y="405710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3" name="object 4433"/>
          <p:cNvSpPr/>
          <p:nvPr/>
        </p:nvSpPr>
        <p:spPr>
          <a:xfrm>
            <a:off x="5720688" y="408204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8081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4" name="object 4434"/>
          <p:cNvSpPr/>
          <p:nvPr/>
        </p:nvSpPr>
        <p:spPr>
          <a:xfrm>
            <a:off x="5720688" y="410698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5" name="object 4435"/>
          <p:cNvSpPr/>
          <p:nvPr/>
        </p:nvSpPr>
        <p:spPr>
          <a:xfrm>
            <a:off x="5720688" y="41320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6" name="object 4436"/>
          <p:cNvSpPr/>
          <p:nvPr/>
        </p:nvSpPr>
        <p:spPr>
          <a:xfrm>
            <a:off x="5720688" y="415693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7" name="object 4437"/>
          <p:cNvSpPr/>
          <p:nvPr/>
        </p:nvSpPr>
        <p:spPr>
          <a:xfrm>
            <a:off x="5720688" y="41819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8" name="object 4438"/>
          <p:cNvSpPr/>
          <p:nvPr/>
        </p:nvSpPr>
        <p:spPr>
          <a:xfrm>
            <a:off x="5720688" y="42068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39" name="object 4439"/>
          <p:cNvSpPr/>
          <p:nvPr/>
        </p:nvSpPr>
        <p:spPr>
          <a:xfrm>
            <a:off x="5720688" y="423187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0" name="object 4440"/>
          <p:cNvSpPr/>
          <p:nvPr/>
        </p:nvSpPr>
        <p:spPr>
          <a:xfrm>
            <a:off x="5720688" y="425680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1" name="object 4441"/>
          <p:cNvSpPr/>
          <p:nvPr/>
        </p:nvSpPr>
        <p:spPr>
          <a:xfrm>
            <a:off x="5720688" y="428178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2" name="object 4442"/>
          <p:cNvSpPr/>
          <p:nvPr/>
        </p:nvSpPr>
        <p:spPr>
          <a:xfrm>
            <a:off x="5720688" y="43067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3" name="object 4443"/>
          <p:cNvSpPr/>
          <p:nvPr/>
        </p:nvSpPr>
        <p:spPr>
          <a:xfrm>
            <a:off x="5720688" y="433170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4" name="object 4444"/>
          <p:cNvSpPr/>
          <p:nvPr/>
        </p:nvSpPr>
        <p:spPr>
          <a:xfrm>
            <a:off x="5720688" y="435672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5" name="object 4445"/>
          <p:cNvSpPr/>
          <p:nvPr/>
        </p:nvSpPr>
        <p:spPr>
          <a:xfrm>
            <a:off x="5720688" y="438165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6" name="object 4446"/>
          <p:cNvSpPr/>
          <p:nvPr/>
        </p:nvSpPr>
        <p:spPr>
          <a:xfrm>
            <a:off x="5720688" y="44316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7" name="object 4447"/>
          <p:cNvSpPr/>
          <p:nvPr/>
        </p:nvSpPr>
        <p:spPr>
          <a:xfrm>
            <a:off x="5720688" y="445655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218"/>
                </a:lnTo>
                <a:lnTo>
                  <a:pt x="5251" y="2321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8" name="object 4448"/>
          <p:cNvSpPr/>
          <p:nvPr/>
        </p:nvSpPr>
        <p:spPr>
          <a:xfrm>
            <a:off x="5720688" y="4556461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8006" y="22993"/>
                </a:lnTo>
                <a:lnTo>
                  <a:pt x="5251" y="22993"/>
                </a:lnTo>
                <a:lnTo>
                  <a:pt x="0" y="1782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49" name="object 4449"/>
          <p:cNvSpPr/>
          <p:nvPr/>
        </p:nvSpPr>
        <p:spPr>
          <a:xfrm>
            <a:off x="5695002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0" name="object 4450"/>
          <p:cNvSpPr/>
          <p:nvPr/>
        </p:nvSpPr>
        <p:spPr>
          <a:xfrm>
            <a:off x="5695002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1" name="object 4451"/>
          <p:cNvSpPr/>
          <p:nvPr/>
        </p:nvSpPr>
        <p:spPr>
          <a:xfrm>
            <a:off x="5695002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2" name="object 4452"/>
          <p:cNvSpPr/>
          <p:nvPr/>
        </p:nvSpPr>
        <p:spPr>
          <a:xfrm>
            <a:off x="5695002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3" name="object 4453"/>
          <p:cNvSpPr/>
          <p:nvPr/>
        </p:nvSpPr>
        <p:spPr>
          <a:xfrm>
            <a:off x="5695002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4" name="object 4454"/>
          <p:cNvSpPr/>
          <p:nvPr/>
        </p:nvSpPr>
        <p:spPr>
          <a:xfrm>
            <a:off x="5695002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5" name="object 4455"/>
          <p:cNvSpPr/>
          <p:nvPr/>
        </p:nvSpPr>
        <p:spPr>
          <a:xfrm>
            <a:off x="5695002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6" name="object 4456"/>
          <p:cNvSpPr/>
          <p:nvPr/>
        </p:nvSpPr>
        <p:spPr>
          <a:xfrm>
            <a:off x="5695002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7" name="object 4457"/>
          <p:cNvSpPr/>
          <p:nvPr/>
        </p:nvSpPr>
        <p:spPr>
          <a:xfrm>
            <a:off x="569500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8" name="object 4458"/>
          <p:cNvSpPr/>
          <p:nvPr/>
        </p:nvSpPr>
        <p:spPr>
          <a:xfrm>
            <a:off x="569500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59" name="object 4459"/>
          <p:cNvSpPr/>
          <p:nvPr/>
        </p:nvSpPr>
        <p:spPr>
          <a:xfrm>
            <a:off x="569500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0" name="object 4460"/>
          <p:cNvSpPr/>
          <p:nvPr/>
        </p:nvSpPr>
        <p:spPr>
          <a:xfrm>
            <a:off x="569500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1" name="object 4461"/>
          <p:cNvSpPr/>
          <p:nvPr/>
        </p:nvSpPr>
        <p:spPr>
          <a:xfrm>
            <a:off x="569500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2" name="object 4462"/>
          <p:cNvSpPr/>
          <p:nvPr/>
        </p:nvSpPr>
        <p:spPr>
          <a:xfrm>
            <a:off x="569500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3" name="object 4463"/>
          <p:cNvSpPr/>
          <p:nvPr/>
        </p:nvSpPr>
        <p:spPr>
          <a:xfrm>
            <a:off x="569500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4" name="object 4464"/>
          <p:cNvSpPr/>
          <p:nvPr/>
        </p:nvSpPr>
        <p:spPr>
          <a:xfrm>
            <a:off x="569500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5" name="object 4465"/>
          <p:cNvSpPr/>
          <p:nvPr/>
        </p:nvSpPr>
        <p:spPr>
          <a:xfrm>
            <a:off x="569500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6" name="object 4466"/>
          <p:cNvSpPr/>
          <p:nvPr/>
        </p:nvSpPr>
        <p:spPr>
          <a:xfrm>
            <a:off x="569500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7" name="object 4467"/>
          <p:cNvSpPr/>
          <p:nvPr/>
        </p:nvSpPr>
        <p:spPr>
          <a:xfrm>
            <a:off x="569500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8" name="object 4468"/>
          <p:cNvSpPr/>
          <p:nvPr/>
        </p:nvSpPr>
        <p:spPr>
          <a:xfrm>
            <a:off x="569500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69" name="object 4469"/>
          <p:cNvSpPr/>
          <p:nvPr/>
        </p:nvSpPr>
        <p:spPr>
          <a:xfrm>
            <a:off x="569500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0" name="object 4470"/>
          <p:cNvSpPr/>
          <p:nvPr/>
        </p:nvSpPr>
        <p:spPr>
          <a:xfrm>
            <a:off x="5695002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1" name="object 4471"/>
          <p:cNvSpPr/>
          <p:nvPr/>
        </p:nvSpPr>
        <p:spPr>
          <a:xfrm>
            <a:off x="5695002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2" name="object 4472"/>
          <p:cNvSpPr/>
          <p:nvPr/>
        </p:nvSpPr>
        <p:spPr>
          <a:xfrm>
            <a:off x="5695002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3" name="object 4473"/>
          <p:cNvSpPr/>
          <p:nvPr/>
        </p:nvSpPr>
        <p:spPr>
          <a:xfrm>
            <a:off x="5695002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4" name="object 4474"/>
          <p:cNvSpPr/>
          <p:nvPr/>
        </p:nvSpPr>
        <p:spPr>
          <a:xfrm>
            <a:off x="5695002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5" name="object 4475"/>
          <p:cNvSpPr/>
          <p:nvPr/>
        </p:nvSpPr>
        <p:spPr>
          <a:xfrm>
            <a:off x="5695002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6" name="object 4476"/>
          <p:cNvSpPr/>
          <p:nvPr/>
        </p:nvSpPr>
        <p:spPr>
          <a:xfrm>
            <a:off x="5695002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7" name="object 4477"/>
          <p:cNvSpPr/>
          <p:nvPr/>
        </p:nvSpPr>
        <p:spPr>
          <a:xfrm>
            <a:off x="5695002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8" name="object 4478"/>
          <p:cNvSpPr/>
          <p:nvPr/>
        </p:nvSpPr>
        <p:spPr>
          <a:xfrm>
            <a:off x="5695002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79" name="object 4479"/>
          <p:cNvSpPr/>
          <p:nvPr/>
        </p:nvSpPr>
        <p:spPr>
          <a:xfrm>
            <a:off x="5695002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0" name="object 4480"/>
          <p:cNvSpPr/>
          <p:nvPr/>
        </p:nvSpPr>
        <p:spPr>
          <a:xfrm>
            <a:off x="5695002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1" name="object 4481"/>
          <p:cNvSpPr/>
          <p:nvPr/>
        </p:nvSpPr>
        <p:spPr>
          <a:xfrm>
            <a:off x="5695002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2" name="object 4482"/>
          <p:cNvSpPr/>
          <p:nvPr/>
        </p:nvSpPr>
        <p:spPr>
          <a:xfrm>
            <a:off x="5695002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3" name="object 4483"/>
          <p:cNvSpPr/>
          <p:nvPr/>
        </p:nvSpPr>
        <p:spPr>
          <a:xfrm>
            <a:off x="5695002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4" name="object 4484"/>
          <p:cNvSpPr/>
          <p:nvPr/>
        </p:nvSpPr>
        <p:spPr>
          <a:xfrm>
            <a:off x="5695002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5" name="object 4485"/>
          <p:cNvSpPr/>
          <p:nvPr/>
        </p:nvSpPr>
        <p:spPr>
          <a:xfrm>
            <a:off x="5695002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6" name="object 4486"/>
          <p:cNvSpPr/>
          <p:nvPr/>
        </p:nvSpPr>
        <p:spPr>
          <a:xfrm>
            <a:off x="5695002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7" name="object 4487"/>
          <p:cNvSpPr/>
          <p:nvPr/>
        </p:nvSpPr>
        <p:spPr>
          <a:xfrm>
            <a:off x="5695002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8" name="object 4488"/>
          <p:cNvSpPr/>
          <p:nvPr/>
        </p:nvSpPr>
        <p:spPr>
          <a:xfrm>
            <a:off x="5695002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89" name="object 4489"/>
          <p:cNvSpPr/>
          <p:nvPr/>
        </p:nvSpPr>
        <p:spPr>
          <a:xfrm>
            <a:off x="5695002" y="40320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0" name="object 4490"/>
          <p:cNvSpPr/>
          <p:nvPr/>
        </p:nvSpPr>
        <p:spPr>
          <a:xfrm>
            <a:off x="5695002" y="405710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1" name="object 4491"/>
          <p:cNvSpPr/>
          <p:nvPr/>
        </p:nvSpPr>
        <p:spPr>
          <a:xfrm>
            <a:off x="5695002" y="408204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2" name="object 4492"/>
          <p:cNvSpPr/>
          <p:nvPr/>
        </p:nvSpPr>
        <p:spPr>
          <a:xfrm>
            <a:off x="5695002" y="410698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3" name="object 4493"/>
          <p:cNvSpPr/>
          <p:nvPr/>
        </p:nvSpPr>
        <p:spPr>
          <a:xfrm>
            <a:off x="5695002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4" name="object 4494"/>
          <p:cNvSpPr/>
          <p:nvPr/>
        </p:nvSpPr>
        <p:spPr>
          <a:xfrm>
            <a:off x="5695002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5" name="object 4495"/>
          <p:cNvSpPr/>
          <p:nvPr/>
        </p:nvSpPr>
        <p:spPr>
          <a:xfrm>
            <a:off x="5695002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6" name="object 4496"/>
          <p:cNvSpPr/>
          <p:nvPr/>
        </p:nvSpPr>
        <p:spPr>
          <a:xfrm>
            <a:off x="5695002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7" name="object 4497"/>
          <p:cNvSpPr/>
          <p:nvPr/>
        </p:nvSpPr>
        <p:spPr>
          <a:xfrm>
            <a:off x="5695002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8" name="object 4498"/>
          <p:cNvSpPr/>
          <p:nvPr/>
        </p:nvSpPr>
        <p:spPr>
          <a:xfrm>
            <a:off x="5695002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499" name="object 4499"/>
          <p:cNvSpPr/>
          <p:nvPr/>
        </p:nvSpPr>
        <p:spPr>
          <a:xfrm>
            <a:off x="5695002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0" name="object 4500"/>
          <p:cNvSpPr/>
          <p:nvPr/>
        </p:nvSpPr>
        <p:spPr>
          <a:xfrm>
            <a:off x="5695002" y="43067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1" name="object 4501"/>
          <p:cNvSpPr/>
          <p:nvPr/>
        </p:nvSpPr>
        <p:spPr>
          <a:xfrm>
            <a:off x="5695002" y="433170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2" name="object 4502"/>
          <p:cNvSpPr/>
          <p:nvPr/>
        </p:nvSpPr>
        <p:spPr>
          <a:xfrm>
            <a:off x="5695002" y="435672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3" name="object 4503"/>
          <p:cNvSpPr/>
          <p:nvPr/>
        </p:nvSpPr>
        <p:spPr>
          <a:xfrm>
            <a:off x="5695002" y="438165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4" name="object 4504"/>
          <p:cNvSpPr/>
          <p:nvPr/>
        </p:nvSpPr>
        <p:spPr>
          <a:xfrm>
            <a:off x="5695002" y="4406598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5" name="object 4505"/>
          <p:cNvSpPr/>
          <p:nvPr/>
        </p:nvSpPr>
        <p:spPr>
          <a:xfrm>
            <a:off x="5695002" y="44316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6" name="object 4506"/>
          <p:cNvSpPr/>
          <p:nvPr/>
        </p:nvSpPr>
        <p:spPr>
          <a:xfrm>
            <a:off x="5695002" y="445655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7" name="object 4507"/>
          <p:cNvSpPr/>
          <p:nvPr/>
        </p:nvSpPr>
        <p:spPr>
          <a:xfrm>
            <a:off x="5695002" y="448157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8" name="object 4508"/>
          <p:cNvSpPr/>
          <p:nvPr/>
        </p:nvSpPr>
        <p:spPr>
          <a:xfrm>
            <a:off x="5695002" y="4506507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2993"/>
                </a:lnTo>
                <a:lnTo>
                  <a:pt x="5101" y="2299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09" name="object 4509"/>
          <p:cNvSpPr/>
          <p:nvPr/>
        </p:nvSpPr>
        <p:spPr>
          <a:xfrm>
            <a:off x="5695002" y="4531362"/>
            <a:ext cx="21006" cy="20553"/>
          </a:xfrm>
          <a:custGeom>
            <a:avLst/>
            <a:gdLst/>
            <a:ahLst/>
            <a:cxnLst/>
            <a:rect l="l" t="t" r="r" b="b"/>
            <a:pathLst>
              <a:path w="23107" h="2329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93"/>
                </a:lnTo>
                <a:lnTo>
                  <a:pt x="5176" y="23293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0" name="object 4510"/>
          <p:cNvSpPr/>
          <p:nvPr/>
        </p:nvSpPr>
        <p:spPr>
          <a:xfrm>
            <a:off x="5695002" y="4556461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1" name="object 4511"/>
          <p:cNvSpPr/>
          <p:nvPr/>
        </p:nvSpPr>
        <p:spPr>
          <a:xfrm>
            <a:off x="5669221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2" name="object 4512"/>
          <p:cNvSpPr/>
          <p:nvPr/>
        </p:nvSpPr>
        <p:spPr>
          <a:xfrm>
            <a:off x="5669221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3" name="object 4513"/>
          <p:cNvSpPr/>
          <p:nvPr/>
        </p:nvSpPr>
        <p:spPr>
          <a:xfrm>
            <a:off x="5669221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4" name="object 4514"/>
          <p:cNvSpPr/>
          <p:nvPr/>
        </p:nvSpPr>
        <p:spPr>
          <a:xfrm>
            <a:off x="5669221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5" name="object 4515"/>
          <p:cNvSpPr/>
          <p:nvPr/>
        </p:nvSpPr>
        <p:spPr>
          <a:xfrm>
            <a:off x="5669221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6" name="object 4516"/>
          <p:cNvSpPr/>
          <p:nvPr/>
        </p:nvSpPr>
        <p:spPr>
          <a:xfrm>
            <a:off x="5669221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7" name="object 4517"/>
          <p:cNvSpPr/>
          <p:nvPr/>
        </p:nvSpPr>
        <p:spPr>
          <a:xfrm>
            <a:off x="5669221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8" name="object 4518"/>
          <p:cNvSpPr/>
          <p:nvPr/>
        </p:nvSpPr>
        <p:spPr>
          <a:xfrm>
            <a:off x="5669221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19" name="object 4519"/>
          <p:cNvSpPr/>
          <p:nvPr/>
        </p:nvSpPr>
        <p:spPr>
          <a:xfrm>
            <a:off x="5669221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0" name="object 4520"/>
          <p:cNvSpPr/>
          <p:nvPr/>
        </p:nvSpPr>
        <p:spPr>
          <a:xfrm>
            <a:off x="5669221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1" name="object 4521"/>
          <p:cNvSpPr/>
          <p:nvPr/>
        </p:nvSpPr>
        <p:spPr>
          <a:xfrm>
            <a:off x="5669221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2" name="object 4522"/>
          <p:cNvSpPr/>
          <p:nvPr/>
        </p:nvSpPr>
        <p:spPr>
          <a:xfrm>
            <a:off x="5669221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3" name="object 4523"/>
          <p:cNvSpPr/>
          <p:nvPr/>
        </p:nvSpPr>
        <p:spPr>
          <a:xfrm>
            <a:off x="5669221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4" name="object 4524"/>
          <p:cNvSpPr/>
          <p:nvPr/>
        </p:nvSpPr>
        <p:spPr>
          <a:xfrm>
            <a:off x="5669221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5" name="object 4525"/>
          <p:cNvSpPr/>
          <p:nvPr/>
        </p:nvSpPr>
        <p:spPr>
          <a:xfrm>
            <a:off x="5669221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6" name="object 4526"/>
          <p:cNvSpPr/>
          <p:nvPr/>
        </p:nvSpPr>
        <p:spPr>
          <a:xfrm>
            <a:off x="5669221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7" name="object 4527"/>
          <p:cNvSpPr/>
          <p:nvPr/>
        </p:nvSpPr>
        <p:spPr>
          <a:xfrm>
            <a:off x="5669221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8" name="object 4528"/>
          <p:cNvSpPr/>
          <p:nvPr/>
        </p:nvSpPr>
        <p:spPr>
          <a:xfrm>
            <a:off x="5669221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29" name="object 4529"/>
          <p:cNvSpPr/>
          <p:nvPr/>
        </p:nvSpPr>
        <p:spPr>
          <a:xfrm>
            <a:off x="5669221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0" name="object 4530"/>
          <p:cNvSpPr/>
          <p:nvPr/>
        </p:nvSpPr>
        <p:spPr>
          <a:xfrm>
            <a:off x="5669221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1" name="object 4531"/>
          <p:cNvSpPr/>
          <p:nvPr/>
        </p:nvSpPr>
        <p:spPr>
          <a:xfrm>
            <a:off x="5669221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2" name="object 4532"/>
          <p:cNvSpPr/>
          <p:nvPr/>
        </p:nvSpPr>
        <p:spPr>
          <a:xfrm>
            <a:off x="5669221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3" name="object 4533"/>
          <p:cNvSpPr/>
          <p:nvPr/>
        </p:nvSpPr>
        <p:spPr>
          <a:xfrm>
            <a:off x="5669221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4" name="object 4534"/>
          <p:cNvSpPr/>
          <p:nvPr/>
        </p:nvSpPr>
        <p:spPr>
          <a:xfrm>
            <a:off x="5669221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5" name="object 4535"/>
          <p:cNvSpPr/>
          <p:nvPr/>
        </p:nvSpPr>
        <p:spPr>
          <a:xfrm>
            <a:off x="5669221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6" name="object 4536"/>
          <p:cNvSpPr/>
          <p:nvPr/>
        </p:nvSpPr>
        <p:spPr>
          <a:xfrm>
            <a:off x="5669221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7" name="object 4537"/>
          <p:cNvSpPr/>
          <p:nvPr/>
        </p:nvSpPr>
        <p:spPr>
          <a:xfrm>
            <a:off x="5669221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8" name="object 4538"/>
          <p:cNvSpPr/>
          <p:nvPr/>
        </p:nvSpPr>
        <p:spPr>
          <a:xfrm>
            <a:off x="5669221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39" name="object 4539"/>
          <p:cNvSpPr/>
          <p:nvPr/>
        </p:nvSpPr>
        <p:spPr>
          <a:xfrm>
            <a:off x="5669221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0" name="object 4540"/>
          <p:cNvSpPr/>
          <p:nvPr/>
        </p:nvSpPr>
        <p:spPr>
          <a:xfrm>
            <a:off x="5669221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1" name="object 4541"/>
          <p:cNvSpPr/>
          <p:nvPr/>
        </p:nvSpPr>
        <p:spPr>
          <a:xfrm>
            <a:off x="5669221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2" name="object 4542"/>
          <p:cNvSpPr/>
          <p:nvPr/>
        </p:nvSpPr>
        <p:spPr>
          <a:xfrm>
            <a:off x="5669221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3" name="object 4543"/>
          <p:cNvSpPr/>
          <p:nvPr/>
        </p:nvSpPr>
        <p:spPr>
          <a:xfrm>
            <a:off x="5669221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4" name="object 4544"/>
          <p:cNvSpPr/>
          <p:nvPr/>
        </p:nvSpPr>
        <p:spPr>
          <a:xfrm>
            <a:off x="5669221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5" name="object 4545"/>
          <p:cNvSpPr/>
          <p:nvPr/>
        </p:nvSpPr>
        <p:spPr>
          <a:xfrm>
            <a:off x="5669221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6" name="object 4546"/>
          <p:cNvSpPr/>
          <p:nvPr/>
        </p:nvSpPr>
        <p:spPr>
          <a:xfrm>
            <a:off x="5669221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7" name="object 4547"/>
          <p:cNvSpPr/>
          <p:nvPr/>
        </p:nvSpPr>
        <p:spPr>
          <a:xfrm>
            <a:off x="5669221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8" name="object 4548"/>
          <p:cNvSpPr/>
          <p:nvPr/>
        </p:nvSpPr>
        <p:spPr>
          <a:xfrm>
            <a:off x="5669221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49" name="object 4549"/>
          <p:cNvSpPr/>
          <p:nvPr/>
        </p:nvSpPr>
        <p:spPr>
          <a:xfrm>
            <a:off x="5669221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0" name="object 4550"/>
          <p:cNvSpPr/>
          <p:nvPr/>
        </p:nvSpPr>
        <p:spPr>
          <a:xfrm>
            <a:off x="5669221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1" name="object 4551"/>
          <p:cNvSpPr/>
          <p:nvPr/>
        </p:nvSpPr>
        <p:spPr>
          <a:xfrm>
            <a:off x="5669221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2" name="object 4552"/>
          <p:cNvSpPr/>
          <p:nvPr/>
        </p:nvSpPr>
        <p:spPr>
          <a:xfrm>
            <a:off x="5669221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3" name="object 4553"/>
          <p:cNvSpPr/>
          <p:nvPr/>
        </p:nvSpPr>
        <p:spPr>
          <a:xfrm>
            <a:off x="5669221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4" name="object 4554"/>
          <p:cNvSpPr/>
          <p:nvPr/>
        </p:nvSpPr>
        <p:spPr>
          <a:xfrm>
            <a:off x="5669221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5" name="object 4555"/>
          <p:cNvSpPr/>
          <p:nvPr/>
        </p:nvSpPr>
        <p:spPr>
          <a:xfrm>
            <a:off x="5669221" y="40071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6" name="object 4556"/>
          <p:cNvSpPr/>
          <p:nvPr/>
        </p:nvSpPr>
        <p:spPr>
          <a:xfrm>
            <a:off x="5669221" y="41320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7" name="object 4557"/>
          <p:cNvSpPr/>
          <p:nvPr/>
        </p:nvSpPr>
        <p:spPr>
          <a:xfrm>
            <a:off x="5669221" y="415693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8" name="object 4558"/>
          <p:cNvSpPr/>
          <p:nvPr/>
        </p:nvSpPr>
        <p:spPr>
          <a:xfrm>
            <a:off x="5669221" y="41819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59" name="object 4559"/>
          <p:cNvSpPr/>
          <p:nvPr/>
        </p:nvSpPr>
        <p:spPr>
          <a:xfrm>
            <a:off x="5669221" y="42068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0" name="object 4560"/>
          <p:cNvSpPr/>
          <p:nvPr/>
        </p:nvSpPr>
        <p:spPr>
          <a:xfrm>
            <a:off x="5669221" y="423187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1" name="object 4561"/>
          <p:cNvSpPr/>
          <p:nvPr/>
        </p:nvSpPr>
        <p:spPr>
          <a:xfrm>
            <a:off x="5669221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2" name="object 4562"/>
          <p:cNvSpPr/>
          <p:nvPr/>
        </p:nvSpPr>
        <p:spPr>
          <a:xfrm>
            <a:off x="5669221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3" name="object 4563"/>
          <p:cNvSpPr/>
          <p:nvPr/>
        </p:nvSpPr>
        <p:spPr>
          <a:xfrm>
            <a:off x="5669221" y="43067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4" name="object 4564"/>
          <p:cNvSpPr/>
          <p:nvPr/>
        </p:nvSpPr>
        <p:spPr>
          <a:xfrm>
            <a:off x="5669221" y="433170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5" name="object 4565"/>
          <p:cNvSpPr/>
          <p:nvPr/>
        </p:nvSpPr>
        <p:spPr>
          <a:xfrm>
            <a:off x="5669221" y="435672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6" name="object 4566"/>
          <p:cNvSpPr/>
          <p:nvPr/>
        </p:nvSpPr>
        <p:spPr>
          <a:xfrm>
            <a:off x="5669221" y="438165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7" name="object 4567"/>
          <p:cNvSpPr/>
          <p:nvPr/>
        </p:nvSpPr>
        <p:spPr>
          <a:xfrm>
            <a:off x="5669221" y="4406598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8" name="object 4568"/>
          <p:cNvSpPr/>
          <p:nvPr/>
        </p:nvSpPr>
        <p:spPr>
          <a:xfrm>
            <a:off x="5669221" y="44316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69" name="object 4569"/>
          <p:cNvSpPr/>
          <p:nvPr/>
        </p:nvSpPr>
        <p:spPr>
          <a:xfrm>
            <a:off x="5669221" y="445655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0" name="object 4570"/>
          <p:cNvSpPr/>
          <p:nvPr/>
        </p:nvSpPr>
        <p:spPr>
          <a:xfrm>
            <a:off x="5669221" y="448157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1" name="object 4571"/>
          <p:cNvSpPr/>
          <p:nvPr/>
        </p:nvSpPr>
        <p:spPr>
          <a:xfrm>
            <a:off x="5669221" y="4506507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2993"/>
                </a:lnTo>
                <a:lnTo>
                  <a:pt x="5101" y="2299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2" name="object 4572"/>
          <p:cNvSpPr/>
          <p:nvPr/>
        </p:nvSpPr>
        <p:spPr>
          <a:xfrm>
            <a:off x="5669221" y="4531362"/>
            <a:ext cx="21006" cy="20553"/>
          </a:xfrm>
          <a:custGeom>
            <a:avLst/>
            <a:gdLst/>
            <a:ahLst/>
            <a:cxnLst/>
            <a:rect l="l" t="t" r="r" b="b"/>
            <a:pathLst>
              <a:path w="23107" h="2329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93"/>
                </a:lnTo>
                <a:lnTo>
                  <a:pt x="5176" y="23293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3" name="object 4573"/>
          <p:cNvSpPr/>
          <p:nvPr/>
        </p:nvSpPr>
        <p:spPr>
          <a:xfrm>
            <a:off x="5669221" y="4556461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4" name="object 4574"/>
          <p:cNvSpPr/>
          <p:nvPr/>
        </p:nvSpPr>
        <p:spPr>
          <a:xfrm>
            <a:off x="5643445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5" name="object 4575"/>
          <p:cNvSpPr/>
          <p:nvPr/>
        </p:nvSpPr>
        <p:spPr>
          <a:xfrm>
            <a:off x="5643445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6" name="object 4576"/>
          <p:cNvSpPr/>
          <p:nvPr/>
        </p:nvSpPr>
        <p:spPr>
          <a:xfrm>
            <a:off x="5643445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7" name="object 4577"/>
          <p:cNvSpPr/>
          <p:nvPr/>
        </p:nvSpPr>
        <p:spPr>
          <a:xfrm>
            <a:off x="5643445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8" name="object 4578"/>
          <p:cNvSpPr/>
          <p:nvPr/>
        </p:nvSpPr>
        <p:spPr>
          <a:xfrm>
            <a:off x="5643445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79" name="object 4579"/>
          <p:cNvSpPr/>
          <p:nvPr/>
        </p:nvSpPr>
        <p:spPr>
          <a:xfrm>
            <a:off x="5643445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0" name="object 4580"/>
          <p:cNvSpPr/>
          <p:nvPr/>
        </p:nvSpPr>
        <p:spPr>
          <a:xfrm>
            <a:off x="5643445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1" name="object 4581"/>
          <p:cNvSpPr/>
          <p:nvPr/>
        </p:nvSpPr>
        <p:spPr>
          <a:xfrm>
            <a:off x="5643445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2" name="object 4582"/>
          <p:cNvSpPr/>
          <p:nvPr/>
        </p:nvSpPr>
        <p:spPr>
          <a:xfrm>
            <a:off x="5643445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3" name="object 4583"/>
          <p:cNvSpPr/>
          <p:nvPr/>
        </p:nvSpPr>
        <p:spPr>
          <a:xfrm>
            <a:off x="5643445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4" name="object 4584"/>
          <p:cNvSpPr/>
          <p:nvPr/>
        </p:nvSpPr>
        <p:spPr>
          <a:xfrm>
            <a:off x="5643445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5" name="object 4585"/>
          <p:cNvSpPr/>
          <p:nvPr/>
        </p:nvSpPr>
        <p:spPr>
          <a:xfrm>
            <a:off x="5643445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6" name="object 4586"/>
          <p:cNvSpPr/>
          <p:nvPr/>
        </p:nvSpPr>
        <p:spPr>
          <a:xfrm>
            <a:off x="5643445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7" name="object 4587"/>
          <p:cNvSpPr/>
          <p:nvPr/>
        </p:nvSpPr>
        <p:spPr>
          <a:xfrm>
            <a:off x="5643445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8" name="object 4588"/>
          <p:cNvSpPr/>
          <p:nvPr/>
        </p:nvSpPr>
        <p:spPr>
          <a:xfrm>
            <a:off x="5643445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89" name="object 4589"/>
          <p:cNvSpPr/>
          <p:nvPr/>
        </p:nvSpPr>
        <p:spPr>
          <a:xfrm>
            <a:off x="5643445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0" name="object 4590"/>
          <p:cNvSpPr/>
          <p:nvPr/>
        </p:nvSpPr>
        <p:spPr>
          <a:xfrm>
            <a:off x="5643445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1" name="object 4591"/>
          <p:cNvSpPr/>
          <p:nvPr/>
        </p:nvSpPr>
        <p:spPr>
          <a:xfrm>
            <a:off x="5643445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2" name="object 4592"/>
          <p:cNvSpPr/>
          <p:nvPr/>
        </p:nvSpPr>
        <p:spPr>
          <a:xfrm>
            <a:off x="5643445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3" name="object 4593"/>
          <p:cNvSpPr/>
          <p:nvPr/>
        </p:nvSpPr>
        <p:spPr>
          <a:xfrm>
            <a:off x="5643445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4" name="object 4594"/>
          <p:cNvSpPr/>
          <p:nvPr/>
        </p:nvSpPr>
        <p:spPr>
          <a:xfrm>
            <a:off x="5643445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5" name="object 4595"/>
          <p:cNvSpPr/>
          <p:nvPr/>
        </p:nvSpPr>
        <p:spPr>
          <a:xfrm>
            <a:off x="5643445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6" name="object 4596"/>
          <p:cNvSpPr/>
          <p:nvPr/>
        </p:nvSpPr>
        <p:spPr>
          <a:xfrm>
            <a:off x="5643445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7" name="object 4597"/>
          <p:cNvSpPr/>
          <p:nvPr/>
        </p:nvSpPr>
        <p:spPr>
          <a:xfrm>
            <a:off x="5643445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8" name="object 4598"/>
          <p:cNvSpPr/>
          <p:nvPr/>
        </p:nvSpPr>
        <p:spPr>
          <a:xfrm>
            <a:off x="5643445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599" name="object 4599"/>
          <p:cNvSpPr/>
          <p:nvPr/>
        </p:nvSpPr>
        <p:spPr>
          <a:xfrm>
            <a:off x="5643445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0" name="object 4600"/>
          <p:cNvSpPr/>
          <p:nvPr/>
        </p:nvSpPr>
        <p:spPr>
          <a:xfrm>
            <a:off x="5643445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1" name="object 4601"/>
          <p:cNvSpPr/>
          <p:nvPr/>
        </p:nvSpPr>
        <p:spPr>
          <a:xfrm>
            <a:off x="5643445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2" name="object 4602"/>
          <p:cNvSpPr/>
          <p:nvPr/>
        </p:nvSpPr>
        <p:spPr>
          <a:xfrm>
            <a:off x="5643445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3" name="object 4603"/>
          <p:cNvSpPr/>
          <p:nvPr/>
        </p:nvSpPr>
        <p:spPr>
          <a:xfrm>
            <a:off x="5643445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4" name="object 4604"/>
          <p:cNvSpPr/>
          <p:nvPr/>
        </p:nvSpPr>
        <p:spPr>
          <a:xfrm>
            <a:off x="5643445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5" name="object 4605"/>
          <p:cNvSpPr/>
          <p:nvPr/>
        </p:nvSpPr>
        <p:spPr>
          <a:xfrm>
            <a:off x="5643445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6" name="object 4606"/>
          <p:cNvSpPr/>
          <p:nvPr/>
        </p:nvSpPr>
        <p:spPr>
          <a:xfrm>
            <a:off x="5643445" y="370754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7" name="object 4607"/>
          <p:cNvSpPr/>
          <p:nvPr/>
        </p:nvSpPr>
        <p:spPr>
          <a:xfrm>
            <a:off x="5643445" y="373255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8" name="object 4608"/>
          <p:cNvSpPr/>
          <p:nvPr/>
        </p:nvSpPr>
        <p:spPr>
          <a:xfrm>
            <a:off x="5643445" y="37574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09" name="object 4609"/>
          <p:cNvSpPr/>
          <p:nvPr/>
        </p:nvSpPr>
        <p:spPr>
          <a:xfrm>
            <a:off x="5643445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0" name="object 4610"/>
          <p:cNvSpPr/>
          <p:nvPr/>
        </p:nvSpPr>
        <p:spPr>
          <a:xfrm>
            <a:off x="5643445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1" name="object 4611"/>
          <p:cNvSpPr/>
          <p:nvPr/>
        </p:nvSpPr>
        <p:spPr>
          <a:xfrm>
            <a:off x="5643445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2" name="object 4612"/>
          <p:cNvSpPr/>
          <p:nvPr/>
        </p:nvSpPr>
        <p:spPr>
          <a:xfrm>
            <a:off x="5643445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3" name="object 4613"/>
          <p:cNvSpPr/>
          <p:nvPr/>
        </p:nvSpPr>
        <p:spPr>
          <a:xfrm>
            <a:off x="5643445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4" name="object 4614"/>
          <p:cNvSpPr/>
          <p:nvPr/>
        </p:nvSpPr>
        <p:spPr>
          <a:xfrm>
            <a:off x="5643445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5" name="object 4615"/>
          <p:cNvSpPr/>
          <p:nvPr/>
        </p:nvSpPr>
        <p:spPr>
          <a:xfrm>
            <a:off x="5643445" y="393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6" name="object 4616"/>
          <p:cNvSpPr/>
          <p:nvPr/>
        </p:nvSpPr>
        <p:spPr>
          <a:xfrm>
            <a:off x="5643445" y="39571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7" name="object 4617"/>
          <p:cNvSpPr/>
          <p:nvPr/>
        </p:nvSpPr>
        <p:spPr>
          <a:xfrm>
            <a:off x="5643445" y="398213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8" name="object 4618"/>
          <p:cNvSpPr/>
          <p:nvPr/>
        </p:nvSpPr>
        <p:spPr>
          <a:xfrm>
            <a:off x="5643445" y="425680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19" name="object 4619"/>
          <p:cNvSpPr/>
          <p:nvPr/>
        </p:nvSpPr>
        <p:spPr>
          <a:xfrm>
            <a:off x="5643445" y="428178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0" name="object 4620"/>
          <p:cNvSpPr/>
          <p:nvPr/>
        </p:nvSpPr>
        <p:spPr>
          <a:xfrm>
            <a:off x="5643445" y="43067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1" name="object 4621"/>
          <p:cNvSpPr/>
          <p:nvPr/>
        </p:nvSpPr>
        <p:spPr>
          <a:xfrm>
            <a:off x="5643445" y="433170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2" name="object 4622"/>
          <p:cNvSpPr/>
          <p:nvPr/>
        </p:nvSpPr>
        <p:spPr>
          <a:xfrm>
            <a:off x="5643445" y="435672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8006" y="0"/>
                </a:lnTo>
                <a:lnTo>
                  <a:pt x="23107" y="5093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3" name="object 4623"/>
          <p:cNvSpPr/>
          <p:nvPr/>
        </p:nvSpPr>
        <p:spPr>
          <a:xfrm>
            <a:off x="5643445" y="438165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4" name="object 4624"/>
          <p:cNvSpPr/>
          <p:nvPr/>
        </p:nvSpPr>
        <p:spPr>
          <a:xfrm>
            <a:off x="5643445" y="4406598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5" name="object 4625"/>
          <p:cNvSpPr/>
          <p:nvPr/>
        </p:nvSpPr>
        <p:spPr>
          <a:xfrm>
            <a:off x="5643445" y="443161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6" name="object 4626"/>
          <p:cNvSpPr/>
          <p:nvPr/>
        </p:nvSpPr>
        <p:spPr>
          <a:xfrm>
            <a:off x="5643445" y="4456551"/>
            <a:ext cx="21006" cy="20486"/>
          </a:xfrm>
          <a:custGeom>
            <a:avLst/>
            <a:gdLst/>
            <a:ahLst/>
            <a:cxnLst/>
            <a:rect l="l" t="t" r="r" b="b"/>
            <a:pathLst>
              <a:path w="23107" h="2321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7" name="object 4627"/>
          <p:cNvSpPr/>
          <p:nvPr/>
        </p:nvSpPr>
        <p:spPr>
          <a:xfrm>
            <a:off x="5643445" y="448157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8" name="object 4628"/>
          <p:cNvSpPr/>
          <p:nvPr/>
        </p:nvSpPr>
        <p:spPr>
          <a:xfrm>
            <a:off x="5643445" y="4506507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8006" y="22993"/>
                </a:lnTo>
                <a:lnTo>
                  <a:pt x="5101" y="2299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29" name="object 4629"/>
          <p:cNvSpPr/>
          <p:nvPr/>
        </p:nvSpPr>
        <p:spPr>
          <a:xfrm>
            <a:off x="5643445" y="4531362"/>
            <a:ext cx="21006" cy="20553"/>
          </a:xfrm>
          <a:custGeom>
            <a:avLst/>
            <a:gdLst/>
            <a:ahLst/>
            <a:cxnLst/>
            <a:rect l="l" t="t" r="r" b="b"/>
            <a:pathLst>
              <a:path w="23107" h="2329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8050"/>
                </a:lnTo>
                <a:lnTo>
                  <a:pt x="17931" y="23293"/>
                </a:lnTo>
                <a:lnTo>
                  <a:pt x="5176" y="23293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0" name="object 4630"/>
          <p:cNvSpPr/>
          <p:nvPr/>
        </p:nvSpPr>
        <p:spPr>
          <a:xfrm>
            <a:off x="5643445" y="4556461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1" name="object 4631"/>
          <p:cNvSpPr/>
          <p:nvPr/>
        </p:nvSpPr>
        <p:spPr>
          <a:xfrm>
            <a:off x="5617664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2" name="object 4632"/>
          <p:cNvSpPr/>
          <p:nvPr/>
        </p:nvSpPr>
        <p:spPr>
          <a:xfrm>
            <a:off x="5617664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3" name="object 4633"/>
          <p:cNvSpPr/>
          <p:nvPr/>
        </p:nvSpPr>
        <p:spPr>
          <a:xfrm>
            <a:off x="5617664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4" name="object 4634"/>
          <p:cNvSpPr/>
          <p:nvPr/>
        </p:nvSpPr>
        <p:spPr>
          <a:xfrm>
            <a:off x="5617664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5" name="object 4635"/>
          <p:cNvSpPr/>
          <p:nvPr/>
        </p:nvSpPr>
        <p:spPr>
          <a:xfrm>
            <a:off x="5617664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6" name="object 4636"/>
          <p:cNvSpPr/>
          <p:nvPr/>
        </p:nvSpPr>
        <p:spPr>
          <a:xfrm>
            <a:off x="5617664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7" name="object 4637"/>
          <p:cNvSpPr/>
          <p:nvPr/>
        </p:nvSpPr>
        <p:spPr>
          <a:xfrm>
            <a:off x="561766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8" name="object 4638"/>
          <p:cNvSpPr/>
          <p:nvPr/>
        </p:nvSpPr>
        <p:spPr>
          <a:xfrm>
            <a:off x="561766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39" name="object 4639"/>
          <p:cNvSpPr/>
          <p:nvPr/>
        </p:nvSpPr>
        <p:spPr>
          <a:xfrm>
            <a:off x="561766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0" name="object 4640"/>
          <p:cNvSpPr/>
          <p:nvPr/>
        </p:nvSpPr>
        <p:spPr>
          <a:xfrm>
            <a:off x="561766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1" name="object 4641"/>
          <p:cNvSpPr/>
          <p:nvPr/>
        </p:nvSpPr>
        <p:spPr>
          <a:xfrm>
            <a:off x="561766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2" name="object 4642"/>
          <p:cNvSpPr/>
          <p:nvPr/>
        </p:nvSpPr>
        <p:spPr>
          <a:xfrm>
            <a:off x="561766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3" name="object 4643"/>
          <p:cNvSpPr/>
          <p:nvPr/>
        </p:nvSpPr>
        <p:spPr>
          <a:xfrm>
            <a:off x="561766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4" name="object 4644"/>
          <p:cNvSpPr/>
          <p:nvPr/>
        </p:nvSpPr>
        <p:spPr>
          <a:xfrm>
            <a:off x="561766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5" name="object 4645"/>
          <p:cNvSpPr/>
          <p:nvPr/>
        </p:nvSpPr>
        <p:spPr>
          <a:xfrm>
            <a:off x="561766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6" name="object 4646"/>
          <p:cNvSpPr/>
          <p:nvPr/>
        </p:nvSpPr>
        <p:spPr>
          <a:xfrm>
            <a:off x="561766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7" name="object 4647"/>
          <p:cNvSpPr/>
          <p:nvPr/>
        </p:nvSpPr>
        <p:spPr>
          <a:xfrm>
            <a:off x="561766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8" name="object 4648"/>
          <p:cNvSpPr/>
          <p:nvPr/>
        </p:nvSpPr>
        <p:spPr>
          <a:xfrm>
            <a:off x="561766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49" name="object 4649"/>
          <p:cNvSpPr/>
          <p:nvPr/>
        </p:nvSpPr>
        <p:spPr>
          <a:xfrm>
            <a:off x="561766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0" name="object 4650"/>
          <p:cNvSpPr/>
          <p:nvPr/>
        </p:nvSpPr>
        <p:spPr>
          <a:xfrm>
            <a:off x="561766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1" name="object 4651"/>
          <p:cNvSpPr/>
          <p:nvPr/>
        </p:nvSpPr>
        <p:spPr>
          <a:xfrm>
            <a:off x="561766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2" name="object 4652"/>
          <p:cNvSpPr/>
          <p:nvPr/>
        </p:nvSpPr>
        <p:spPr>
          <a:xfrm>
            <a:off x="561766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3" name="object 4653"/>
          <p:cNvSpPr/>
          <p:nvPr/>
        </p:nvSpPr>
        <p:spPr>
          <a:xfrm>
            <a:off x="561766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4" name="object 4654"/>
          <p:cNvSpPr/>
          <p:nvPr/>
        </p:nvSpPr>
        <p:spPr>
          <a:xfrm>
            <a:off x="561766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5" name="object 4655"/>
          <p:cNvSpPr/>
          <p:nvPr/>
        </p:nvSpPr>
        <p:spPr>
          <a:xfrm>
            <a:off x="561766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6" name="object 4656"/>
          <p:cNvSpPr/>
          <p:nvPr/>
        </p:nvSpPr>
        <p:spPr>
          <a:xfrm>
            <a:off x="561766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7" name="object 4657"/>
          <p:cNvSpPr/>
          <p:nvPr/>
        </p:nvSpPr>
        <p:spPr>
          <a:xfrm>
            <a:off x="561766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8" name="object 4658"/>
          <p:cNvSpPr/>
          <p:nvPr/>
        </p:nvSpPr>
        <p:spPr>
          <a:xfrm>
            <a:off x="561766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59" name="object 4659"/>
          <p:cNvSpPr/>
          <p:nvPr/>
        </p:nvSpPr>
        <p:spPr>
          <a:xfrm>
            <a:off x="561766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0" name="object 4660"/>
          <p:cNvSpPr/>
          <p:nvPr/>
        </p:nvSpPr>
        <p:spPr>
          <a:xfrm>
            <a:off x="561766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1" name="object 4661"/>
          <p:cNvSpPr/>
          <p:nvPr/>
        </p:nvSpPr>
        <p:spPr>
          <a:xfrm>
            <a:off x="5617664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2" name="object 4662"/>
          <p:cNvSpPr/>
          <p:nvPr/>
        </p:nvSpPr>
        <p:spPr>
          <a:xfrm>
            <a:off x="5617664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3" name="object 4663"/>
          <p:cNvSpPr/>
          <p:nvPr/>
        </p:nvSpPr>
        <p:spPr>
          <a:xfrm>
            <a:off x="5617664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4" name="object 4664"/>
          <p:cNvSpPr/>
          <p:nvPr/>
        </p:nvSpPr>
        <p:spPr>
          <a:xfrm>
            <a:off x="5617664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5" name="object 4665"/>
          <p:cNvSpPr/>
          <p:nvPr/>
        </p:nvSpPr>
        <p:spPr>
          <a:xfrm>
            <a:off x="5617664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6" name="object 4666"/>
          <p:cNvSpPr/>
          <p:nvPr/>
        </p:nvSpPr>
        <p:spPr>
          <a:xfrm>
            <a:off x="5617664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7" name="object 4667"/>
          <p:cNvSpPr/>
          <p:nvPr/>
        </p:nvSpPr>
        <p:spPr>
          <a:xfrm>
            <a:off x="5617664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8" name="object 4668"/>
          <p:cNvSpPr/>
          <p:nvPr/>
        </p:nvSpPr>
        <p:spPr>
          <a:xfrm>
            <a:off x="5617664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69" name="object 4669"/>
          <p:cNvSpPr/>
          <p:nvPr/>
        </p:nvSpPr>
        <p:spPr>
          <a:xfrm>
            <a:off x="5617664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0" name="object 4670"/>
          <p:cNvSpPr/>
          <p:nvPr/>
        </p:nvSpPr>
        <p:spPr>
          <a:xfrm>
            <a:off x="5617664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1" name="object 4671"/>
          <p:cNvSpPr/>
          <p:nvPr/>
        </p:nvSpPr>
        <p:spPr>
          <a:xfrm>
            <a:off x="5617664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2" name="object 4672"/>
          <p:cNvSpPr/>
          <p:nvPr/>
        </p:nvSpPr>
        <p:spPr>
          <a:xfrm>
            <a:off x="5617664" y="398213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3" name="object 4673"/>
          <p:cNvSpPr/>
          <p:nvPr/>
        </p:nvSpPr>
        <p:spPr>
          <a:xfrm>
            <a:off x="5617664" y="4406598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4" name="object 4674"/>
          <p:cNvSpPr/>
          <p:nvPr/>
        </p:nvSpPr>
        <p:spPr>
          <a:xfrm>
            <a:off x="5617664" y="443161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5" name="object 4675"/>
          <p:cNvSpPr/>
          <p:nvPr/>
        </p:nvSpPr>
        <p:spPr>
          <a:xfrm>
            <a:off x="5617664" y="4456551"/>
            <a:ext cx="21075" cy="20486"/>
          </a:xfrm>
          <a:custGeom>
            <a:avLst/>
            <a:gdLst/>
            <a:ahLst/>
            <a:cxnLst/>
            <a:rect l="l" t="t" r="r" b="b"/>
            <a:pathLst>
              <a:path w="23182" h="2321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218"/>
                </a:lnTo>
                <a:lnTo>
                  <a:pt x="5176" y="2321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6" name="object 4676"/>
          <p:cNvSpPr/>
          <p:nvPr/>
        </p:nvSpPr>
        <p:spPr>
          <a:xfrm>
            <a:off x="5617664" y="448157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7" name="object 4677"/>
          <p:cNvSpPr/>
          <p:nvPr/>
        </p:nvSpPr>
        <p:spPr>
          <a:xfrm>
            <a:off x="5617664" y="4506507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2993"/>
                </a:lnTo>
                <a:lnTo>
                  <a:pt x="5101" y="2299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8" name="object 4678"/>
          <p:cNvSpPr/>
          <p:nvPr/>
        </p:nvSpPr>
        <p:spPr>
          <a:xfrm>
            <a:off x="5617664" y="4531362"/>
            <a:ext cx="21075" cy="20553"/>
          </a:xfrm>
          <a:custGeom>
            <a:avLst/>
            <a:gdLst/>
            <a:ahLst/>
            <a:cxnLst/>
            <a:rect l="l" t="t" r="r" b="b"/>
            <a:pathLst>
              <a:path w="23182" h="2329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8050"/>
                </a:lnTo>
                <a:lnTo>
                  <a:pt x="17931" y="23293"/>
                </a:lnTo>
                <a:lnTo>
                  <a:pt x="5176" y="23293"/>
                </a:lnTo>
                <a:lnTo>
                  <a:pt x="0" y="18050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79" name="object 4679"/>
          <p:cNvSpPr/>
          <p:nvPr/>
        </p:nvSpPr>
        <p:spPr>
          <a:xfrm>
            <a:off x="5591883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0" name="object 4680"/>
          <p:cNvSpPr/>
          <p:nvPr/>
        </p:nvSpPr>
        <p:spPr>
          <a:xfrm>
            <a:off x="5591883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1" name="object 4681"/>
          <p:cNvSpPr/>
          <p:nvPr/>
        </p:nvSpPr>
        <p:spPr>
          <a:xfrm>
            <a:off x="5591883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2" name="object 4682"/>
          <p:cNvSpPr/>
          <p:nvPr/>
        </p:nvSpPr>
        <p:spPr>
          <a:xfrm>
            <a:off x="5591883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3" name="object 4683"/>
          <p:cNvSpPr/>
          <p:nvPr/>
        </p:nvSpPr>
        <p:spPr>
          <a:xfrm>
            <a:off x="5591883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4" name="object 4684"/>
          <p:cNvSpPr/>
          <p:nvPr/>
        </p:nvSpPr>
        <p:spPr>
          <a:xfrm>
            <a:off x="5591883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5" name="object 4685"/>
          <p:cNvSpPr/>
          <p:nvPr/>
        </p:nvSpPr>
        <p:spPr>
          <a:xfrm>
            <a:off x="5591883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6" name="object 4686"/>
          <p:cNvSpPr/>
          <p:nvPr/>
        </p:nvSpPr>
        <p:spPr>
          <a:xfrm>
            <a:off x="5591883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7" name="object 4687"/>
          <p:cNvSpPr/>
          <p:nvPr/>
        </p:nvSpPr>
        <p:spPr>
          <a:xfrm>
            <a:off x="5591883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8" name="object 4688"/>
          <p:cNvSpPr/>
          <p:nvPr/>
        </p:nvSpPr>
        <p:spPr>
          <a:xfrm>
            <a:off x="5591883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89" name="object 4689"/>
          <p:cNvSpPr/>
          <p:nvPr/>
        </p:nvSpPr>
        <p:spPr>
          <a:xfrm>
            <a:off x="5591883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0" name="object 4690"/>
          <p:cNvSpPr/>
          <p:nvPr/>
        </p:nvSpPr>
        <p:spPr>
          <a:xfrm>
            <a:off x="5591883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1" name="object 4691"/>
          <p:cNvSpPr/>
          <p:nvPr/>
        </p:nvSpPr>
        <p:spPr>
          <a:xfrm>
            <a:off x="5591883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2" name="object 4692"/>
          <p:cNvSpPr/>
          <p:nvPr/>
        </p:nvSpPr>
        <p:spPr>
          <a:xfrm>
            <a:off x="5591883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3" name="object 4693"/>
          <p:cNvSpPr/>
          <p:nvPr/>
        </p:nvSpPr>
        <p:spPr>
          <a:xfrm>
            <a:off x="5591883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4" name="object 4694"/>
          <p:cNvSpPr/>
          <p:nvPr/>
        </p:nvSpPr>
        <p:spPr>
          <a:xfrm>
            <a:off x="5591883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5" name="object 4695"/>
          <p:cNvSpPr/>
          <p:nvPr/>
        </p:nvSpPr>
        <p:spPr>
          <a:xfrm>
            <a:off x="5591883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6" name="object 4696"/>
          <p:cNvSpPr/>
          <p:nvPr/>
        </p:nvSpPr>
        <p:spPr>
          <a:xfrm>
            <a:off x="5591883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7" name="object 4697"/>
          <p:cNvSpPr/>
          <p:nvPr/>
        </p:nvSpPr>
        <p:spPr>
          <a:xfrm>
            <a:off x="5591883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8" name="object 4698"/>
          <p:cNvSpPr/>
          <p:nvPr/>
        </p:nvSpPr>
        <p:spPr>
          <a:xfrm>
            <a:off x="5591883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699" name="object 4699"/>
          <p:cNvSpPr/>
          <p:nvPr/>
        </p:nvSpPr>
        <p:spPr>
          <a:xfrm>
            <a:off x="5591883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0" name="object 4700"/>
          <p:cNvSpPr/>
          <p:nvPr/>
        </p:nvSpPr>
        <p:spPr>
          <a:xfrm>
            <a:off x="5591883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1" name="object 4701"/>
          <p:cNvSpPr/>
          <p:nvPr/>
        </p:nvSpPr>
        <p:spPr>
          <a:xfrm>
            <a:off x="5591883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2" name="object 4702"/>
          <p:cNvSpPr/>
          <p:nvPr/>
        </p:nvSpPr>
        <p:spPr>
          <a:xfrm>
            <a:off x="5591883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3" name="object 4703"/>
          <p:cNvSpPr/>
          <p:nvPr/>
        </p:nvSpPr>
        <p:spPr>
          <a:xfrm>
            <a:off x="5591883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4" name="object 4704"/>
          <p:cNvSpPr/>
          <p:nvPr/>
        </p:nvSpPr>
        <p:spPr>
          <a:xfrm>
            <a:off x="5591883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5" name="object 4705"/>
          <p:cNvSpPr/>
          <p:nvPr/>
        </p:nvSpPr>
        <p:spPr>
          <a:xfrm>
            <a:off x="5591883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6" name="object 4706"/>
          <p:cNvSpPr/>
          <p:nvPr/>
        </p:nvSpPr>
        <p:spPr>
          <a:xfrm>
            <a:off x="5591883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7" name="object 4707"/>
          <p:cNvSpPr/>
          <p:nvPr/>
        </p:nvSpPr>
        <p:spPr>
          <a:xfrm>
            <a:off x="5591883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8" name="object 4708"/>
          <p:cNvSpPr/>
          <p:nvPr/>
        </p:nvSpPr>
        <p:spPr>
          <a:xfrm>
            <a:off x="5591883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09" name="object 4709"/>
          <p:cNvSpPr/>
          <p:nvPr/>
        </p:nvSpPr>
        <p:spPr>
          <a:xfrm>
            <a:off x="5591883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0" name="object 4710"/>
          <p:cNvSpPr/>
          <p:nvPr/>
        </p:nvSpPr>
        <p:spPr>
          <a:xfrm>
            <a:off x="5591883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1" name="object 4711"/>
          <p:cNvSpPr/>
          <p:nvPr/>
        </p:nvSpPr>
        <p:spPr>
          <a:xfrm>
            <a:off x="5591883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2" name="object 4712"/>
          <p:cNvSpPr/>
          <p:nvPr/>
        </p:nvSpPr>
        <p:spPr>
          <a:xfrm>
            <a:off x="5591883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3" name="object 4713"/>
          <p:cNvSpPr/>
          <p:nvPr/>
        </p:nvSpPr>
        <p:spPr>
          <a:xfrm>
            <a:off x="5591883" y="370754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4" name="object 4714"/>
          <p:cNvSpPr/>
          <p:nvPr/>
        </p:nvSpPr>
        <p:spPr>
          <a:xfrm>
            <a:off x="5591883" y="373255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5" name="object 4715"/>
          <p:cNvSpPr/>
          <p:nvPr/>
        </p:nvSpPr>
        <p:spPr>
          <a:xfrm>
            <a:off x="5591883" y="37574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6" name="object 4716"/>
          <p:cNvSpPr/>
          <p:nvPr/>
        </p:nvSpPr>
        <p:spPr>
          <a:xfrm>
            <a:off x="5591883" y="37824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7" name="object 4717"/>
          <p:cNvSpPr/>
          <p:nvPr/>
        </p:nvSpPr>
        <p:spPr>
          <a:xfrm>
            <a:off x="5591883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8" name="object 4718"/>
          <p:cNvSpPr/>
          <p:nvPr/>
        </p:nvSpPr>
        <p:spPr>
          <a:xfrm>
            <a:off x="5591883" y="3832386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19" name="object 4719"/>
          <p:cNvSpPr/>
          <p:nvPr/>
        </p:nvSpPr>
        <p:spPr>
          <a:xfrm>
            <a:off x="5591883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0" name="object 4720"/>
          <p:cNvSpPr/>
          <p:nvPr/>
        </p:nvSpPr>
        <p:spPr>
          <a:xfrm>
            <a:off x="5591883" y="388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1" name="object 4721"/>
          <p:cNvSpPr/>
          <p:nvPr/>
        </p:nvSpPr>
        <p:spPr>
          <a:xfrm>
            <a:off x="5591883" y="3907322"/>
            <a:ext cx="21075" cy="20288"/>
          </a:xfrm>
          <a:custGeom>
            <a:avLst/>
            <a:gdLst/>
            <a:ahLst/>
            <a:cxnLst/>
            <a:rect l="l" t="t" r="r" b="b"/>
            <a:pathLst>
              <a:path w="23182" h="2299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2" name="object 4722"/>
          <p:cNvSpPr/>
          <p:nvPr/>
        </p:nvSpPr>
        <p:spPr>
          <a:xfrm>
            <a:off x="5591883" y="39323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3" name="object 4723"/>
          <p:cNvSpPr/>
          <p:nvPr/>
        </p:nvSpPr>
        <p:spPr>
          <a:xfrm>
            <a:off x="5591883" y="39571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4" name="object 4724"/>
          <p:cNvSpPr/>
          <p:nvPr/>
        </p:nvSpPr>
        <p:spPr>
          <a:xfrm>
            <a:off x="5566149" y="2384351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5" name="object 4725"/>
          <p:cNvSpPr/>
          <p:nvPr/>
        </p:nvSpPr>
        <p:spPr>
          <a:xfrm>
            <a:off x="5566149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6" name="object 4726"/>
          <p:cNvSpPr/>
          <p:nvPr/>
        </p:nvSpPr>
        <p:spPr>
          <a:xfrm>
            <a:off x="5566149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7" name="object 4727"/>
          <p:cNvSpPr/>
          <p:nvPr/>
        </p:nvSpPr>
        <p:spPr>
          <a:xfrm>
            <a:off x="5566149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8" name="object 4728"/>
          <p:cNvSpPr/>
          <p:nvPr/>
        </p:nvSpPr>
        <p:spPr>
          <a:xfrm>
            <a:off x="5566149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29" name="object 4729"/>
          <p:cNvSpPr/>
          <p:nvPr/>
        </p:nvSpPr>
        <p:spPr>
          <a:xfrm>
            <a:off x="5566149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0" name="object 4730"/>
          <p:cNvSpPr/>
          <p:nvPr/>
        </p:nvSpPr>
        <p:spPr>
          <a:xfrm>
            <a:off x="5566149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1" name="object 4731"/>
          <p:cNvSpPr/>
          <p:nvPr/>
        </p:nvSpPr>
        <p:spPr>
          <a:xfrm>
            <a:off x="5566149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2" name="object 4732"/>
          <p:cNvSpPr/>
          <p:nvPr/>
        </p:nvSpPr>
        <p:spPr>
          <a:xfrm>
            <a:off x="5566149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3" name="object 4733"/>
          <p:cNvSpPr/>
          <p:nvPr/>
        </p:nvSpPr>
        <p:spPr>
          <a:xfrm>
            <a:off x="5566149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4" name="object 4734"/>
          <p:cNvSpPr/>
          <p:nvPr/>
        </p:nvSpPr>
        <p:spPr>
          <a:xfrm>
            <a:off x="5566149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5" name="object 4735"/>
          <p:cNvSpPr/>
          <p:nvPr/>
        </p:nvSpPr>
        <p:spPr>
          <a:xfrm>
            <a:off x="5566149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6" name="object 4736"/>
          <p:cNvSpPr/>
          <p:nvPr/>
        </p:nvSpPr>
        <p:spPr>
          <a:xfrm>
            <a:off x="5566149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7" name="object 4737"/>
          <p:cNvSpPr/>
          <p:nvPr/>
        </p:nvSpPr>
        <p:spPr>
          <a:xfrm>
            <a:off x="5566149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8" name="object 4738"/>
          <p:cNvSpPr/>
          <p:nvPr/>
        </p:nvSpPr>
        <p:spPr>
          <a:xfrm>
            <a:off x="5566149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39" name="object 4739"/>
          <p:cNvSpPr/>
          <p:nvPr/>
        </p:nvSpPr>
        <p:spPr>
          <a:xfrm>
            <a:off x="5566149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0" name="object 4740"/>
          <p:cNvSpPr/>
          <p:nvPr/>
        </p:nvSpPr>
        <p:spPr>
          <a:xfrm>
            <a:off x="5566149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1" name="object 4741"/>
          <p:cNvSpPr/>
          <p:nvPr/>
        </p:nvSpPr>
        <p:spPr>
          <a:xfrm>
            <a:off x="5566149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2" name="object 4742"/>
          <p:cNvSpPr/>
          <p:nvPr/>
        </p:nvSpPr>
        <p:spPr>
          <a:xfrm>
            <a:off x="5566149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3" name="object 4743"/>
          <p:cNvSpPr/>
          <p:nvPr/>
        </p:nvSpPr>
        <p:spPr>
          <a:xfrm>
            <a:off x="5566149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4" name="object 4744"/>
          <p:cNvSpPr/>
          <p:nvPr/>
        </p:nvSpPr>
        <p:spPr>
          <a:xfrm>
            <a:off x="5566149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5" name="object 4745"/>
          <p:cNvSpPr/>
          <p:nvPr/>
        </p:nvSpPr>
        <p:spPr>
          <a:xfrm>
            <a:off x="5566149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6" name="object 4746"/>
          <p:cNvSpPr/>
          <p:nvPr/>
        </p:nvSpPr>
        <p:spPr>
          <a:xfrm>
            <a:off x="5566149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7" name="object 4747"/>
          <p:cNvSpPr/>
          <p:nvPr/>
        </p:nvSpPr>
        <p:spPr>
          <a:xfrm>
            <a:off x="5566149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8" name="object 4748"/>
          <p:cNvSpPr/>
          <p:nvPr/>
        </p:nvSpPr>
        <p:spPr>
          <a:xfrm>
            <a:off x="5566149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49" name="object 4749"/>
          <p:cNvSpPr/>
          <p:nvPr/>
        </p:nvSpPr>
        <p:spPr>
          <a:xfrm>
            <a:off x="5566149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0" name="object 4750"/>
          <p:cNvSpPr/>
          <p:nvPr/>
        </p:nvSpPr>
        <p:spPr>
          <a:xfrm>
            <a:off x="5566149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1" name="object 4751"/>
          <p:cNvSpPr/>
          <p:nvPr/>
        </p:nvSpPr>
        <p:spPr>
          <a:xfrm>
            <a:off x="5566149" y="350783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2" name="object 4752"/>
          <p:cNvSpPr/>
          <p:nvPr/>
        </p:nvSpPr>
        <p:spPr>
          <a:xfrm>
            <a:off x="5566149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3" name="object 4753"/>
          <p:cNvSpPr/>
          <p:nvPr/>
        </p:nvSpPr>
        <p:spPr>
          <a:xfrm>
            <a:off x="5566149" y="365762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4" name="object 4754"/>
          <p:cNvSpPr/>
          <p:nvPr/>
        </p:nvSpPr>
        <p:spPr>
          <a:xfrm>
            <a:off x="5566149" y="36826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5" name="object 4755"/>
          <p:cNvSpPr/>
          <p:nvPr/>
        </p:nvSpPr>
        <p:spPr>
          <a:xfrm>
            <a:off x="5566149" y="37824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6" name="object 4756"/>
          <p:cNvSpPr/>
          <p:nvPr/>
        </p:nvSpPr>
        <p:spPr>
          <a:xfrm>
            <a:off x="5566149" y="38074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7" name="object 4757"/>
          <p:cNvSpPr/>
          <p:nvPr/>
        </p:nvSpPr>
        <p:spPr>
          <a:xfrm>
            <a:off x="5566149" y="3832386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8" name="object 4758"/>
          <p:cNvSpPr/>
          <p:nvPr/>
        </p:nvSpPr>
        <p:spPr>
          <a:xfrm>
            <a:off x="5566149" y="385732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59" name="object 4759"/>
          <p:cNvSpPr/>
          <p:nvPr/>
        </p:nvSpPr>
        <p:spPr>
          <a:xfrm>
            <a:off x="5566149" y="38823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0" name="object 4760"/>
          <p:cNvSpPr/>
          <p:nvPr/>
        </p:nvSpPr>
        <p:spPr>
          <a:xfrm>
            <a:off x="5566149" y="3907322"/>
            <a:ext cx="21006" cy="20288"/>
          </a:xfrm>
          <a:custGeom>
            <a:avLst/>
            <a:gdLst/>
            <a:ahLst/>
            <a:cxnLst/>
            <a:rect l="l" t="t" r="r" b="b"/>
            <a:pathLst>
              <a:path w="23107" h="2299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825"/>
                </a:lnTo>
                <a:lnTo>
                  <a:pt x="17931" y="22993"/>
                </a:lnTo>
                <a:lnTo>
                  <a:pt x="5176" y="22993"/>
                </a:lnTo>
                <a:lnTo>
                  <a:pt x="0" y="1782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1" name="object 4761"/>
          <p:cNvSpPr/>
          <p:nvPr/>
        </p:nvSpPr>
        <p:spPr>
          <a:xfrm>
            <a:off x="5540367" y="2384351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2" name="object 4762"/>
          <p:cNvSpPr/>
          <p:nvPr/>
        </p:nvSpPr>
        <p:spPr>
          <a:xfrm>
            <a:off x="5540367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3" name="object 4763"/>
          <p:cNvSpPr/>
          <p:nvPr/>
        </p:nvSpPr>
        <p:spPr>
          <a:xfrm>
            <a:off x="5540367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4" name="object 4764"/>
          <p:cNvSpPr/>
          <p:nvPr/>
        </p:nvSpPr>
        <p:spPr>
          <a:xfrm>
            <a:off x="5540367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5" name="object 4765"/>
          <p:cNvSpPr/>
          <p:nvPr/>
        </p:nvSpPr>
        <p:spPr>
          <a:xfrm>
            <a:off x="5540367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6" name="object 4766"/>
          <p:cNvSpPr/>
          <p:nvPr/>
        </p:nvSpPr>
        <p:spPr>
          <a:xfrm>
            <a:off x="5540367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7" name="object 4767"/>
          <p:cNvSpPr/>
          <p:nvPr/>
        </p:nvSpPr>
        <p:spPr>
          <a:xfrm>
            <a:off x="5540367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8" name="object 4768"/>
          <p:cNvSpPr/>
          <p:nvPr/>
        </p:nvSpPr>
        <p:spPr>
          <a:xfrm>
            <a:off x="5540367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69" name="object 4769"/>
          <p:cNvSpPr/>
          <p:nvPr/>
        </p:nvSpPr>
        <p:spPr>
          <a:xfrm>
            <a:off x="5540367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0" name="object 4770"/>
          <p:cNvSpPr/>
          <p:nvPr/>
        </p:nvSpPr>
        <p:spPr>
          <a:xfrm>
            <a:off x="5540367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1" name="object 4771"/>
          <p:cNvSpPr/>
          <p:nvPr/>
        </p:nvSpPr>
        <p:spPr>
          <a:xfrm>
            <a:off x="5540367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2" name="object 4772"/>
          <p:cNvSpPr/>
          <p:nvPr/>
        </p:nvSpPr>
        <p:spPr>
          <a:xfrm>
            <a:off x="5540367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3" name="object 4773"/>
          <p:cNvSpPr/>
          <p:nvPr/>
        </p:nvSpPr>
        <p:spPr>
          <a:xfrm>
            <a:off x="5540367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4" name="object 4774"/>
          <p:cNvSpPr/>
          <p:nvPr/>
        </p:nvSpPr>
        <p:spPr>
          <a:xfrm>
            <a:off x="5540367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5" name="object 4775"/>
          <p:cNvSpPr/>
          <p:nvPr/>
        </p:nvSpPr>
        <p:spPr>
          <a:xfrm>
            <a:off x="5540367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6" name="object 4776"/>
          <p:cNvSpPr/>
          <p:nvPr/>
        </p:nvSpPr>
        <p:spPr>
          <a:xfrm>
            <a:off x="5540367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7" name="object 4777"/>
          <p:cNvSpPr/>
          <p:nvPr/>
        </p:nvSpPr>
        <p:spPr>
          <a:xfrm>
            <a:off x="5540367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8" name="object 4778"/>
          <p:cNvSpPr/>
          <p:nvPr/>
        </p:nvSpPr>
        <p:spPr>
          <a:xfrm>
            <a:off x="5540367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79" name="object 4779"/>
          <p:cNvSpPr/>
          <p:nvPr/>
        </p:nvSpPr>
        <p:spPr>
          <a:xfrm>
            <a:off x="5540367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0" name="object 4780"/>
          <p:cNvSpPr/>
          <p:nvPr/>
        </p:nvSpPr>
        <p:spPr>
          <a:xfrm>
            <a:off x="5540367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1" name="object 4781"/>
          <p:cNvSpPr/>
          <p:nvPr/>
        </p:nvSpPr>
        <p:spPr>
          <a:xfrm>
            <a:off x="5540367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2" name="object 4782"/>
          <p:cNvSpPr/>
          <p:nvPr/>
        </p:nvSpPr>
        <p:spPr>
          <a:xfrm>
            <a:off x="5540367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3" name="object 4783"/>
          <p:cNvSpPr/>
          <p:nvPr/>
        </p:nvSpPr>
        <p:spPr>
          <a:xfrm>
            <a:off x="5540367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4" name="object 4784"/>
          <p:cNvSpPr/>
          <p:nvPr/>
        </p:nvSpPr>
        <p:spPr>
          <a:xfrm>
            <a:off x="5540367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5" name="object 4785"/>
          <p:cNvSpPr/>
          <p:nvPr/>
        </p:nvSpPr>
        <p:spPr>
          <a:xfrm>
            <a:off x="5540367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6" name="object 4786"/>
          <p:cNvSpPr/>
          <p:nvPr/>
        </p:nvSpPr>
        <p:spPr>
          <a:xfrm>
            <a:off x="5540367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7" name="object 4787"/>
          <p:cNvSpPr/>
          <p:nvPr/>
        </p:nvSpPr>
        <p:spPr>
          <a:xfrm>
            <a:off x="5540367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8" name="object 4788"/>
          <p:cNvSpPr/>
          <p:nvPr/>
        </p:nvSpPr>
        <p:spPr>
          <a:xfrm>
            <a:off x="5540367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89" name="object 4789"/>
          <p:cNvSpPr/>
          <p:nvPr/>
        </p:nvSpPr>
        <p:spPr>
          <a:xfrm>
            <a:off x="5540367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0" name="object 4790"/>
          <p:cNvSpPr/>
          <p:nvPr/>
        </p:nvSpPr>
        <p:spPr>
          <a:xfrm>
            <a:off x="5540367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1" name="object 4791"/>
          <p:cNvSpPr/>
          <p:nvPr/>
        </p:nvSpPr>
        <p:spPr>
          <a:xfrm>
            <a:off x="5540367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2" name="object 4792"/>
          <p:cNvSpPr/>
          <p:nvPr/>
        </p:nvSpPr>
        <p:spPr>
          <a:xfrm>
            <a:off x="5540367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3" name="object 4793"/>
          <p:cNvSpPr/>
          <p:nvPr/>
        </p:nvSpPr>
        <p:spPr>
          <a:xfrm>
            <a:off x="5540367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4" name="object 4794"/>
          <p:cNvSpPr/>
          <p:nvPr/>
        </p:nvSpPr>
        <p:spPr>
          <a:xfrm>
            <a:off x="5540367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5" name="object 4795"/>
          <p:cNvSpPr/>
          <p:nvPr/>
        </p:nvSpPr>
        <p:spPr>
          <a:xfrm>
            <a:off x="5540367" y="38074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6" name="object 4796"/>
          <p:cNvSpPr/>
          <p:nvPr/>
        </p:nvSpPr>
        <p:spPr>
          <a:xfrm>
            <a:off x="5540367" y="385732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7" name="object 4797"/>
          <p:cNvSpPr/>
          <p:nvPr/>
        </p:nvSpPr>
        <p:spPr>
          <a:xfrm>
            <a:off x="5514613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8" name="object 4798"/>
          <p:cNvSpPr/>
          <p:nvPr/>
        </p:nvSpPr>
        <p:spPr>
          <a:xfrm>
            <a:off x="5514613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799" name="object 4799"/>
          <p:cNvSpPr/>
          <p:nvPr/>
        </p:nvSpPr>
        <p:spPr>
          <a:xfrm>
            <a:off x="5514613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0" name="object 4800"/>
          <p:cNvSpPr/>
          <p:nvPr/>
        </p:nvSpPr>
        <p:spPr>
          <a:xfrm>
            <a:off x="5514613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1" name="object 4801"/>
          <p:cNvSpPr/>
          <p:nvPr/>
        </p:nvSpPr>
        <p:spPr>
          <a:xfrm>
            <a:off x="5514613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2" name="object 4802"/>
          <p:cNvSpPr/>
          <p:nvPr/>
        </p:nvSpPr>
        <p:spPr>
          <a:xfrm>
            <a:off x="5514613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3" name="object 4803"/>
          <p:cNvSpPr/>
          <p:nvPr/>
        </p:nvSpPr>
        <p:spPr>
          <a:xfrm>
            <a:off x="5514613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4" name="object 4804"/>
          <p:cNvSpPr/>
          <p:nvPr/>
        </p:nvSpPr>
        <p:spPr>
          <a:xfrm>
            <a:off x="5514613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5" name="object 4805"/>
          <p:cNvSpPr/>
          <p:nvPr/>
        </p:nvSpPr>
        <p:spPr>
          <a:xfrm>
            <a:off x="5514613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6" name="object 4806"/>
          <p:cNvSpPr/>
          <p:nvPr/>
        </p:nvSpPr>
        <p:spPr>
          <a:xfrm>
            <a:off x="5514613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7" name="object 4807"/>
          <p:cNvSpPr/>
          <p:nvPr/>
        </p:nvSpPr>
        <p:spPr>
          <a:xfrm>
            <a:off x="5514613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8" name="object 4808"/>
          <p:cNvSpPr/>
          <p:nvPr/>
        </p:nvSpPr>
        <p:spPr>
          <a:xfrm>
            <a:off x="5514613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09" name="object 4809"/>
          <p:cNvSpPr/>
          <p:nvPr/>
        </p:nvSpPr>
        <p:spPr>
          <a:xfrm>
            <a:off x="5514613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0" name="object 4810"/>
          <p:cNvSpPr/>
          <p:nvPr/>
        </p:nvSpPr>
        <p:spPr>
          <a:xfrm>
            <a:off x="5514613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1" name="object 4811"/>
          <p:cNvSpPr/>
          <p:nvPr/>
        </p:nvSpPr>
        <p:spPr>
          <a:xfrm>
            <a:off x="5514613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2" name="object 4812"/>
          <p:cNvSpPr/>
          <p:nvPr/>
        </p:nvSpPr>
        <p:spPr>
          <a:xfrm>
            <a:off x="5514613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3" name="object 4813"/>
          <p:cNvSpPr/>
          <p:nvPr/>
        </p:nvSpPr>
        <p:spPr>
          <a:xfrm>
            <a:off x="5514613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4" name="object 4814"/>
          <p:cNvSpPr/>
          <p:nvPr/>
        </p:nvSpPr>
        <p:spPr>
          <a:xfrm>
            <a:off x="5514613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5" name="object 4815"/>
          <p:cNvSpPr/>
          <p:nvPr/>
        </p:nvSpPr>
        <p:spPr>
          <a:xfrm>
            <a:off x="5514613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6" name="object 4816"/>
          <p:cNvSpPr/>
          <p:nvPr/>
        </p:nvSpPr>
        <p:spPr>
          <a:xfrm>
            <a:off x="5514613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7" name="object 4817"/>
          <p:cNvSpPr/>
          <p:nvPr/>
        </p:nvSpPr>
        <p:spPr>
          <a:xfrm>
            <a:off x="5514613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8" name="object 4818"/>
          <p:cNvSpPr/>
          <p:nvPr/>
        </p:nvSpPr>
        <p:spPr>
          <a:xfrm>
            <a:off x="5514613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19" name="object 4819"/>
          <p:cNvSpPr/>
          <p:nvPr/>
        </p:nvSpPr>
        <p:spPr>
          <a:xfrm>
            <a:off x="5514613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0" name="object 4820"/>
          <p:cNvSpPr/>
          <p:nvPr/>
        </p:nvSpPr>
        <p:spPr>
          <a:xfrm>
            <a:off x="5514613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1" name="object 4821"/>
          <p:cNvSpPr/>
          <p:nvPr/>
        </p:nvSpPr>
        <p:spPr>
          <a:xfrm>
            <a:off x="5514613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2" name="object 4822"/>
          <p:cNvSpPr/>
          <p:nvPr/>
        </p:nvSpPr>
        <p:spPr>
          <a:xfrm>
            <a:off x="5514613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3" name="object 4823"/>
          <p:cNvSpPr/>
          <p:nvPr/>
        </p:nvSpPr>
        <p:spPr>
          <a:xfrm>
            <a:off x="5514613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4" name="object 4824"/>
          <p:cNvSpPr/>
          <p:nvPr/>
        </p:nvSpPr>
        <p:spPr>
          <a:xfrm>
            <a:off x="5514613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5" name="object 4825"/>
          <p:cNvSpPr/>
          <p:nvPr/>
        </p:nvSpPr>
        <p:spPr>
          <a:xfrm>
            <a:off x="5514613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6" name="object 4826"/>
          <p:cNvSpPr/>
          <p:nvPr/>
        </p:nvSpPr>
        <p:spPr>
          <a:xfrm>
            <a:off x="5514613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7" name="object 4827"/>
          <p:cNvSpPr/>
          <p:nvPr/>
        </p:nvSpPr>
        <p:spPr>
          <a:xfrm>
            <a:off x="5514613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8" name="object 4828"/>
          <p:cNvSpPr/>
          <p:nvPr/>
        </p:nvSpPr>
        <p:spPr>
          <a:xfrm>
            <a:off x="5514613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29" name="object 4829"/>
          <p:cNvSpPr/>
          <p:nvPr/>
        </p:nvSpPr>
        <p:spPr>
          <a:xfrm>
            <a:off x="5514613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0" name="object 4830"/>
          <p:cNvSpPr/>
          <p:nvPr/>
        </p:nvSpPr>
        <p:spPr>
          <a:xfrm>
            <a:off x="5514613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1" name="object 4831"/>
          <p:cNvSpPr/>
          <p:nvPr/>
        </p:nvSpPr>
        <p:spPr>
          <a:xfrm>
            <a:off x="5514613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2" name="object 4832"/>
          <p:cNvSpPr/>
          <p:nvPr/>
        </p:nvSpPr>
        <p:spPr>
          <a:xfrm>
            <a:off x="5514613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3" name="object 4833"/>
          <p:cNvSpPr/>
          <p:nvPr/>
        </p:nvSpPr>
        <p:spPr>
          <a:xfrm>
            <a:off x="5514613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4" name="object 4834"/>
          <p:cNvSpPr/>
          <p:nvPr/>
        </p:nvSpPr>
        <p:spPr>
          <a:xfrm>
            <a:off x="5514613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5" name="object 4835"/>
          <p:cNvSpPr/>
          <p:nvPr/>
        </p:nvSpPr>
        <p:spPr>
          <a:xfrm>
            <a:off x="5488784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6" name="object 4836"/>
          <p:cNvSpPr/>
          <p:nvPr/>
        </p:nvSpPr>
        <p:spPr>
          <a:xfrm>
            <a:off x="5488784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7" name="object 4837"/>
          <p:cNvSpPr/>
          <p:nvPr/>
        </p:nvSpPr>
        <p:spPr>
          <a:xfrm>
            <a:off x="5488784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8" name="object 4838"/>
          <p:cNvSpPr/>
          <p:nvPr/>
        </p:nvSpPr>
        <p:spPr>
          <a:xfrm>
            <a:off x="5488784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39" name="object 4839"/>
          <p:cNvSpPr/>
          <p:nvPr/>
        </p:nvSpPr>
        <p:spPr>
          <a:xfrm>
            <a:off x="5488784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0" name="object 4840"/>
          <p:cNvSpPr/>
          <p:nvPr/>
        </p:nvSpPr>
        <p:spPr>
          <a:xfrm>
            <a:off x="5488784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1" name="object 4841"/>
          <p:cNvSpPr/>
          <p:nvPr/>
        </p:nvSpPr>
        <p:spPr>
          <a:xfrm>
            <a:off x="5488784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2" name="object 4842"/>
          <p:cNvSpPr/>
          <p:nvPr/>
        </p:nvSpPr>
        <p:spPr>
          <a:xfrm>
            <a:off x="5488784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3" name="object 4843"/>
          <p:cNvSpPr/>
          <p:nvPr/>
        </p:nvSpPr>
        <p:spPr>
          <a:xfrm>
            <a:off x="5488784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4" name="object 4844"/>
          <p:cNvSpPr/>
          <p:nvPr/>
        </p:nvSpPr>
        <p:spPr>
          <a:xfrm>
            <a:off x="548878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5" name="object 4845"/>
          <p:cNvSpPr/>
          <p:nvPr/>
        </p:nvSpPr>
        <p:spPr>
          <a:xfrm>
            <a:off x="548878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6" name="object 4846"/>
          <p:cNvSpPr/>
          <p:nvPr/>
        </p:nvSpPr>
        <p:spPr>
          <a:xfrm>
            <a:off x="548878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7" name="object 4847"/>
          <p:cNvSpPr/>
          <p:nvPr/>
        </p:nvSpPr>
        <p:spPr>
          <a:xfrm>
            <a:off x="548878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8" name="object 4848"/>
          <p:cNvSpPr/>
          <p:nvPr/>
        </p:nvSpPr>
        <p:spPr>
          <a:xfrm>
            <a:off x="548878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49" name="object 4849"/>
          <p:cNvSpPr/>
          <p:nvPr/>
        </p:nvSpPr>
        <p:spPr>
          <a:xfrm>
            <a:off x="548878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0" name="object 4850"/>
          <p:cNvSpPr/>
          <p:nvPr/>
        </p:nvSpPr>
        <p:spPr>
          <a:xfrm>
            <a:off x="548878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1" name="object 4851"/>
          <p:cNvSpPr/>
          <p:nvPr/>
        </p:nvSpPr>
        <p:spPr>
          <a:xfrm>
            <a:off x="548878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2" name="object 4852"/>
          <p:cNvSpPr/>
          <p:nvPr/>
        </p:nvSpPr>
        <p:spPr>
          <a:xfrm>
            <a:off x="548878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3" name="object 4853"/>
          <p:cNvSpPr/>
          <p:nvPr/>
        </p:nvSpPr>
        <p:spPr>
          <a:xfrm>
            <a:off x="548878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4" name="object 4854"/>
          <p:cNvSpPr/>
          <p:nvPr/>
        </p:nvSpPr>
        <p:spPr>
          <a:xfrm>
            <a:off x="548878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5" name="object 4855"/>
          <p:cNvSpPr/>
          <p:nvPr/>
        </p:nvSpPr>
        <p:spPr>
          <a:xfrm>
            <a:off x="548878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6" name="object 4856"/>
          <p:cNvSpPr/>
          <p:nvPr/>
        </p:nvSpPr>
        <p:spPr>
          <a:xfrm>
            <a:off x="548878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7" name="object 4857"/>
          <p:cNvSpPr/>
          <p:nvPr/>
        </p:nvSpPr>
        <p:spPr>
          <a:xfrm>
            <a:off x="548878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8" name="object 4858"/>
          <p:cNvSpPr/>
          <p:nvPr/>
        </p:nvSpPr>
        <p:spPr>
          <a:xfrm>
            <a:off x="548878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59" name="object 4859"/>
          <p:cNvSpPr/>
          <p:nvPr/>
        </p:nvSpPr>
        <p:spPr>
          <a:xfrm>
            <a:off x="548878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0" name="object 4860"/>
          <p:cNvSpPr/>
          <p:nvPr/>
        </p:nvSpPr>
        <p:spPr>
          <a:xfrm>
            <a:off x="548878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1" name="object 4861"/>
          <p:cNvSpPr/>
          <p:nvPr/>
        </p:nvSpPr>
        <p:spPr>
          <a:xfrm>
            <a:off x="548878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2" name="object 4862"/>
          <p:cNvSpPr/>
          <p:nvPr/>
        </p:nvSpPr>
        <p:spPr>
          <a:xfrm>
            <a:off x="548878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3" name="object 4863"/>
          <p:cNvSpPr/>
          <p:nvPr/>
        </p:nvSpPr>
        <p:spPr>
          <a:xfrm>
            <a:off x="548878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4" name="object 4864"/>
          <p:cNvSpPr/>
          <p:nvPr/>
        </p:nvSpPr>
        <p:spPr>
          <a:xfrm>
            <a:off x="548878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5" name="object 4865"/>
          <p:cNvSpPr/>
          <p:nvPr/>
        </p:nvSpPr>
        <p:spPr>
          <a:xfrm>
            <a:off x="548878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6" name="object 4866"/>
          <p:cNvSpPr/>
          <p:nvPr/>
        </p:nvSpPr>
        <p:spPr>
          <a:xfrm>
            <a:off x="548878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7" name="object 4867"/>
          <p:cNvSpPr/>
          <p:nvPr/>
        </p:nvSpPr>
        <p:spPr>
          <a:xfrm>
            <a:off x="548878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8" name="object 4868"/>
          <p:cNvSpPr/>
          <p:nvPr/>
        </p:nvSpPr>
        <p:spPr>
          <a:xfrm>
            <a:off x="5488784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69" name="object 4869"/>
          <p:cNvSpPr/>
          <p:nvPr/>
        </p:nvSpPr>
        <p:spPr>
          <a:xfrm>
            <a:off x="548878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0" name="object 4870"/>
          <p:cNvSpPr/>
          <p:nvPr/>
        </p:nvSpPr>
        <p:spPr>
          <a:xfrm>
            <a:off x="5488784" y="36326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1" name="object 4871"/>
          <p:cNvSpPr/>
          <p:nvPr/>
        </p:nvSpPr>
        <p:spPr>
          <a:xfrm>
            <a:off x="5488784" y="365762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2" name="object 4872"/>
          <p:cNvSpPr/>
          <p:nvPr/>
        </p:nvSpPr>
        <p:spPr>
          <a:xfrm>
            <a:off x="5488784" y="36826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3" name="object 4873"/>
          <p:cNvSpPr/>
          <p:nvPr/>
        </p:nvSpPr>
        <p:spPr>
          <a:xfrm>
            <a:off x="5463098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4" name="object 4874"/>
          <p:cNvSpPr/>
          <p:nvPr/>
        </p:nvSpPr>
        <p:spPr>
          <a:xfrm>
            <a:off x="5463098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5" name="object 4875"/>
          <p:cNvSpPr/>
          <p:nvPr/>
        </p:nvSpPr>
        <p:spPr>
          <a:xfrm>
            <a:off x="5463098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6" name="object 4876"/>
          <p:cNvSpPr/>
          <p:nvPr/>
        </p:nvSpPr>
        <p:spPr>
          <a:xfrm>
            <a:off x="5463098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7" name="object 4877"/>
          <p:cNvSpPr/>
          <p:nvPr/>
        </p:nvSpPr>
        <p:spPr>
          <a:xfrm>
            <a:off x="5463098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8" name="object 4878"/>
          <p:cNvSpPr/>
          <p:nvPr/>
        </p:nvSpPr>
        <p:spPr>
          <a:xfrm>
            <a:off x="5463098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79" name="object 4879"/>
          <p:cNvSpPr/>
          <p:nvPr/>
        </p:nvSpPr>
        <p:spPr>
          <a:xfrm>
            <a:off x="5463098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0" name="object 4880"/>
          <p:cNvSpPr/>
          <p:nvPr/>
        </p:nvSpPr>
        <p:spPr>
          <a:xfrm>
            <a:off x="5463098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1" name="object 4881"/>
          <p:cNvSpPr/>
          <p:nvPr/>
        </p:nvSpPr>
        <p:spPr>
          <a:xfrm>
            <a:off x="5463098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2" name="object 4882"/>
          <p:cNvSpPr/>
          <p:nvPr/>
        </p:nvSpPr>
        <p:spPr>
          <a:xfrm>
            <a:off x="5463098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3" name="object 4883"/>
          <p:cNvSpPr/>
          <p:nvPr/>
        </p:nvSpPr>
        <p:spPr>
          <a:xfrm>
            <a:off x="5463098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4" name="object 4884"/>
          <p:cNvSpPr/>
          <p:nvPr/>
        </p:nvSpPr>
        <p:spPr>
          <a:xfrm>
            <a:off x="5463098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5" name="object 4885"/>
          <p:cNvSpPr/>
          <p:nvPr/>
        </p:nvSpPr>
        <p:spPr>
          <a:xfrm>
            <a:off x="5463098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6" name="object 4886"/>
          <p:cNvSpPr/>
          <p:nvPr/>
        </p:nvSpPr>
        <p:spPr>
          <a:xfrm>
            <a:off x="5463098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7" name="object 4887"/>
          <p:cNvSpPr/>
          <p:nvPr/>
        </p:nvSpPr>
        <p:spPr>
          <a:xfrm>
            <a:off x="5463098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8" name="object 4888"/>
          <p:cNvSpPr/>
          <p:nvPr/>
        </p:nvSpPr>
        <p:spPr>
          <a:xfrm>
            <a:off x="5463098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89" name="object 4889"/>
          <p:cNvSpPr/>
          <p:nvPr/>
        </p:nvSpPr>
        <p:spPr>
          <a:xfrm>
            <a:off x="5463098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0" name="object 4890"/>
          <p:cNvSpPr/>
          <p:nvPr/>
        </p:nvSpPr>
        <p:spPr>
          <a:xfrm>
            <a:off x="5463098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1" name="object 4891"/>
          <p:cNvSpPr/>
          <p:nvPr/>
        </p:nvSpPr>
        <p:spPr>
          <a:xfrm>
            <a:off x="5463098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2" name="object 4892"/>
          <p:cNvSpPr/>
          <p:nvPr/>
        </p:nvSpPr>
        <p:spPr>
          <a:xfrm>
            <a:off x="5463098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3" name="object 4893"/>
          <p:cNvSpPr/>
          <p:nvPr/>
        </p:nvSpPr>
        <p:spPr>
          <a:xfrm>
            <a:off x="5463098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4" name="object 4894"/>
          <p:cNvSpPr/>
          <p:nvPr/>
        </p:nvSpPr>
        <p:spPr>
          <a:xfrm>
            <a:off x="5463098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5" name="object 4895"/>
          <p:cNvSpPr/>
          <p:nvPr/>
        </p:nvSpPr>
        <p:spPr>
          <a:xfrm>
            <a:off x="5463098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6" name="object 4896"/>
          <p:cNvSpPr/>
          <p:nvPr/>
        </p:nvSpPr>
        <p:spPr>
          <a:xfrm>
            <a:off x="5463098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7" name="object 4897"/>
          <p:cNvSpPr/>
          <p:nvPr/>
        </p:nvSpPr>
        <p:spPr>
          <a:xfrm>
            <a:off x="5463098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8" name="object 4898"/>
          <p:cNvSpPr/>
          <p:nvPr/>
        </p:nvSpPr>
        <p:spPr>
          <a:xfrm>
            <a:off x="5463098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899" name="object 4899"/>
          <p:cNvSpPr/>
          <p:nvPr/>
        </p:nvSpPr>
        <p:spPr>
          <a:xfrm>
            <a:off x="5463098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0" name="object 4900"/>
          <p:cNvSpPr/>
          <p:nvPr/>
        </p:nvSpPr>
        <p:spPr>
          <a:xfrm>
            <a:off x="5463098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1" name="object 4901"/>
          <p:cNvSpPr/>
          <p:nvPr/>
        </p:nvSpPr>
        <p:spPr>
          <a:xfrm>
            <a:off x="5463098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2" name="object 4902"/>
          <p:cNvSpPr/>
          <p:nvPr/>
        </p:nvSpPr>
        <p:spPr>
          <a:xfrm>
            <a:off x="5463098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3" name="object 4903"/>
          <p:cNvSpPr/>
          <p:nvPr/>
        </p:nvSpPr>
        <p:spPr>
          <a:xfrm>
            <a:off x="5463098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4" name="object 4904"/>
          <p:cNvSpPr/>
          <p:nvPr/>
        </p:nvSpPr>
        <p:spPr>
          <a:xfrm>
            <a:off x="5463098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5" name="object 4905"/>
          <p:cNvSpPr/>
          <p:nvPr/>
        </p:nvSpPr>
        <p:spPr>
          <a:xfrm>
            <a:off x="5463098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6" name="object 4906"/>
          <p:cNvSpPr/>
          <p:nvPr/>
        </p:nvSpPr>
        <p:spPr>
          <a:xfrm>
            <a:off x="5437315" y="24092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7" name="object 4907"/>
          <p:cNvSpPr/>
          <p:nvPr/>
        </p:nvSpPr>
        <p:spPr>
          <a:xfrm>
            <a:off x="5437315" y="2434261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8" name="object 4908"/>
          <p:cNvSpPr/>
          <p:nvPr/>
        </p:nvSpPr>
        <p:spPr>
          <a:xfrm>
            <a:off x="5437315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09" name="object 4909"/>
          <p:cNvSpPr/>
          <p:nvPr/>
        </p:nvSpPr>
        <p:spPr>
          <a:xfrm>
            <a:off x="5437315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0" name="object 4910"/>
          <p:cNvSpPr/>
          <p:nvPr/>
        </p:nvSpPr>
        <p:spPr>
          <a:xfrm>
            <a:off x="5437315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1" name="object 4911"/>
          <p:cNvSpPr/>
          <p:nvPr/>
        </p:nvSpPr>
        <p:spPr>
          <a:xfrm>
            <a:off x="5437315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2" name="object 4912"/>
          <p:cNvSpPr/>
          <p:nvPr/>
        </p:nvSpPr>
        <p:spPr>
          <a:xfrm>
            <a:off x="5437315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3" name="object 4913"/>
          <p:cNvSpPr/>
          <p:nvPr/>
        </p:nvSpPr>
        <p:spPr>
          <a:xfrm>
            <a:off x="5437315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4" name="object 4914"/>
          <p:cNvSpPr/>
          <p:nvPr/>
        </p:nvSpPr>
        <p:spPr>
          <a:xfrm>
            <a:off x="5437315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5" name="object 4915"/>
          <p:cNvSpPr/>
          <p:nvPr/>
        </p:nvSpPr>
        <p:spPr>
          <a:xfrm>
            <a:off x="5437315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6" name="object 4916"/>
          <p:cNvSpPr/>
          <p:nvPr/>
        </p:nvSpPr>
        <p:spPr>
          <a:xfrm>
            <a:off x="5437315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7" name="object 4917"/>
          <p:cNvSpPr/>
          <p:nvPr/>
        </p:nvSpPr>
        <p:spPr>
          <a:xfrm>
            <a:off x="5437315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8" name="object 4918"/>
          <p:cNvSpPr/>
          <p:nvPr/>
        </p:nvSpPr>
        <p:spPr>
          <a:xfrm>
            <a:off x="5437315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19" name="object 4919"/>
          <p:cNvSpPr/>
          <p:nvPr/>
        </p:nvSpPr>
        <p:spPr>
          <a:xfrm>
            <a:off x="5437315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0" name="object 4920"/>
          <p:cNvSpPr/>
          <p:nvPr/>
        </p:nvSpPr>
        <p:spPr>
          <a:xfrm>
            <a:off x="5437315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1" name="object 4921"/>
          <p:cNvSpPr/>
          <p:nvPr/>
        </p:nvSpPr>
        <p:spPr>
          <a:xfrm>
            <a:off x="5437315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2" name="object 4922"/>
          <p:cNvSpPr/>
          <p:nvPr/>
        </p:nvSpPr>
        <p:spPr>
          <a:xfrm>
            <a:off x="5437315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3" name="object 4923"/>
          <p:cNvSpPr/>
          <p:nvPr/>
        </p:nvSpPr>
        <p:spPr>
          <a:xfrm>
            <a:off x="5437315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4" name="object 4924"/>
          <p:cNvSpPr/>
          <p:nvPr/>
        </p:nvSpPr>
        <p:spPr>
          <a:xfrm>
            <a:off x="5437315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5" name="object 4925"/>
          <p:cNvSpPr/>
          <p:nvPr/>
        </p:nvSpPr>
        <p:spPr>
          <a:xfrm>
            <a:off x="5437315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6" name="object 4926"/>
          <p:cNvSpPr/>
          <p:nvPr/>
        </p:nvSpPr>
        <p:spPr>
          <a:xfrm>
            <a:off x="5437315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7" name="object 4927"/>
          <p:cNvSpPr/>
          <p:nvPr/>
        </p:nvSpPr>
        <p:spPr>
          <a:xfrm>
            <a:off x="5437315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8" name="object 4928"/>
          <p:cNvSpPr/>
          <p:nvPr/>
        </p:nvSpPr>
        <p:spPr>
          <a:xfrm>
            <a:off x="5437315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29" name="object 4929"/>
          <p:cNvSpPr/>
          <p:nvPr/>
        </p:nvSpPr>
        <p:spPr>
          <a:xfrm>
            <a:off x="5437315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0" name="object 4930"/>
          <p:cNvSpPr/>
          <p:nvPr/>
        </p:nvSpPr>
        <p:spPr>
          <a:xfrm>
            <a:off x="5437315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1" name="object 4931"/>
          <p:cNvSpPr/>
          <p:nvPr/>
        </p:nvSpPr>
        <p:spPr>
          <a:xfrm>
            <a:off x="5437315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2" name="object 4932"/>
          <p:cNvSpPr/>
          <p:nvPr/>
        </p:nvSpPr>
        <p:spPr>
          <a:xfrm>
            <a:off x="5437315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3" name="object 4933"/>
          <p:cNvSpPr/>
          <p:nvPr/>
        </p:nvSpPr>
        <p:spPr>
          <a:xfrm>
            <a:off x="5437315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4" name="object 4934"/>
          <p:cNvSpPr/>
          <p:nvPr/>
        </p:nvSpPr>
        <p:spPr>
          <a:xfrm>
            <a:off x="5437315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5" name="object 4935"/>
          <p:cNvSpPr/>
          <p:nvPr/>
        </p:nvSpPr>
        <p:spPr>
          <a:xfrm>
            <a:off x="5437315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6" name="object 4936"/>
          <p:cNvSpPr/>
          <p:nvPr/>
        </p:nvSpPr>
        <p:spPr>
          <a:xfrm>
            <a:off x="5437315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7" name="object 4937"/>
          <p:cNvSpPr/>
          <p:nvPr/>
        </p:nvSpPr>
        <p:spPr>
          <a:xfrm>
            <a:off x="5437315" y="353281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8" name="object 4938"/>
          <p:cNvSpPr/>
          <p:nvPr/>
        </p:nvSpPr>
        <p:spPr>
          <a:xfrm>
            <a:off x="5437315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39" name="object 4939"/>
          <p:cNvSpPr/>
          <p:nvPr/>
        </p:nvSpPr>
        <p:spPr>
          <a:xfrm>
            <a:off x="5437315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0" name="object 4940"/>
          <p:cNvSpPr/>
          <p:nvPr/>
        </p:nvSpPr>
        <p:spPr>
          <a:xfrm>
            <a:off x="5437315" y="3607667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1" name="object 4941"/>
          <p:cNvSpPr/>
          <p:nvPr/>
        </p:nvSpPr>
        <p:spPr>
          <a:xfrm>
            <a:off x="5437315" y="36326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2" name="object 4942"/>
          <p:cNvSpPr/>
          <p:nvPr/>
        </p:nvSpPr>
        <p:spPr>
          <a:xfrm>
            <a:off x="5411494" y="24092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3" name="object 4943"/>
          <p:cNvSpPr/>
          <p:nvPr/>
        </p:nvSpPr>
        <p:spPr>
          <a:xfrm>
            <a:off x="5411494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4" name="object 4944"/>
          <p:cNvSpPr/>
          <p:nvPr/>
        </p:nvSpPr>
        <p:spPr>
          <a:xfrm>
            <a:off x="5411494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5" name="object 4945"/>
          <p:cNvSpPr/>
          <p:nvPr/>
        </p:nvSpPr>
        <p:spPr>
          <a:xfrm>
            <a:off x="5411494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6" name="object 4946"/>
          <p:cNvSpPr/>
          <p:nvPr/>
        </p:nvSpPr>
        <p:spPr>
          <a:xfrm>
            <a:off x="5411494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7" name="object 4947"/>
          <p:cNvSpPr/>
          <p:nvPr/>
        </p:nvSpPr>
        <p:spPr>
          <a:xfrm>
            <a:off x="5411494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8" name="object 4948"/>
          <p:cNvSpPr/>
          <p:nvPr/>
        </p:nvSpPr>
        <p:spPr>
          <a:xfrm>
            <a:off x="5411494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49" name="object 4949"/>
          <p:cNvSpPr/>
          <p:nvPr/>
        </p:nvSpPr>
        <p:spPr>
          <a:xfrm>
            <a:off x="5411494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0" name="object 4950"/>
          <p:cNvSpPr/>
          <p:nvPr/>
        </p:nvSpPr>
        <p:spPr>
          <a:xfrm>
            <a:off x="541149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1" name="object 4951"/>
          <p:cNvSpPr/>
          <p:nvPr/>
        </p:nvSpPr>
        <p:spPr>
          <a:xfrm>
            <a:off x="541149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2" name="object 4952"/>
          <p:cNvSpPr/>
          <p:nvPr/>
        </p:nvSpPr>
        <p:spPr>
          <a:xfrm>
            <a:off x="541149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3" name="object 4953"/>
          <p:cNvSpPr/>
          <p:nvPr/>
        </p:nvSpPr>
        <p:spPr>
          <a:xfrm>
            <a:off x="541149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4" name="object 4954"/>
          <p:cNvSpPr/>
          <p:nvPr/>
        </p:nvSpPr>
        <p:spPr>
          <a:xfrm>
            <a:off x="541149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5" name="object 4955"/>
          <p:cNvSpPr/>
          <p:nvPr/>
        </p:nvSpPr>
        <p:spPr>
          <a:xfrm>
            <a:off x="541149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6" name="object 4956"/>
          <p:cNvSpPr/>
          <p:nvPr/>
        </p:nvSpPr>
        <p:spPr>
          <a:xfrm>
            <a:off x="541149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7" name="object 4957"/>
          <p:cNvSpPr/>
          <p:nvPr/>
        </p:nvSpPr>
        <p:spPr>
          <a:xfrm>
            <a:off x="541149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8" name="object 4958"/>
          <p:cNvSpPr/>
          <p:nvPr/>
        </p:nvSpPr>
        <p:spPr>
          <a:xfrm>
            <a:off x="541149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59" name="object 4959"/>
          <p:cNvSpPr/>
          <p:nvPr/>
        </p:nvSpPr>
        <p:spPr>
          <a:xfrm>
            <a:off x="541149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0" name="object 4960"/>
          <p:cNvSpPr/>
          <p:nvPr/>
        </p:nvSpPr>
        <p:spPr>
          <a:xfrm>
            <a:off x="541149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1" name="object 4961"/>
          <p:cNvSpPr/>
          <p:nvPr/>
        </p:nvSpPr>
        <p:spPr>
          <a:xfrm>
            <a:off x="541149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2" name="object 4962"/>
          <p:cNvSpPr/>
          <p:nvPr/>
        </p:nvSpPr>
        <p:spPr>
          <a:xfrm>
            <a:off x="541149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3" name="object 4963"/>
          <p:cNvSpPr/>
          <p:nvPr/>
        </p:nvSpPr>
        <p:spPr>
          <a:xfrm>
            <a:off x="541149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4" name="object 4964"/>
          <p:cNvSpPr/>
          <p:nvPr/>
        </p:nvSpPr>
        <p:spPr>
          <a:xfrm>
            <a:off x="541149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5" name="object 4965"/>
          <p:cNvSpPr/>
          <p:nvPr/>
        </p:nvSpPr>
        <p:spPr>
          <a:xfrm>
            <a:off x="541149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6" name="object 4966"/>
          <p:cNvSpPr/>
          <p:nvPr/>
        </p:nvSpPr>
        <p:spPr>
          <a:xfrm>
            <a:off x="541149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7" name="object 4967"/>
          <p:cNvSpPr/>
          <p:nvPr/>
        </p:nvSpPr>
        <p:spPr>
          <a:xfrm>
            <a:off x="541149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8" name="object 4968"/>
          <p:cNvSpPr/>
          <p:nvPr/>
        </p:nvSpPr>
        <p:spPr>
          <a:xfrm>
            <a:off x="541149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69" name="object 4969"/>
          <p:cNvSpPr/>
          <p:nvPr/>
        </p:nvSpPr>
        <p:spPr>
          <a:xfrm>
            <a:off x="541149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0" name="object 4970"/>
          <p:cNvSpPr/>
          <p:nvPr/>
        </p:nvSpPr>
        <p:spPr>
          <a:xfrm>
            <a:off x="541149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1" name="object 4971"/>
          <p:cNvSpPr/>
          <p:nvPr/>
        </p:nvSpPr>
        <p:spPr>
          <a:xfrm>
            <a:off x="541149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2" name="object 4972"/>
          <p:cNvSpPr/>
          <p:nvPr/>
        </p:nvSpPr>
        <p:spPr>
          <a:xfrm>
            <a:off x="541149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3" name="object 4973"/>
          <p:cNvSpPr/>
          <p:nvPr/>
        </p:nvSpPr>
        <p:spPr>
          <a:xfrm>
            <a:off x="541149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4" name="object 4974"/>
          <p:cNvSpPr/>
          <p:nvPr/>
        </p:nvSpPr>
        <p:spPr>
          <a:xfrm>
            <a:off x="541149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5" name="object 4975"/>
          <p:cNvSpPr/>
          <p:nvPr/>
        </p:nvSpPr>
        <p:spPr>
          <a:xfrm>
            <a:off x="541149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6" name="object 4976"/>
          <p:cNvSpPr/>
          <p:nvPr/>
        </p:nvSpPr>
        <p:spPr>
          <a:xfrm>
            <a:off x="5411494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7" name="object 4977"/>
          <p:cNvSpPr/>
          <p:nvPr/>
        </p:nvSpPr>
        <p:spPr>
          <a:xfrm>
            <a:off x="5385760" y="2434261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8" name="object 4978"/>
          <p:cNvSpPr/>
          <p:nvPr/>
        </p:nvSpPr>
        <p:spPr>
          <a:xfrm>
            <a:off x="5385760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79" name="object 4979"/>
          <p:cNvSpPr/>
          <p:nvPr/>
        </p:nvSpPr>
        <p:spPr>
          <a:xfrm>
            <a:off x="5385760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0" name="object 4980"/>
          <p:cNvSpPr/>
          <p:nvPr/>
        </p:nvSpPr>
        <p:spPr>
          <a:xfrm>
            <a:off x="5385760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1" name="object 4981"/>
          <p:cNvSpPr/>
          <p:nvPr/>
        </p:nvSpPr>
        <p:spPr>
          <a:xfrm>
            <a:off x="5385760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2" name="object 4982"/>
          <p:cNvSpPr/>
          <p:nvPr/>
        </p:nvSpPr>
        <p:spPr>
          <a:xfrm>
            <a:off x="5385760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3" name="object 4983"/>
          <p:cNvSpPr/>
          <p:nvPr/>
        </p:nvSpPr>
        <p:spPr>
          <a:xfrm>
            <a:off x="5385760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4" name="object 4984"/>
          <p:cNvSpPr/>
          <p:nvPr/>
        </p:nvSpPr>
        <p:spPr>
          <a:xfrm>
            <a:off x="5385760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5" name="object 4985"/>
          <p:cNvSpPr/>
          <p:nvPr/>
        </p:nvSpPr>
        <p:spPr>
          <a:xfrm>
            <a:off x="5385760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6" name="object 4986"/>
          <p:cNvSpPr/>
          <p:nvPr/>
        </p:nvSpPr>
        <p:spPr>
          <a:xfrm>
            <a:off x="538576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7" name="object 4987"/>
          <p:cNvSpPr/>
          <p:nvPr/>
        </p:nvSpPr>
        <p:spPr>
          <a:xfrm>
            <a:off x="538576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8" name="object 4988"/>
          <p:cNvSpPr/>
          <p:nvPr/>
        </p:nvSpPr>
        <p:spPr>
          <a:xfrm>
            <a:off x="538576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89" name="object 4989"/>
          <p:cNvSpPr/>
          <p:nvPr/>
        </p:nvSpPr>
        <p:spPr>
          <a:xfrm>
            <a:off x="538576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0" name="object 4990"/>
          <p:cNvSpPr/>
          <p:nvPr/>
        </p:nvSpPr>
        <p:spPr>
          <a:xfrm>
            <a:off x="538576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1" name="object 4991"/>
          <p:cNvSpPr/>
          <p:nvPr/>
        </p:nvSpPr>
        <p:spPr>
          <a:xfrm>
            <a:off x="538576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2" name="object 4992"/>
          <p:cNvSpPr/>
          <p:nvPr/>
        </p:nvSpPr>
        <p:spPr>
          <a:xfrm>
            <a:off x="538576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3" name="object 4993"/>
          <p:cNvSpPr/>
          <p:nvPr/>
        </p:nvSpPr>
        <p:spPr>
          <a:xfrm>
            <a:off x="538576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4" name="object 4994"/>
          <p:cNvSpPr/>
          <p:nvPr/>
        </p:nvSpPr>
        <p:spPr>
          <a:xfrm>
            <a:off x="538576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5" name="object 4995"/>
          <p:cNvSpPr/>
          <p:nvPr/>
        </p:nvSpPr>
        <p:spPr>
          <a:xfrm>
            <a:off x="538576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6" name="object 4996"/>
          <p:cNvSpPr/>
          <p:nvPr/>
        </p:nvSpPr>
        <p:spPr>
          <a:xfrm>
            <a:off x="538576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7" name="object 4997"/>
          <p:cNvSpPr/>
          <p:nvPr/>
        </p:nvSpPr>
        <p:spPr>
          <a:xfrm>
            <a:off x="538576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8" name="object 4998"/>
          <p:cNvSpPr/>
          <p:nvPr/>
        </p:nvSpPr>
        <p:spPr>
          <a:xfrm>
            <a:off x="538576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999" name="object 4999"/>
          <p:cNvSpPr/>
          <p:nvPr/>
        </p:nvSpPr>
        <p:spPr>
          <a:xfrm>
            <a:off x="538576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0" name="object 5000"/>
          <p:cNvSpPr/>
          <p:nvPr/>
        </p:nvSpPr>
        <p:spPr>
          <a:xfrm>
            <a:off x="538576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1" name="object 5001"/>
          <p:cNvSpPr/>
          <p:nvPr/>
        </p:nvSpPr>
        <p:spPr>
          <a:xfrm>
            <a:off x="538576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2" name="object 5002"/>
          <p:cNvSpPr/>
          <p:nvPr/>
        </p:nvSpPr>
        <p:spPr>
          <a:xfrm>
            <a:off x="538576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3" name="object 5003"/>
          <p:cNvSpPr/>
          <p:nvPr/>
        </p:nvSpPr>
        <p:spPr>
          <a:xfrm>
            <a:off x="538576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4" name="object 5004"/>
          <p:cNvSpPr/>
          <p:nvPr/>
        </p:nvSpPr>
        <p:spPr>
          <a:xfrm>
            <a:off x="538576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5" name="object 5005"/>
          <p:cNvSpPr/>
          <p:nvPr/>
        </p:nvSpPr>
        <p:spPr>
          <a:xfrm>
            <a:off x="538576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6" name="object 5006"/>
          <p:cNvSpPr/>
          <p:nvPr/>
        </p:nvSpPr>
        <p:spPr>
          <a:xfrm>
            <a:off x="538576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7" name="object 5007"/>
          <p:cNvSpPr/>
          <p:nvPr/>
        </p:nvSpPr>
        <p:spPr>
          <a:xfrm>
            <a:off x="538576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8" name="object 5008"/>
          <p:cNvSpPr/>
          <p:nvPr/>
        </p:nvSpPr>
        <p:spPr>
          <a:xfrm>
            <a:off x="538576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09" name="object 5009"/>
          <p:cNvSpPr/>
          <p:nvPr/>
        </p:nvSpPr>
        <p:spPr>
          <a:xfrm>
            <a:off x="538576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0" name="object 5010"/>
          <p:cNvSpPr/>
          <p:nvPr/>
        </p:nvSpPr>
        <p:spPr>
          <a:xfrm>
            <a:off x="538576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1" name="object 5011"/>
          <p:cNvSpPr/>
          <p:nvPr/>
        </p:nvSpPr>
        <p:spPr>
          <a:xfrm>
            <a:off x="538576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2" name="object 5012"/>
          <p:cNvSpPr/>
          <p:nvPr/>
        </p:nvSpPr>
        <p:spPr>
          <a:xfrm>
            <a:off x="5385760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3" name="object 5013"/>
          <p:cNvSpPr/>
          <p:nvPr/>
        </p:nvSpPr>
        <p:spPr>
          <a:xfrm>
            <a:off x="5385760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4" name="object 5014"/>
          <p:cNvSpPr/>
          <p:nvPr/>
        </p:nvSpPr>
        <p:spPr>
          <a:xfrm>
            <a:off x="5385760" y="3607667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5" name="object 5015"/>
          <p:cNvSpPr/>
          <p:nvPr/>
        </p:nvSpPr>
        <p:spPr>
          <a:xfrm>
            <a:off x="5360025" y="245924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6" name="object 5016"/>
          <p:cNvSpPr/>
          <p:nvPr/>
        </p:nvSpPr>
        <p:spPr>
          <a:xfrm>
            <a:off x="5360025" y="248422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7" name="object 5017"/>
          <p:cNvSpPr/>
          <p:nvPr/>
        </p:nvSpPr>
        <p:spPr>
          <a:xfrm>
            <a:off x="5360025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8" name="object 5018"/>
          <p:cNvSpPr/>
          <p:nvPr/>
        </p:nvSpPr>
        <p:spPr>
          <a:xfrm>
            <a:off x="5360025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19" name="object 5019"/>
          <p:cNvSpPr/>
          <p:nvPr/>
        </p:nvSpPr>
        <p:spPr>
          <a:xfrm>
            <a:off x="5360025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0" name="object 5020"/>
          <p:cNvSpPr/>
          <p:nvPr/>
        </p:nvSpPr>
        <p:spPr>
          <a:xfrm>
            <a:off x="5360025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1" name="object 5021"/>
          <p:cNvSpPr/>
          <p:nvPr/>
        </p:nvSpPr>
        <p:spPr>
          <a:xfrm>
            <a:off x="5360025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2" name="object 5022"/>
          <p:cNvSpPr/>
          <p:nvPr/>
        </p:nvSpPr>
        <p:spPr>
          <a:xfrm>
            <a:off x="5360025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3" name="object 5023"/>
          <p:cNvSpPr/>
          <p:nvPr/>
        </p:nvSpPr>
        <p:spPr>
          <a:xfrm>
            <a:off x="5360025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4" name="object 5024"/>
          <p:cNvSpPr/>
          <p:nvPr/>
        </p:nvSpPr>
        <p:spPr>
          <a:xfrm>
            <a:off x="5360025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5" name="object 5025"/>
          <p:cNvSpPr/>
          <p:nvPr/>
        </p:nvSpPr>
        <p:spPr>
          <a:xfrm>
            <a:off x="5360025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6" name="object 5026"/>
          <p:cNvSpPr/>
          <p:nvPr/>
        </p:nvSpPr>
        <p:spPr>
          <a:xfrm>
            <a:off x="5360025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7" name="object 5027"/>
          <p:cNvSpPr/>
          <p:nvPr/>
        </p:nvSpPr>
        <p:spPr>
          <a:xfrm>
            <a:off x="5360025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8" name="object 5028"/>
          <p:cNvSpPr/>
          <p:nvPr/>
        </p:nvSpPr>
        <p:spPr>
          <a:xfrm>
            <a:off x="5360025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29" name="object 5029"/>
          <p:cNvSpPr/>
          <p:nvPr/>
        </p:nvSpPr>
        <p:spPr>
          <a:xfrm>
            <a:off x="5360025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0" name="object 5030"/>
          <p:cNvSpPr/>
          <p:nvPr/>
        </p:nvSpPr>
        <p:spPr>
          <a:xfrm>
            <a:off x="5360025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1" name="object 5031"/>
          <p:cNvSpPr/>
          <p:nvPr/>
        </p:nvSpPr>
        <p:spPr>
          <a:xfrm>
            <a:off x="5360025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2" name="object 5032"/>
          <p:cNvSpPr/>
          <p:nvPr/>
        </p:nvSpPr>
        <p:spPr>
          <a:xfrm>
            <a:off x="5360025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3" name="object 5033"/>
          <p:cNvSpPr/>
          <p:nvPr/>
        </p:nvSpPr>
        <p:spPr>
          <a:xfrm>
            <a:off x="5360025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4" name="object 5034"/>
          <p:cNvSpPr/>
          <p:nvPr/>
        </p:nvSpPr>
        <p:spPr>
          <a:xfrm>
            <a:off x="5360025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5" name="object 5035"/>
          <p:cNvSpPr/>
          <p:nvPr/>
        </p:nvSpPr>
        <p:spPr>
          <a:xfrm>
            <a:off x="5360025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6" name="object 5036"/>
          <p:cNvSpPr/>
          <p:nvPr/>
        </p:nvSpPr>
        <p:spPr>
          <a:xfrm>
            <a:off x="5360025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7" name="object 5037"/>
          <p:cNvSpPr/>
          <p:nvPr/>
        </p:nvSpPr>
        <p:spPr>
          <a:xfrm>
            <a:off x="5360025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8" name="object 5038"/>
          <p:cNvSpPr/>
          <p:nvPr/>
        </p:nvSpPr>
        <p:spPr>
          <a:xfrm>
            <a:off x="5360025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39" name="object 5039"/>
          <p:cNvSpPr/>
          <p:nvPr/>
        </p:nvSpPr>
        <p:spPr>
          <a:xfrm>
            <a:off x="5360025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0" name="object 5040"/>
          <p:cNvSpPr/>
          <p:nvPr/>
        </p:nvSpPr>
        <p:spPr>
          <a:xfrm>
            <a:off x="5360025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1" name="object 5041"/>
          <p:cNvSpPr/>
          <p:nvPr/>
        </p:nvSpPr>
        <p:spPr>
          <a:xfrm>
            <a:off x="5360025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2" name="object 5042"/>
          <p:cNvSpPr/>
          <p:nvPr/>
        </p:nvSpPr>
        <p:spPr>
          <a:xfrm>
            <a:off x="5360025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3" name="object 5043"/>
          <p:cNvSpPr/>
          <p:nvPr/>
        </p:nvSpPr>
        <p:spPr>
          <a:xfrm>
            <a:off x="5360025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4" name="object 5044"/>
          <p:cNvSpPr/>
          <p:nvPr/>
        </p:nvSpPr>
        <p:spPr>
          <a:xfrm>
            <a:off x="5360025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5" name="object 5045"/>
          <p:cNvSpPr/>
          <p:nvPr/>
        </p:nvSpPr>
        <p:spPr>
          <a:xfrm>
            <a:off x="5360025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6" name="object 5046"/>
          <p:cNvSpPr/>
          <p:nvPr/>
        </p:nvSpPr>
        <p:spPr>
          <a:xfrm>
            <a:off x="5360025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7" name="object 5047"/>
          <p:cNvSpPr/>
          <p:nvPr/>
        </p:nvSpPr>
        <p:spPr>
          <a:xfrm>
            <a:off x="5360025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8" name="object 5048"/>
          <p:cNvSpPr/>
          <p:nvPr/>
        </p:nvSpPr>
        <p:spPr>
          <a:xfrm>
            <a:off x="5360025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49" name="object 5049"/>
          <p:cNvSpPr/>
          <p:nvPr/>
        </p:nvSpPr>
        <p:spPr>
          <a:xfrm>
            <a:off x="5360025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0" name="object 5050"/>
          <p:cNvSpPr/>
          <p:nvPr/>
        </p:nvSpPr>
        <p:spPr>
          <a:xfrm>
            <a:off x="5360025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1" name="object 5051"/>
          <p:cNvSpPr/>
          <p:nvPr/>
        </p:nvSpPr>
        <p:spPr>
          <a:xfrm>
            <a:off x="5360025" y="355775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2" name="object 5052"/>
          <p:cNvSpPr/>
          <p:nvPr/>
        </p:nvSpPr>
        <p:spPr>
          <a:xfrm>
            <a:off x="5360025" y="35827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3" name="object 5053"/>
          <p:cNvSpPr/>
          <p:nvPr/>
        </p:nvSpPr>
        <p:spPr>
          <a:xfrm>
            <a:off x="5334244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4" name="object 5054"/>
          <p:cNvSpPr/>
          <p:nvPr/>
        </p:nvSpPr>
        <p:spPr>
          <a:xfrm>
            <a:off x="5334244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5" name="object 5055"/>
          <p:cNvSpPr/>
          <p:nvPr/>
        </p:nvSpPr>
        <p:spPr>
          <a:xfrm>
            <a:off x="5334244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6" name="object 5056"/>
          <p:cNvSpPr/>
          <p:nvPr/>
        </p:nvSpPr>
        <p:spPr>
          <a:xfrm>
            <a:off x="5334244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7" name="object 5057"/>
          <p:cNvSpPr/>
          <p:nvPr/>
        </p:nvSpPr>
        <p:spPr>
          <a:xfrm>
            <a:off x="5334244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8" name="object 5058"/>
          <p:cNvSpPr/>
          <p:nvPr/>
        </p:nvSpPr>
        <p:spPr>
          <a:xfrm>
            <a:off x="533424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59" name="object 5059"/>
          <p:cNvSpPr/>
          <p:nvPr/>
        </p:nvSpPr>
        <p:spPr>
          <a:xfrm>
            <a:off x="533424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0" name="object 5060"/>
          <p:cNvSpPr/>
          <p:nvPr/>
        </p:nvSpPr>
        <p:spPr>
          <a:xfrm>
            <a:off x="533424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1" name="object 5061"/>
          <p:cNvSpPr/>
          <p:nvPr/>
        </p:nvSpPr>
        <p:spPr>
          <a:xfrm>
            <a:off x="533424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2" name="object 5062"/>
          <p:cNvSpPr/>
          <p:nvPr/>
        </p:nvSpPr>
        <p:spPr>
          <a:xfrm>
            <a:off x="533424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3" name="object 5063"/>
          <p:cNvSpPr/>
          <p:nvPr/>
        </p:nvSpPr>
        <p:spPr>
          <a:xfrm>
            <a:off x="533424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4" name="object 5064"/>
          <p:cNvSpPr/>
          <p:nvPr/>
        </p:nvSpPr>
        <p:spPr>
          <a:xfrm>
            <a:off x="533424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5" name="object 5065"/>
          <p:cNvSpPr/>
          <p:nvPr/>
        </p:nvSpPr>
        <p:spPr>
          <a:xfrm>
            <a:off x="5334244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6" name="object 5066"/>
          <p:cNvSpPr/>
          <p:nvPr/>
        </p:nvSpPr>
        <p:spPr>
          <a:xfrm>
            <a:off x="5334244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7" name="object 5067"/>
          <p:cNvSpPr/>
          <p:nvPr/>
        </p:nvSpPr>
        <p:spPr>
          <a:xfrm>
            <a:off x="5334244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8" name="object 5068"/>
          <p:cNvSpPr/>
          <p:nvPr/>
        </p:nvSpPr>
        <p:spPr>
          <a:xfrm>
            <a:off x="5334244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69" name="object 5069"/>
          <p:cNvSpPr/>
          <p:nvPr/>
        </p:nvSpPr>
        <p:spPr>
          <a:xfrm>
            <a:off x="5334244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0" name="object 5070"/>
          <p:cNvSpPr/>
          <p:nvPr/>
        </p:nvSpPr>
        <p:spPr>
          <a:xfrm>
            <a:off x="5334244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1" name="object 5071"/>
          <p:cNvSpPr/>
          <p:nvPr/>
        </p:nvSpPr>
        <p:spPr>
          <a:xfrm>
            <a:off x="5334244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2" name="object 5072"/>
          <p:cNvSpPr/>
          <p:nvPr/>
        </p:nvSpPr>
        <p:spPr>
          <a:xfrm>
            <a:off x="5334244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3" name="object 5073"/>
          <p:cNvSpPr/>
          <p:nvPr/>
        </p:nvSpPr>
        <p:spPr>
          <a:xfrm>
            <a:off x="5334244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4" name="object 5074"/>
          <p:cNvSpPr/>
          <p:nvPr/>
        </p:nvSpPr>
        <p:spPr>
          <a:xfrm>
            <a:off x="5334244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5" name="object 5075"/>
          <p:cNvSpPr/>
          <p:nvPr/>
        </p:nvSpPr>
        <p:spPr>
          <a:xfrm>
            <a:off x="5334244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6" name="object 5076"/>
          <p:cNvSpPr/>
          <p:nvPr/>
        </p:nvSpPr>
        <p:spPr>
          <a:xfrm>
            <a:off x="5334244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7" name="object 5077"/>
          <p:cNvSpPr/>
          <p:nvPr/>
        </p:nvSpPr>
        <p:spPr>
          <a:xfrm>
            <a:off x="5334244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8" name="object 5078"/>
          <p:cNvSpPr/>
          <p:nvPr/>
        </p:nvSpPr>
        <p:spPr>
          <a:xfrm>
            <a:off x="5334244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79" name="object 5079"/>
          <p:cNvSpPr/>
          <p:nvPr/>
        </p:nvSpPr>
        <p:spPr>
          <a:xfrm>
            <a:off x="5334244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0" name="object 5080"/>
          <p:cNvSpPr/>
          <p:nvPr/>
        </p:nvSpPr>
        <p:spPr>
          <a:xfrm>
            <a:off x="5334244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1" name="object 5081"/>
          <p:cNvSpPr/>
          <p:nvPr/>
        </p:nvSpPr>
        <p:spPr>
          <a:xfrm>
            <a:off x="5334244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2" name="object 5082"/>
          <p:cNvSpPr/>
          <p:nvPr/>
        </p:nvSpPr>
        <p:spPr>
          <a:xfrm>
            <a:off x="5334244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3" name="object 5083"/>
          <p:cNvSpPr/>
          <p:nvPr/>
        </p:nvSpPr>
        <p:spPr>
          <a:xfrm>
            <a:off x="5334244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4" name="object 5084"/>
          <p:cNvSpPr/>
          <p:nvPr/>
        </p:nvSpPr>
        <p:spPr>
          <a:xfrm>
            <a:off x="5334244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5" name="object 5085"/>
          <p:cNvSpPr/>
          <p:nvPr/>
        </p:nvSpPr>
        <p:spPr>
          <a:xfrm>
            <a:off x="5334244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6" name="object 5086"/>
          <p:cNvSpPr/>
          <p:nvPr/>
        </p:nvSpPr>
        <p:spPr>
          <a:xfrm>
            <a:off x="5334244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7" name="object 5087"/>
          <p:cNvSpPr/>
          <p:nvPr/>
        </p:nvSpPr>
        <p:spPr>
          <a:xfrm>
            <a:off x="5334244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8" name="object 5088"/>
          <p:cNvSpPr/>
          <p:nvPr/>
        </p:nvSpPr>
        <p:spPr>
          <a:xfrm>
            <a:off x="5334244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89" name="object 5089"/>
          <p:cNvSpPr/>
          <p:nvPr/>
        </p:nvSpPr>
        <p:spPr>
          <a:xfrm>
            <a:off x="5334244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0" name="object 5090"/>
          <p:cNvSpPr/>
          <p:nvPr/>
        </p:nvSpPr>
        <p:spPr>
          <a:xfrm>
            <a:off x="5308442" y="248422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1" name="object 5091"/>
          <p:cNvSpPr/>
          <p:nvPr/>
        </p:nvSpPr>
        <p:spPr>
          <a:xfrm>
            <a:off x="5308442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2" name="object 5092"/>
          <p:cNvSpPr/>
          <p:nvPr/>
        </p:nvSpPr>
        <p:spPr>
          <a:xfrm>
            <a:off x="5308442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3" name="object 5093"/>
          <p:cNvSpPr/>
          <p:nvPr/>
        </p:nvSpPr>
        <p:spPr>
          <a:xfrm>
            <a:off x="5308442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4" name="object 5094"/>
          <p:cNvSpPr/>
          <p:nvPr/>
        </p:nvSpPr>
        <p:spPr>
          <a:xfrm>
            <a:off x="5308442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5" name="object 5095"/>
          <p:cNvSpPr/>
          <p:nvPr/>
        </p:nvSpPr>
        <p:spPr>
          <a:xfrm>
            <a:off x="5308442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6" name="object 5096"/>
          <p:cNvSpPr/>
          <p:nvPr/>
        </p:nvSpPr>
        <p:spPr>
          <a:xfrm>
            <a:off x="5308442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7" name="object 5097"/>
          <p:cNvSpPr/>
          <p:nvPr/>
        </p:nvSpPr>
        <p:spPr>
          <a:xfrm>
            <a:off x="5308442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8" name="object 5098"/>
          <p:cNvSpPr/>
          <p:nvPr/>
        </p:nvSpPr>
        <p:spPr>
          <a:xfrm>
            <a:off x="5308442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099" name="object 5099"/>
          <p:cNvSpPr/>
          <p:nvPr/>
        </p:nvSpPr>
        <p:spPr>
          <a:xfrm>
            <a:off x="5308442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0" name="object 5100"/>
          <p:cNvSpPr/>
          <p:nvPr/>
        </p:nvSpPr>
        <p:spPr>
          <a:xfrm>
            <a:off x="5308442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1" name="object 5101"/>
          <p:cNvSpPr/>
          <p:nvPr/>
        </p:nvSpPr>
        <p:spPr>
          <a:xfrm>
            <a:off x="5308442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2" name="object 5102"/>
          <p:cNvSpPr/>
          <p:nvPr/>
        </p:nvSpPr>
        <p:spPr>
          <a:xfrm>
            <a:off x="5308442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3" name="object 5103"/>
          <p:cNvSpPr/>
          <p:nvPr/>
        </p:nvSpPr>
        <p:spPr>
          <a:xfrm>
            <a:off x="5308442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4" name="object 5104"/>
          <p:cNvSpPr/>
          <p:nvPr/>
        </p:nvSpPr>
        <p:spPr>
          <a:xfrm>
            <a:off x="5308442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5" name="object 5105"/>
          <p:cNvSpPr/>
          <p:nvPr/>
        </p:nvSpPr>
        <p:spPr>
          <a:xfrm>
            <a:off x="5308442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6" name="object 5106"/>
          <p:cNvSpPr/>
          <p:nvPr/>
        </p:nvSpPr>
        <p:spPr>
          <a:xfrm>
            <a:off x="5308442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7" name="object 5107"/>
          <p:cNvSpPr/>
          <p:nvPr/>
        </p:nvSpPr>
        <p:spPr>
          <a:xfrm>
            <a:off x="5308442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8" name="object 5108"/>
          <p:cNvSpPr/>
          <p:nvPr/>
        </p:nvSpPr>
        <p:spPr>
          <a:xfrm>
            <a:off x="5308442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09" name="object 5109"/>
          <p:cNvSpPr/>
          <p:nvPr/>
        </p:nvSpPr>
        <p:spPr>
          <a:xfrm>
            <a:off x="5308442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0" name="object 5110"/>
          <p:cNvSpPr/>
          <p:nvPr/>
        </p:nvSpPr>
        <p:spPr>
          <a:xfrm>
            <a:off x="5308442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1" name="object 5111"/>
          <p:cNvSpPr/>
          <p:nvPr/>
        </p:nvSpPr>
        <p:spPr>
          <a:xfrm>
            <a:off x="5308442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2" name="object 5112"/>
          <p:cNvSpPr/>
          <p:nvPr/>
        </p:nvSpPr>
        <p:spPr>
          <a:xfrm>
            <a:off x="5308442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3" name="object 5113"/>
          <p:cNvSpPr/>
          <p:nvPr/>
        </p:nvSpPr>
        <p:spPr>
          <a:xfrm>
            <a:off x="5308442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4" name="object 5114"/>
          <p:cNvSpPr/>
          <p:nvPr/>
        </p:nvSpPr>
        <p:spPr>
          <a:xfrm>
            <a:off x="5308442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5" name="object 5115"/>
          <p:cNvSpPr/>
          <p:nvPr/>
        </p:nvSpPr>
        <p:spPr>
          <a:xfrm>
            <a:off x="5308442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6" name="object 5116"/>
          <p:cNvSpPr/>
          <p:nvPr/>
        </p:nvSpPr>
        <p:spPr>
          <a:xfrm>
            <a:off x="5308442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7" name="object 5117"/>
          <p:cNvSpPr/>
          <p:nvPr/>
        </p:nvSpPr>
        <p:spPr>
          <a:xfrm>
            <a:off x="5308442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8" name="object 5118"/>
          <p:cNvSpPr/>
          <p:nvPr/>
        </p:nvSpPr>
        <p:spPr>
          <a:xfrm>
            <a:off x="5308442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19" name="object 5119"/>
          <p:cNvSpPr/>
          <p:nvPr/>
        </p:nvSpPr>
        <p:spPr>
          <a:xfrm>
            <a:off x="5308442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0" name="object 5120"/>
          <p:cNvSpPr/>
          <p:nvPr/>
        </p:nvSpPr>
        <p:spPr>
          <a:xfrm>
            <a:off x="5308442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1" name="object 5121"/>
          <p:cNvSpPr/>
          <p:nvPr/>
        </p:nvSpPr>
        <p:spPr>
          <a:xfrm>
            <a:off x="5308442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2" name="object 5122"/>
          <p:cNvSpPr/>
          <p:nvPr/>
        </p:nvSpPr>
        <p:spPr>
          <a:xfrm>
            <a:off x="5308442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3" name="object 5123"/>
          <p:cNvSpPr/>
          <p:nvPr/>
        </p:nvSpPr>
        <p:spPr>
          <a:xfrm>
            <a:off x="5308442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4" name="object 5124"/>
          <p:cNvSpPr/>
          <p:nvPr/>
        </p:nvSpPr>
        <p:spPr>
          <a:xfrm>
            <a:off x="5308442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5" name="object 5125"/>
          <p:cNvSpPr/>
          <p:nvPr/>
        </p:nvSpPr>
        <p:spPr>
          <a:xfrm>
            <a:off x="5308442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6" name="object 5126"/>
          <p:cNvSpPr/>
          <p:nvPr/>
        </p:nvSpPr>
        <p:spPr>
          <a:xfrm>
            <a:off x="5308442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7" name="object 5127"/>
          <p:cNvSpPr/>
          <p:nvPr/>
        </p:nvSpPr>
        <p:spPr>
          <a:xfrm>
            <a:off x="5308442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8" name="object 5128"/>
          <p:cNvSpPr/>
          <p:nvPr/>
        </p:nvSpPr>
        <p:spPr>
          <a:xfrm>
            <a:off x="5308442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29" name="object 5129"/>
          <p:cNvSpPr/>
          <p:nvPr/>
        </p:nvSpPr>
        <p:spPr>
          <a:xfrm>
            <a:off x="5308442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0" name="object 5130"/>
          <p:cNvSpPr/>
          <p:nvPr/>
        </p:nvSpPr>
        <p:spPr>
          <a:xfrm>
            <a:off x="5308442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1" name="object 5131"/>
          <p:cNvSpPr/>
          <p:nvPr/>
        </p:nvSpPr>
        <p:spPr>
          <a:xfrm>
            <a:off x="5282661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2" name="object 5132"/>
          <p:cNvSpPr/>
          <p:nvPr/>
        </p:nvSpPr>
        <p:spPr>
          <a:xfrm>
            <a:off x="5282661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3" name="object 5133"/>
          <p:cNvSpPr/>
          <p:nvPr/>
        </p:nvSpPr>
        <p:spPr>
          <a:xfrm>
            <a:off x="5282661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4" name="object 5134"/>
          <p:cNvSpPr/>
          <p:nvPr/>
        </p:nvSpPr>
        <p:spPr>
          <a:xfrm>
            <a:off x="5282661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5" name="object 5135"/>
          <p:cNvSpPr/>
          <p:nvPr/>
        </p:nvSpPr>
        <p:spPr>
          <a:xfrm>
            <a:off x="5282661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6" name="object 5136"/>
          <p:cNvSpPr/>
          <p:nvPr/>
        </p:nvSpPr>
        <p:spPr>
          <a:xfrm>
            <a:off x="5282661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7" name="object 5137"/>
          <p:cNvSpPr/>
          <p:nvPr/>
        </p:nvSpPr>
        <p:spPr>
          <a:xfrm>
            <a:off x="5282661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8" name="object 5138"/>
          <p:cNvSpPr/>
          <p:nvPr/>
        </p:nvSpPr>
        <p:spPr>
          <a:xfrm>
            <a:off x="5282661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39" name="object 5139"/>
          <p:cNvSpPr/>
          <p:nvPr/>
        </p:nvSpPr>
        <p:spPr>
          <a:xfrm>
            <a:off x="528266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0" name="object 5140"/>
          <p:cNvSpPr/>
          <p:nvPr/>
        </p:nvSpPr>
        <p:spPr>
          <a:xfrm>
            <a:off x="5282661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1" name="object 5141"/>
          <p:cNvSpPr/>
          <p:nvPr/>
        </p:nvSpPr>
        <p:spPr>
          <a:xfrm>
            <a:off x="528266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2" name="object 5142"/>
          <p:cNvSpPr/>
          <p:nvPr/>
        </p:nvSpPr>
        <p:spPr>
          <a:xfrm>
            <a:off x="528266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3" name="object 5143"/>
          <p:cNvSpPr/>
          <p:nvPr/>
        </p:nvSpPr>
        <p:spPr>
          <a:xfrm>
            <a:off x="528266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4" name="object 5144"/>
          <p:cNvSpPr/>
          <p:nvPr/>
        </p:nvSpPr>
        <p:spPr>
          <a:xfrm>
            <a:off x="528266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5" name="object 5145"/>
          <p:cNvSpPr/>
          <p:nvPr/>
        </p:nvSpPr>
        <p:spPr>
          <a:xfrm>
            <a:off x="528266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6" name="object 5146"/>
          <p:cNvSpPr/>
          <p:nvPr/>
        </p:nvSpPr>
        <p:spPr>
          <a:xfrm>
            <a:off x="528266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7" name="object 5147"/>
          <p:cNvSpPr/>
          <p:nvPr/>
        </p:nvSpPr>
        <p:spPr>
          <a:xfrm>
            <a:off x="5282661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8" name="object 5148"/>
          <p:cNvSpPr/>
          <p:nvPr/>
        </p:nvSpPr>
        <p:spPr>
          <a:xfrm>
            <a:off x="528266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49" name="object 5149"/>
          <p:cNvSpPr/>
          <p:nvPr/>
        </p:nvSpPr>
        <p:spPr>
          <a:xfrm>
            <a:off x="528266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0" name="object 5150"/>
          <p:cNvSpPr/>
          <p:nvPr/>
        </p:nvSpPr>
        <p:spPr>
          <a:xfrm>
            <a:off x="528266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1" name="object 5151"/>
          <p:cNvSpPr/>
          <p:nvPr/>
        </p:nvSpPr>
        <p:spPr>
          <a:xfrm>
            <a:off x="528266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2" name="object 5152"/>
          <p:cNvSpPr/>
          <p:nvPr/>
        </p:nvSpPr>
        <p:spPr>
          <a:xfrm>
            <a:off x="528266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3" name="object 5153"/>
          <p:cNvSpPr/>
          <p:nvPr/>
        </p:nvSpPr>
        <p:spPr>
          <a:xfrm>
            <a:off x="528266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4" name="object 5154"/>
          <p:cNvSpPr/>
          <p:nvPr/>
        </p:nvSpPr>
        <p:spPr>
          <a:xfrm>
            <a:off x="5282661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5" name="object 5155"/>
          <p:cNvSpPr/>
          <p:nvPr/>
        </p:nvSpPr>
        <p:spPr>
          <a:xfrm>
            <a:off x="5282661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6" name="object 5156"/>
          <p:cNvSpPr/>
          <p:nvPr/>
        </p:nvSpPr>
        <p:spPr>
          <a:xfrm>
            <a:off x="5282661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7" name="object 5157"/>
          <p:cNvSpPr/>
          <p:nvPr/>
        </p:nvSpPr>
        <p:spPr>
          <a:xfrm>
            <a:off x="5282661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8" name="object 5158"/>
          <p:cNvSpPr/>
          <p:nvPr/>
        </p:nvSpPr>
        <p:spPr>
          <a:xfrm>
            <a:off x="5282661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59" name="object 5159"/>
          <p:cNvSpPr/>
          <p:nvPr/>
        </p:nvSpPr>
        <p:spPr>
          <a:xfrm>
            <a:off x="5282661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0" name="object 5160"/>
          <p:cNvSpPr/>
          <p:nvPr/>
        </p:nvSpPr>
        <p:spPr>
          <a:xfrm>
            <a:off x="5282661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1" name="object 5161"/>
          <p:cNvSpPr/>
          <p:nvPr/>
        </p:nvSpPr>
        <p:spPr>
          <a:xfrm>
            <a:off x="5282661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2" name="object 5162"/>
          <p:cNvSpPr/>
          <p:nvPr/>
        </p:nvSpPr>
        <p:spPr>
          <a:xfrm>
            <a:off x="528266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3" name="object 5163"/>
          <p:cNvSpPr/>
          <p:nvPr/>
        </p:nvSpPr>
        <p:spPr>
          <a:xfrm>
            <a:off x="528266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4" name="object 5164"/>
          <p:cNvSpPr/>
          <p:nvPr/>
        </p:nvSpPr>
        <p:spPr>
          <a:xfrm>
            <a:off x="528266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5" name="object 5165"/>
          <p:cNvSpPr/>
          <p:nvPr/>
        </p:nvSpPr>
        <p:spPr>
          <a:xfrm>
            <a:off x="528266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6" name="object 5166"/>
          <p:cNvSpPr/>
          <p:nvPr/>
        </p:nvSpPr>
        <p:spPr>
          <a:xfrm>
            <a:off x="528266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7" name="object 5167"/>
          <p:cNvSpPr/>
          <p:nvPr/>
        </p:nvSpPr>
        <p:spPr>
          <a:xfrm>
            <a:off x="5282661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8" name="object 5168"/>
          <p:cNvSpPr/>
          <p:nvPr/>
        </p:nvSpPr>
        <p:spPr>
          <a:xfrm>
            <a:off x="5282661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69" name="object 5169"/>
          <p:cNvSpPr/>
          <p:nvPr/>
        </p:nvSpPr>
        <p:spPr>
          <a:xfrm>
            <a:off x="5282661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0" name="object 5170"/>
          <p:cNvSpPr/>
          <p:nvPr/>
        </p:nvSpPr>
        <p:spPr>
          <a:xfrm>
            <a:off x="5282661" y="35827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1" name="object 5171"/>
          <p:cNvSpPr/>
          <p:nvPr/>
        </p:nvSpPr>
        <p:spPr>
          <a:xfrm>
            <a:off x="5256879" y="245924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2" name="object 5172"/>
          <p:cNvSpPr/>
          <p:nvPr/>
        </p:nvSpPr>
        <p:spPr>
          <a:xfrm>
            <a:off x="5256879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3" name="object 5173"/>
          <p:cNvSpPr/>
          <p:nvPr/>
        </p:nvSpPr>
        <p:spPr>
          <a:xfrm>
            <a:off x="5256879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4" name="object 5174"/>
          <p:cNvSpPr/>
          <p:nvPr/>
        </p:nvSpPr>
        <p:spPr>
          <a:xfrm>
            <a:off x="5256879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5" name="object 5175"/>
          <p:cNvSpPr/>
          <p:nvPr/>
        </p:nvSpPr>
        <p:spPr>
          <a:xfrm>
            <a:off x="5256879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6" name="object 5176"/>
          <p:cNvSpPr/>
          <p:nvPr/>
        </p:nvSpPr>
        <p:spPr>
          <a:xfrm>
            <a:off x="5256879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7" name="object 5177"/>
          <p:cNvSpPr/>
          <p:nvPr/>
        </p:nvSpPr>
        <p:spPr>
          <a:xfrm>
            <a:off x="5256879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8" name="object 5178"/>
          <p:cNvSpPr/>
          <p:nvPr/>
        </p:nvSpPr>
        <p:spPr>
          <a:xfrm>
            <a:off x="5256879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79" name="object 5179"/>
          <p:cNvSpPr/>
          <p:nvPr/>
        </p:nvSpPr>
        <p:spPr>
          <a:xfrm>
            <a:off x="5256879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0" name="object 5180"/>
          <p:cNvSpPr/>
          <p:nvPr/>
        </p:nvSpPr>
        <p:spPr>
          <a:xfrm>
            <a:off x="5256879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1" name="object 5181"/>
          <p:cNvSpPr/>
          <p:nvPr/>
        </p:nvSpPr>
        <p:spPr>
          <a:xfrm>
            <a:off x="5256879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2" name="object 5182"/>
          <p:cNvSpPr/>
          <p:nvPr/>
        </p:nvSpPr>
        <p:spPr>
          <a:xfrm>
            <a:off x="5256879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3" name="object 5183"/>
          <p:cNvSpPr/>
          <p:nvPr/>
        </p:nvSpPr>
        <p:spPr>
          <a:xfrm>
            <a:off x="5256879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4" name="object 5184"/>
          <p:cNvSpPr/>
          <p:nvPr/>
        </p:nvSpPr>
        <p:spPr>
          <a:xfrm>
            <a:off x="5256879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5" name="object 5185"/>
          <p:cNvSpPr/>
          <p:nvPr/>
        </p:nvSpPr>
        <p:spPr>
          <a:xfrm>
            <a:off x="5256879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6" name="object 5186"/>
          <p:cNvSpPr/>
          <p:nvPr/>
        </p:nvSpPr>
        <p:spPr>
          <a:xfrm>
            <a:off x="5256879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7" name="object 5187"/>
          <p:cNvSpPr/>
          <p:nvPr/>
        </p:nvSpPr>
        <p:spPr>
          <a:xfrm>
            <a:off x="5256879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8" name="object 5188"/>
          <p:cNvSpPr/>
          <p:nvPr/>
        </p:nvSpPr>
        <p:spPr>
          <a:xfrm>
            <a:off x="5256879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89" name="object 5189"/>
          <p:cNvSpPr/>
          <p:nvPr/>
        </p:nvSpPr>
        <p:spPr>
          <a:xfrm>
            <a:off x="5256879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0" name="object 5190"/>
          <p:cNvSpPr/>
          <p:nvPr/>
        </p:nvSpPr>
        <p:spPr>
          <a:xfrm>
            <a:off x="5256879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1" name="object 5191"/>
          <p:cNvSpPr/>
          <p:nvPr/>
        </p:nvSpPr>
        <p:spPr>
          <a:xfrm>
            <a:off x="5256879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2" name="object 5192"/>
          <p:cNvSpPr/>
          <p:nvPr/>
        </p:nvSpPr>
        <p:spPr>
          <a:xfrm>
            <a:off x="5256879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3" name="object 5193"/>
          <p:cNvSpPr/>
          <p:nvPr/>
        </p:nvSpPr>
        <p:spPr>
          <a:xfrm>
            <a:off x="5256879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4" name="object 5194"/>
          <p:cNvSpPr/>
          <p:nvPr/>
        </p:nvSpPr>
        <p:spPr>
          <a:xfrm>
            <a:off x="5256879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5" name="object 5195"/>
          <p:cNvSpPr/>
          <p:nvPr/>
        </p:nvSpPr>
        <p:spPr>
          <a:xfrm>
            <a:off x="5256879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6" name="object 5196"/>
          <p:cNvSpPr/>
          <p:nvPr/>
        </p:nvSpPr>
        <p:spPr>
          <a:xfrm>
            <a:off x="5256879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7" name="object 5197"/>
          <p:cNvSpPr/>
          <p:nvPr/>
        </p:nvSpPr>
        <p:spPr>
          <a:xfrm>
            <a:off x="5256879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8" name="object 5198"/>
          <p:cNvSpPr/>
          <p:nvPr/>
        </p:nvSpPr>
        <p:spPr>
          <a:xfrm>
            <a:off x="5256879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199" name="object 5199"/>
          <p:cNvSpPr/>
          <p:nvPr/>
        </p:nvSpPr>
        <p:spPr>
          <a:xfrm>
            <a:off x="5256879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0" name="object 5200"/>
          <p:cNvSpPr/>
          <p:nvPr/>
        </p:nvSpPr>
        <p:spPr>
          <a:xfrm>
            <a:off x="5256879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1" name="object 5201"/>
          <p:cNvSpPr/>
          <p:nvPr/>
        </p:nvSpPr>
        <p:spPr>
          <a:xfrm>
            <a:off x="5256879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2" name="object 5202"/>
          <p:cNvSpPr/>
          <p:nvPr/>
        </p:nvSpPr>
        <p:spPr>
          <a:xfrm>
            <a:off x="5256879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3" name="object 5203"/>
          <p:cNvSpPr/>
          <p:nvPr/>
        </p:nvSpPr>
        <p:spPr>
          <a:xfrm>
            <a:off x="5256879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4" name="object 5204"/>
          <p:cNvSpPr/>
          <p:nvPr/>
        </p:nvSpPr>
        <p:spPr>
          <a:xfrm>
            <a:off x="5256879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5" name="object 5205"/>
          <p:cNvSpPr/>
          <p:nvPr/>
        </p:nvSpPr>
        <p:spPr>
          <a:xfrm>
            <a:off x="5256879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6" name="object 5206"/>
          <p:cNvSpPr/>
          <p:nvPr/>
        </p:nvSpPr>
        <p:spPr>
          <a:xfrm>
            <a:off x="5256879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7" name="object 5207"/>
          <p:cNvSpPr/>
          <p:nvPr/>
        </p:nvSpPr>
        <p:spPr>
          <a:xfrm>
            <a:off x="5256879" y="355775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8" name="object 5208"/>
          <p:cNvSpPr/>
          <p:nvPr/>
        </p:nvSpPr>
        <p:spPr>
          <a:xfrm>
            <a:off x="5231145" y="2509176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09" name="object 5209"/>
          <p:cNvSpPr/>
          <p:nvPr/>
        </p:nvSpPr>
        <p:spPr>
          <a:xfrm>
            <a:off x="5231145" y="253414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0" name="object 5210"/>
          <p:cNvSpPr/>
          <p:nvPr/>
        </p:nvSpPr>
        <p:spPr>
          <a:xfrm>
            <a:off x="5231145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1" name="object 5211"/>
          <p:cNvSpPr/>
          <p:nvPr/>
        </p:nvSpPr>
        <p:spPr>
          <a:xfrm>
            <a:off x="5231145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2" name="object 5212"/>
          <p:cNvSpPr/>
          <p:nvPr/>
        </p:nvSpPr>
        <p:spPr>
          <a:xfrm>
            <a:off x="5231145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3" name="object 5213"/>
          <p:cNvSpPr/>
          <p:nvPr/>
        </p:nvSpPr>
        <p:spPr>
          <a:xfrm>
            <a:off x="5231145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4" name="object 5214"/>
          <p:cNvSpPr/>
          <p:nvPr/>
        </p:nvSpPr>
        <p:spPr>
          <a:xfrm>
            <a:off x="5231145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5" name="object 5215"/>
          <p:cNvSpPr/>
          <p:nvPr/>
        </p:nvSpPr>
        <p:spPr>
          <a:xfrm>
            <a:off x="5231145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6" name="object 5216"/>
          <p:cNvSpPr/>
          <p:nvPr/>
        </p:nvSpPr>
        <p:spPr>
          <a:xfrm>
            <a:off x="5231145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7" name="object 5217"/>
          <p:cNvSpPr/>
          <p:nvPr/>
        </p:nvSpPr>
        <p:spPr>
          <a:xfrm>
            <a:off x="5231145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8" name="object 5218"/>
          <p:cNvSpPr/>
          <p:nvPr/>
        </p:nvSpPr>
        <p:spPr>
          <a:xfrm>
            <a:off x="5231145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19" name="object 5219"/>
          <p:cNvSpPr/>
          <p:nvPr/>
        </p:nvSpPr>
        <p:spPr>
          <a:xfrm>
            <a:off x="5231145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0" name="object 5220"/>
          <p:cNvSpPr/>
          <p:nvPr/>
        </p:nvSpPr>
        <p:spPr>
          <a:xfrm>
            <a:off x="5231145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1" name="object 5221"/>
          <p:cNvSpPr/>
          <p:nvPr/>
        </p:nvSpPr>
        <p:spPr>
          <a:xfrm>
            <a:off x="5231145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2" name="object 5222"/>
          <p:cNvSpPr/>
          <p:nvPr/>
        </p:nvSpPr>
        <p:spPr>
          <a:xfrm>
            <a:off x="5231145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3" name="object 5223"/>
          <p:cNvSpPr/>
          <p:nvPr/>
        </p:nvSpPr>
        <p:spPr>
          <a:xfrm>
            <a:off x="5231145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4" name="object 5224"/>
          <p:cNvSpPr/>
          <p:nvPr/>
        </p:nvSpPr>
        <p:spPr>
          <a:xfrm>
            <a:off x="5231145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5" name="object 5225"/>
          <p:cNvSpPr/>
          <p:nvPr/>
        </p:nvSpPr>
        <p:spPr>
          <a:xfrm>
            <a:off x="5231145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6" name="object 5226"/>
          <p:cNvSpPr/>
          <p:nvPr/>
        </p:nvSpPr>
        <p:spPr>
          <a:xfrm>
            <a:off x="5231145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7" name="object 5227"/>
          <p:cNvSpPr/>
          <p:nvPr/>
        </p:nvSpPr>
        <p:spPr>
          <a:xfrm>
            <a:off x="523114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8" name="object 5228"/>
          <p:cNvSpPr/>
          <p:nvPr/>
        </p:nvSpPr>
        <p:spPr>
          <a:xfrm>
            <a:off x="523114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29" name="object 5229"/>
          <p:cNvSpPr/>
          <p:nvPr/>
        </p:nvSpPr>
        <p:spPr>
          <a:xfrm>
            <a:off x="5231145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0" name="object 5230"/>
          <p:cNvSpPr/>
          <p:nvPr/>
        </p:nvSpPr>
        <p:spPr>
          <a:xfrm>
            <a:off x="5231145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1" name="object 5231"/>
          <p:cNvSpPr/>
          <p:nvPr/>
        </p:nvSpPr>
        <p:spPr>
          <a:xfrm>
            <a:off x="5231145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2" name="object 5232"/>
          <p:cNvSpPr/>
          <p:nvPr/>
        </p:nvSpPr>
        <p:spPr>
          <a:xfrm>
            <a:off x="5231145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3" name="object 5233"/>
          <p:cNvSpPr/>
          <p:nvPr/>
        </p:nvSpPr>
        <p:spPr>
          <a:xfrm>
            <a:off x="5231145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4" name="object 5234"/>
          <p:cNvSpPr/>
          <p:nvPr/>
        </p:nvSpPr>
        <p:spPr>
          <a:xfrm>
            <a:off x="5231145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5" name="object 5235"/>
          <p:cNvSpPr/>
          <p:nvPr/>
        </p:nvSpPr>
        <p:spPr>
          <a:xfrm>
            <a:off x="5231145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6" name="object 5236"/>
          <p:cNvSpPr/>
          <p:nvPr/>
        </p:nvSpPr>
        <p:spPr>
          <a:xfrm>
            <a:off x="5231145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7" name="object 5237"/>
          <p:cNvSpPr/>
          <p:nvPr/>
        </p:nvSpPr>
        <p:spPr>
          <a:xfrm>
            <a:off x="5231145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8" name="object 5238"/>
          <p:cNvSpPr/>
          <p:nvPr/>
        </p:nvSpPr>
        <p:spPr>
          <a:xfrm>
            <a:off x="5231145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39" name="object 5239"/>
          <p:cNvSpPr/>
          <p:nvPr/>
        </p:nvSpPr>
        <p:spPr>
          <a:xfrm>
            <a:off x="5231145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0" name="object 5240"/>
          <p:cNvSpPr/>
          <p:nvPr/>
        </p:nvSpPr>
        <p:spPr>
          <a:xfrm>
            <a:off x="5231145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1" name="object 5241"/>
          <p:cNvSpPr/>
          <p:nvPr/>
        </p:nvSpPr>
        <p:spPr>
          <a:xfrm>
            <a:off x="5231145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2" name="object 5242"/>
          <p:cNvSpPr/>
          <p:nvPr/>
        </p:nvSpPr>
        <p:spPr>
          <a:xfrm>
            <a:off x="5231145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3" name="object 5243"/>
          <p:cNvSpPr/>
          <p:nvPr/>
        </p:nvSpPr>
        <p:spPr>
          <a:xfrm>
            <a:off x="5231145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4" name="object 5244"/>
          <p:cNvSpPr/>
          <p:nvPr/>
        </p:nvSpPr>
        <p:spPr>
          <a:xfrm>
            <a:off x="5231145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5" name="object 5245"/>
          <p:cNvSpPr/>
          <p:nvPr/>
        </p:nvSpPr>
        <p:spPr>
          <a:xfrm>
            <a:off x="5231145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6" name="object 5246"/>
          <p:cNvSpPr/>
          <p:nvPr/>
        </p:nvSpPr>
        <p:spPr>
          <a:xfrm>
            <a:off x="5231145" y="350783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7" name="object 5247"/>
          <p:cNvSpPr/>
          <p:nvPr/>
        </p:nvSpPr>
        <p:spPr>
          <a:xfrm>
            <a:off x="5231145" y="353281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8" name="object 5248"/>
          <p:cNvSpPr/>
          <p:nvPr/>
        </p:nvSpPr>
        <p:spPr>
          <a:xfrm>
            <a:off x="5205371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49" name="object 5249"/>
          <p:cNvSpPr/>
          <p:nvPr/>
        </p:nvSpPr>
        <p:spPr>
          <a:xfrm>
            <a:off x="5205371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0" name="object 5250"/>
          <p:cNvSpPr/>
          <p:nvPr/>
        </p:nvSpPr>
        <p:spPr>
          <a:xfrm>
            <a:off x="5205371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1" name="object 5251"/>
          <p:cNvSpPr/>
          <p:nvPr/>
        </p:nvSpPr>
        <p:spPr>
          <a:xfrm>
            <a:off x="5205371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2" name="object 5252"/>
          <p:cNvSpPr/>
          <p:nvPr/>
        </p:nvSpPr>
        <p:spPr>
          <a:xfrm>
            <a:off x="5205371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3" name="object 5253"/>
          <p:cNvSpPr/>
          <p:nvPr/>
        </p:nvSpPr>
        <p:spPr>
          <a:xfrm>
            <a:off x="5205371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4" name="object 5254"/>
          <p:cNvSpPr/>
          <p:nvPr/>
        </p:nvSpPr>
        <p:spPr>
          <a:xfrm>
            <a:off x="5205371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5" name="object 5255"/>
          <p:cNvSpPr/>
          <p:nvPr/>
        </p:nvSpPr>
        <p:spPr>
          <a:xfrm>
            <a:off x="5205371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6" name="object 5256"/>
          <p:cNvSpPr/>
          <p:nvPr/>
        </p:nvSpPr>
        <p:spPr>
          <a:xfrm>
            <a:off x="5205371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7" name="object 5257"/>
          <p:cNvSpPr/>
          <p:nvPr/>
        </p:nvSpPr>
        <p:spPr>
          <a:xfrm>
            <a:off x="5205371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8" name="object 5258"/>
          <p:cNvSpPr/>
          <p:nvPr/>
        </p:nvSpPr>
        <p:spPr>
          <a:xfrm>
            <a:off x="5205371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59" name="object 5259"/>
          <p:cNvSpPr/>
          <p:nvPr/>
        </p:nvSpPr>
        <p:spPr>
          <a:xfrm>
            <a:off x="5205371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0" name="object 5260"/>
          <p:cNvSpPr/>
          <p:nvPr/>
        </p:nvSpPr>
        <p:spPr>
          <a:xfrm>
            <a:off x="5205371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1" name="object 5261"/>
          <p:cNvSpPr/>
          <p:nvPr/>
        </p:nvSpPr>
        <p:spPr>
          <a:xfrm>
            <a:off x="5205371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2" name="object 5262"/>
          <p:cNvSpPr/>
          <p:nvPr/>
        </p:nvSpPr>
        <p:spPr>
          <a:xfrm>
            <a:off x="5205371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3" name="object 5263"/>
          <p:cNvSpPr/>
          <p:nvPr/>
        </p:nvSpPr>
        <p:spPr>
          <a:xfrm>
            <a:off x="5205371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4" name="object 5264"/>
          <p:cNvSpPr/>
          <p:nvPr/>
        </p:nvSpPr>
        <p:spPr>
          <a:xfrm>
            <a:off x="5205371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5" name="object 5265"/>
          <p:cNvSpPr/>
          <p:nvPr/>
        </p:nvSpPr>
        <p:spPr>
          <a:xfrm>
            <a:off x="5205371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6" name="object 5266"/>
          <p:cNvSpPr/>
          <p:nvPr/>
        </p:nvSpPr>
        <p:spPr>
          <a:xfrm>
            <a:off x="5205371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7" name="object 5267"/>
          <p:cNvSpPr/>
          <p:nvPr/>
        </p:nvSpPr>
        <p:spPr>
          <a:xfrm>
            <a:off x="5205371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81" y="0"/>
                </a:lnTo>
                <a:lnTo>
                  <a:pt x="23182" y="5093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8" name="object 5268"/>
          <p:cNvSpPr/>
          <p:nvPr/>
        </p:nvSpPr>
        <p:spPr>
          <a:xfrm>
            <a:off x="5205371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81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69" name="object 5269"/>
          <p:cNvSpPr/>
          <p:nvPr/>
        </p:nvSpPr>
        <p:spPr>
          <a:xfrm>
            <a:off x="5205371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0" name="object 5270"/>
          <p:cNvSpPr/>
          <p:nvPr/>
        </p:nvSpPr>
        <p:spPr>
          <a:xfrm>
            <a:off x="5205371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1" name="object 5271"/>
          <p:cNvSpPr/>
          <p:nvPr/>
        </p:nvSpPr>
        <p:spPr>
          <a:xfrm>
            <a:off x="5205371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2" name="object 5272"/>
          <p:cNvSpPr/>
          <p:nvPr/>
        </p:nvSpPr>
        <p:spPr>
          <a:xfrm>
            <a:off x="5205371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3" name="object 5273"/>
          <p:cNvSpPr/>
          <p:nvPr/>
        </p:nvSpPr>
        <p:spPr>
          <a:xfrm>
            <a:off x="5205371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4" name="object 5274"/>
          <p:cNvSpPr/>
          <p:nvPr/>
        </p:nvSpPr>
        <p:spPr>
          <a:xfrm>
            <a:off x="5205371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5" name="object 5275"/>
          <p:cNvSpPr/>
          <p:nvPr/>
        </p:nvSpPr>
        <p:spPr>
          <a:xfrm>
            <a:off x="5205371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6" name="object 5276"/>
          <p:cNvSpPr/>
          <p:nvPr/>
        </p:nvSpPr>
        <p:spPr>
          <a:xfrm>
            <a:off x="5205371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7" name="object 5277"/>
          <p:cNvSpPr/>
          <p:nvPr/>
        </p:nvSpPr>
        <p:spPr>
          <a:xfrm>
            <a:off x="5205371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8" name="object 5278"/>
          <p:cNvSpPr/>
          <p:nvPr/>
        </p:nvSpPr>
        <p:spPr>
          <a:xfrm>
            <a:off x="5205371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79" name="object 5279"/>
          <p:cNvSpPr/>
          <p:nvPr/>
        </p:nvSpPr>
        <p:spPr>
          <a:xfrm>
            <a:off x="5205371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0" name="object 5280"/>
          <p:cNvSpPr/>
          <p:nvPr/>
        </p:nvSpPr>
        <p:spPr>
          <a:xfrm>
            <a:off x="5205371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1" name="object 5281"/>
          <p:cNvSpPr/>
          <p:nvPr/>
        </p:nvSpPr>
        <p:spPr>
          <a:xfrm>
            <a:off x="5205371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2" name="object 5282"/>
          <p:cNvSpPr/>
          <p:nvPr/>
        </p:nvSpPr>
        <p:spPr>
          <a:xfrm>
            <a:off x="5205371" y="345788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3" name="object 5283"/>
          <p:cNvSpPr/>
          <p:nvPr/>
        </p:nvSpPr>
        <p:spPr>
          <a:xfrm>
            <a:off x="5205371" y="348286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4" name="object 5284"/>
          <p:cNvSpPr/>
          <p:nvPr/>
        </p:nvSpPr>
        <p:spPr>
          <a:xfrm>
            <a:off x="5179658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5" name="object 5285"/>
          <p:cNvSpPr/>
          <p:nvPr/>
        </p:nvSpPr>
        <p:spPr>
          <a:xfrm>
            <a:off x="5179658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6" name="object 5286"/>
          <p:cNvSpPr/>
          <p:nvPr/>
        </p:nvSpPr>
        <p:spPr>
          <a:xfrm>
            <a:off x="5179658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7" name="object 5287"/>
          <p:cNvSpPr/>
          <p:nvPr/>
        </p:nvSpPr>
        <p:spPr>
          <a:xfrm>
            <a:off x="5179658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8" name="object 5288"/>
          <p:cNvSpPr/>
          <p:nvPr/>
        </p:nvSpPr>
        <p:spPr>
          <a:xfrm>
            <a:off x="5179658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89" name="object 5289"/>
          <p:cNvSpPr/>
          <p:nvPr/>
        </p:nvSpPr>
        <p:spPr>
          <a:xfrm>
            <a:off x="5179658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0" name="object 5290"/>
          <p:cNvSpPr/>
          <p:nvPr/>
        </p:nvSpPr>
        <p:spPr>
          <a:xfrm>
            <a:off x="5179658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1" name="object 5291"/>
          <p:cNvSpPr/>
          <p:nvPr/>
        </p:nvSpPr>
        <p:spPr>
          <a:xfrm>
            <a:off x="5179658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2" name="object 5292"/>
          <p:cNvSpPr/>
          <p:nvPr/>
        </p:nvSpPr>
        <p:spPr>
          <a:xfrm>
            <a:off x="5179658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3" name="object 5293"/>
          <p:cNvSpPr/>
          <p:nvPr/>
        </p:nvSpPr>
        <p:spPr>
          <a:xfrm>
            <a:off x="5179658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4" name="object 5294"/>
          <p:cNvSpPr/>
          <p:nvPr/>
        </p:nvSpPr>
        <p:spPr>
          <a:xfrm>
            <a:off x="5179658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5" name="object 5295"/>
          <p:cNvSpPr/>
          <p:nvPr/>
        </p:nvSpPr>
        <p:spPr>
          <a:xfrm>
            <a:off x="5179658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6" name="object 5296"/>
          <p:cNvSpPr/>
          <p:nvPr/>
        </p:nvSpPr>
        <p:spPr>
          <a:xfrm>
            <a:off x="5179658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7" name="object 5297"/>
          <p:cNvSpPr/>
          <p:nvPr/>
        </p:nvSpPr>
        <p:spPr>
          <a:xfrm>
            <a:off x="5179658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8" name="object 5298"/>
          <p:cNvSpPr/>
          <p:nvPr/>
        </p:nvSpPr>
        <p:spPr>
          <a:xfrm>
            <a:off x="5179658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299" name="object 5299"/>
          <p:cNvSpPr/>
          <p:nvPr/>
        </p:nvSpPr>
        <p:spPr>
          <a:xfrm>
            <a:off x="5179658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0" name="object 5300"/>
          <p:cNvSpPr/>
          <p:nvPr/>
        </p:nvSpPr>
        <p:spPr>
          <a:xfrm>
            <a:off x="5179658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1" name="object 5301"/>
          <p:cNvSpPr/>
          <p:nvPr/>
        </p:nvSpPr>
        <p:spPr>
          <a:xfrm>
            <a:off x="5179658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2" name="object 5302"/>
          <p:cNvSpPr/>
          <p:nvPr/>
        </p:nvSpPr>
        <p:spPr>
          <a:xfrm>
            <a:off x="5179658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3" name="object 5303"/>
          <p:cNvSpPr/>
          <p:nvPr/>
        </p:nvSpPr>
        <p:spPr>
          <a:xfrm>
            <a:off x="5179658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4" name="object 5304"/>
          <p:cNvSpPr/>
          <p:nvPr/>
        </p:nvSpPr>
        <p:spPr>
          <a:xfrm>
            <a:off x="5179658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5" name="object 5305"/>
          <p:cNvSpPr/>
          <p:nvPr/>
        </p:nvSpPr>
        <p:spPr>
          <a:xfrm>
            <a:off x="5179658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6" name="object 5306"/>
          <p:cNvSpPr/>
          <p:nvPr/>
        </p:nvSpPr>
        <p:spPr>
          <a:xfrm>
            <a:off x="5179658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7" name="object 5307"/>
          <p:cNvSpPr/>
          <p:nvPr/>
        </p:nvSpPr>
        <p:spPr>
          <a:xfrm>
            <a:off x="5179658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8" name="object 5308"/>
          <p:cNvSpPr/>
          <p:nvPr/>
        </p:nvSpPr>
        <p:spPr>
          <a:xfrm>
            <a:off x="5179658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09" name="object 5309"/>
          <p:cNvSpPr/>
          <p:nvPr/>
        </p:nvSpPr>
        <p:spPr>
          <a:xfrm>
            <a:off x="5179658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0" name="object 5310"/>
          <p:cNvSpPr/>
          <p:nvPr/>
        </p:nvSpPr>
        <p:spPr>
          <a:xfrm>
            <a:off x="5179658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1" name="object 5311"/>
          <p:cNvSpPr/>
          <p:nvPr/>
        </p:nvSpPr>
        <p:spPr>
          <a:xfrm>
            <a:off x="5179658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2" name="object 5312"/>
          <p:cNvSpPr/>
          <p:nvPr/>
        </p:nvSpPr>
        <p:spPr>
          <a:xfrm>
            <a:off x="5179658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3" name="object 5313"/>
          <p:cNvSpPr/>
          <p:nvPr/>
        </p:nvSpPr>
        <p:spPr>
          <a:xfrm>
            <a:off x="5179658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4" name="object 5314"/>
          <p:cNvSpPr/>
          <p:nvPr/>
        </p:nvSpPr>
        <p:spPr>
          <a:xfrm>
            <a:off x="5179658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5" name="object 5315"/>
          <p:cNvSpPr/>
          <p:nvPr/>
        </p:nvSpPr>
        <p:spPr>
          <a:xfrm>
            <a:off x="5179658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6" name="object 5316"/>
          <p:cNvSpPr/>
          <p:nvPr/>
        </p:nvSpPr>
        <p:spPr>
          <a:xfrm>
            <a:off x="5179658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7" name="object 5317"/>
          <p:cNvSpPr/>
          <p:nvPr/>
        </p:nvSpPr>
        <p:spPr>
          <a:xfrm>
            <a:off x="5179658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8" name="object 5318"/>
          <p:cNvSpPr/>
          <p:nvPr/>
        </p:nvSpPr>
        <p:spPr>
          <a:xfrm>
            <a:off x="5179658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19" name="object 5319"/>
          <p:cNvSpPr/>
          <p:nvPr/>
        </p:nvSpPr>
        <p:spPr>
          <a:xfrm>
            <a:off x="5179658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0" name="object 5320"/>
          <p:cNvSpPr/>
          <p:nvPr/>
        </p:nvSpPr>
        <p:spPr>
          <a:xfrm>
            <a:off x="5153896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1" name="object 5321"/>
          <p:cNvSpPr/>
          <p:nvPr/>
        </p:nvSpPr>
        <p:spPr>
          <a:xfrm>
            <a:off x="5153896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2" name="object 5322"/>
          <p:cNvSpPr/>
          <p:nvPr/>
        </p:nvSpPr>
        <p:spPr>
          <a:xfrm>
            <a:off x="5153896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3" name="object 5323"/>
          <p:cNvSpPr/>
          <p:nvPr/>
        </p:nvSpPr>
        <p:spPr>
          <a:xfrm>
            <a:off x="5153896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4" name="object 5324"/>
          <p:cNvSpPr/>
          <p:nvPr/>
        </p:nvSpPr>
        <p:spPr>
          <a:xfrm>
            <a:off x="5153896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5" name="object 5325"/>
          <p:cNvSpPr/>
          <p:nvPr/>
        </p:nvSpPr>
        <p:spPr>
          <a:xfrm>
            <a:off x="5153896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6" name="object 5326"/>
          <p:cNvSpPr/>
          <p:nvPr/>
        </p:nvSpPr>
        <p:spPr>
          <a:xfrm>
            <a:off x="5153896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7" name="object 5327"/>
          <p:cNvSpPr/>
          <p:nvPr/>
        </p:nvSpPr>
        <p:spPr>
          <a:xfrm>
            <a:off x="5153896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8" name="object 5328"/>
          <p:cNvSpPr/>
          <p:nvPr/>
        </p:nvSpPr>
        <p:spPr>
          <a:xfrm>
            <a:off x="5153896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29" name="object 5329"/>
          <p:cNvSpPr/>
          <p:nvPr/>
        </p:nvSpPr>
        <p:spPr>
          <a:xfrm>
            <a:off x="5153896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0" name="object 5330"/>
          <p:cNvSpPr/>
          <p:nvPr/>
        </p:nvSpPr>
        <p:spPr>
          <a:xfrm>
            <a:off x="5153896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1" name="object 5331"/>
          <p:cNvSpPr/>
          <p:nvPr/>
        </p:nvSpPr>
        <p:spPr>
          <a:xfrm>
            <a:off x="5153896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2" name="object 5332"/>
          <p:cNvSpPr/>
          <p:nvPr/>
        </p:nvSpPr>
        <p:spPr>
          <a:xfrm>
            <a:off x="5153896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3" name="object 5333"/>
          <p:cNvSpPr/>
          <p:nvPr/>
        </p:nvSpPr>
        <p:spPr>
          <a:xfrm>
            <a:off x="5153896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4" name="object 5334"/>
          <p:cNvSpPr/>
          <p:nvPr/>
        </p:nvSpPr>
        <p:spPr>
          <a:xfrm>
            <a:off x="5153896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5" name="object 5335"/>
          <p:cNvSpPr/>
          <p:nvPr/>
        </p:nvSpPr>
        <p:spPr>
          <a:xfrm>
            <a:off x="5153896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6" name="object 5336"/>
          <p:cNvSpPr/>
          <p:nvPr/>
        </p:nvSpPr>
        <p:spPr>
          <a:xfrm>
            <a:off x="5153896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7" name="object 5337"/>
          <p:cNvSpPr/>
          <p:nvPr/>
        </p:nvSpPr>
        <p:spPr>
          <a:xfrm>
            <a:off x="5153896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8" name="object 5338"/>
          <p:cNvSpPr/>
          <p:nvPr/>
        </p:nvSpPr>
        <p:spPr>
          <a:xfrm>
            <a:off x="5153896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39" name="object 5339"/>
          <p:cNvSpPr/>
          <p:nvPr/>
        </p:nvSpPr>
        <p:spPr>
          <a:xfrm>
            <a:off x="5153896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0" name="object 5340"/>
          <p:cNvSpPr/>
          <p:nvPr/>
        </p:nvSpPr>
        <p:spPr>
          <a:xfrm>
            <a:off x="5153896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1" name="object 5341"/>
          <p:cNvSpPr/>
          <p:nvPr/>
        </p:nvSpPr>
        <p:spPr>
          <a:xfrm>
            <a:off x="5153896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2" name="object 5342"/>
          <p:cNvSpPr/>
          <p:nvPr/>
        </p:nvSpPr>
        <p:spPr>
          <a:xfrm>
            <a:off x="5153896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3" name="object 5343"/>
          <p:cNvSpPr/>
          <p:nvPr/>
        </p:nvSpPr>
        <p:spPr>
          <a:xfrm>
            <a:off x="5153896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4" name="object 5344"/>
          <p:cNvSpPr/>
          <p:nvPr/>
        </p:nvSpPr>
        <p:spPr>
          <a:xfrm>
            <a:off x="5153896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5" name="object 5345"/>
          <p:cNvSpPr/>
          <p:nvPr/>
        </p:nvSpPr>
        <p:spPr>
          <a:xfrm>
            <a:off x="5153896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6" name="object 5346"/>
          <p:cNvSpPr/>
          <p:nvPr/>
        </p:nvSpPr>
        <p:spPr>
          <a:xfrm>
            <a:off x="5153896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7" name="object 5347"/>
          <p:cNvSpPr/>
          <p:nvPr/>
        </p:nvSpPr>
        <p:spPr>
          <a:xfrm>
            <a:off x="5153896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8" name="object 5348"/>
          <p:cNvSpPr/>
          <p:nvPr/>
        </p:nvSpPr>
        <p:spPr>
          <a:xfrm>
            <a:off x="5153896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49" name="object 5349"/>
          <p:cNvSpPr/>
          <p:nvPr/>
        </p:nvSpPr>
        <p:spPr>
          <a:xfrm>
            <a:off x="5153896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0" name="object 5350"/>
          <p:cNvSpPr/>
          <p:nvPr/>
        </p:nvSpPr>
        <p:spPr>
          <a:xfrm>
            <a:off x="5153896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1" name="object 5351"/>
          <p:cNvSpPr/>
          <p:nvPr/>
        </p:nvSpPr>
        <p:spPr>
          <a:xfrm>
            <a:off x="5153896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2" name="object 5352"/>
          <p:cNvSpPr/>
          <p:nvPr/>
        </p:nvSpPr>
        <p:spPr>
          <a:xfrm>
            <a:off x="5153896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3" name="object 5353"/>
          <p:cNvSpPr/>
          <p:nvPr/>
        </p:nvSpPr>
        <p:spPr>
          <a:xfrm>
            <a:off x="5153896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4" name="object 5354"/>
          <p:cNvSpPr/>
          <p:nvPr/>
        </p:nvSpPr>
        <p:spPr>
          <a:xfrm>
            <a:off x="5153896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5" name="object 5355"/>
          <p:cNvSpPr/>
          <p:nvPr/>
        </p:nvSpPr>
        <p:spPr>
          <a:xfrm>
            <a:off x="5153896" y="348286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6" name="object 5356"/>
          <p:cNvSpPr/>
          <p:nvPr/>
        </p:nvSpPr>
        <p:spPr>
          <a:xfrm>
            <a:off x="5128122" y="2509176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7" name="object 5357"/>
          <p:cNvSpPr/>
          <p:nvPr/>
        </p:nvSpPr>
        <p:spPr>
          <a:xfrm>
            <a:off x="5128122" y="253414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8" name="object 5358"/>
          <p:cNvSpPr/>
          <p:nvPr/>
        </p:nvSpPr>
        <p:spPr>
          <a:xfrm>
            <a:off x="5128122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59" name="object 5359"/>
          <p:cNvSpPr/>
          <p:nvPr/>
        </p:nvSpPr>
        <p:spPr>
          <a:xfrm>
            <a:off x="5128122" y="260900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0" name="object 5360"/>
          <p:cNvSpPr/>
          <p:nvPr/>
        </p:nvSpPr>
        <p:spPr>
          <a:xfrm>
            <a:off x="5128122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1" name="object 5361"/>
          <p:cNvSpPr/>
          <p:nvPr/>
        </p:nvSpPr>
        <p:spPr>
          <a:xfrm>
            <a:off x="5128122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2" name="object 5362"/>
          <p:cNvSpPr/>
          <p:nvPr/>
        </p:nvSpPr>
        <p:spPr>
          <a:xfrm>
            <a:off x="5128122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3" name="object 5363"/>
          <p:cNvSpPr/>
          <p:nvPr/>
        </p:nvSpPr>
        <p:spPr>
          <a:xfrm>
            <a:off x="512812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4" name="object 5364"/>
          <p:cNvSpPr/>
          <p:nvPr/>
        </p:nvSpPr>
        <p:spPr>
          <a:xfrm>
            <a:off x="512812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5" name="object 5365"/>
          <p:cNvSpPr/>
          <p:nvPr/>
        </p:nvSpPr>
        <p:spPr>
          <a:xfrm>
            <a:off x="512812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6" name="object 5366"/>
          <p:cNvSpPr/>
          <p:nvPr/>
        </p:nvSpPr>
        <p:spPr>
          <a:xfrm>
            <a:off x="512812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7" name="object 5367"/>
          <p:cNvSpPr/>
          <p:nvPr/>
        </p:nvSpPr>
        <p:spPr>
          <a:xfrm>
            <a:off x="512812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8" name="object 5368"/>
          <p:cNvSpPr/>
          <p:nvPr/>
        </p:nvSpPr>
        <p:spPr>
          <a:xfrm>
            <a:off x="512812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69" name="object 5369"/>
          <p:cNvSpPr/>
          <p:nvPr/>
        </p:nvSpPr>
        <p:spPr>
          <a:xfrm>
            <a:off x="512812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0" name="object 5370"/>
          <p:cNvSpPr/>
          <p:nvPr/>
        </p:nvSpPr>
        <p:spPr>
          <a:xfrm>
            <a:off x="512812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1" name="object 5371"/>
          <p:cNvSpPr/>
          <p:nvPr/>
        </p:nvSpPr>
        <p:spPr>
          <a:xfrm>
            <a:off x="5128122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2" name="object 5372"/>
          <p:cNvSpPr/>
          <p:nvPr/>
        </p:nvSpPr>
        <p:spPr>
          <a:xfrm>
            <a:off x="512812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3" name="object 5373"/>
          <p:cNvSpPr/>
          <p:nvPr/>
        </p:nvSpPr>
        <p:spPr>
          <a:xfrm>
            <a:off x="512812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4" name="object 5374"/>
          <p:cNvSpPr/>
          <p:nvPr/>
        </p:nvSpPr>
        <p:spPr>
          <a:xfrm>
            <a:off x="512812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5" name="object 5375"/>
          <p:cNvSpPr/>
          <p:nvPr/>
        </p:nvSpPr>
        <p:spPr>
          <a:xfrm>
            <a:off x="512812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6" name="object 5376"/>
          <p:cNvSpPr/>
          <p:nvPr/>
        </p:nvSpPr>
        <p:spPr>
          <a:xfrm>
            <a:off x="512812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7" name="object 5377"/>
          <p:cNvSpPr/>
          <p:nvPr/>
        </p:nvSpPr>
        <p:spPr>
          <a:xfrm>
            <a:off x="512812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8" name="object 5378"/>
          <p:cNvSpPr/>
          <p:nvPr/>
        </p:nvSpPr>
        <p:spPr>
          <a:xfrm>
            <a:off x="5128122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79" name="object 5379"/>
          <p:cNvSpPr/>
          <p:nvPr/>
        </p:nvSpPr>
        <p:spPr>
          <a:xfrm>
            <a:off x="5128122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0" name="object 5380"/>
          <p:cNvSpPr/>
          <p:nvPr/>
        </p:nvSpPr>
        <p:spPr>
          <a:xfrm>
            <a:off x="5128122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1" name="object 5381"/>
          <p:cNvSpPr/>
          <p:nvPr/>
        </p:nvSpPr>
        <p:spPr>
          <a:xfrm>
            <a:off x="5128122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2" name="object 5382"/>
          <p:cNvSpPr/>
          <p:nvPr/>
        </p:nvSpPr>
        <p:spPr>
          <a:xfrm>
            <a:off x="5128122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3" name="object 5383"/>
          <p:cNvSpPr/>
          <p:nvPr/>
        </p:nvSpPr>
        <p:spPr>
          <a:xfrm>
            <a:off x="5128122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4" name="object 5384"/>
          <p:cNvSpPr/>
          <p:nvPr/>
        </p:nvSpPr>
        <p:spPr>
          <a:xfrm>
            <a:off x="5128122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5" name="object 5385"/>
          <p:cNvSpPr/>
          <p:nvPr/>
        </p:nvSpPr>
        <p:spPr>
          <a:xfrm>
            <a:off x="5128122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6" name="object 5386"/>
          <p:cNvSpPr/>
          <p:nvPr/>
        </p:nvSpPr>
        <p:spPr>
          <a:xfrm>
            <a:off x="5128122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7" name="object 5387"/>
          <p:cNvSpPr/>
          <p:nvPr/>
        </p:nvSpPr>
        <p:spPr>
          <a:xfrm>
            <a:off x="5128122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8" name="object 5388"/>
          <p:cNvSpPr/>
          <p:nvPr/>
        </p:nvSpPr>
        <p:spPr>
          <a:xfrm>
            <a:off x="5128122" y="33580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89" name="object 5389"/>
          <p:cNvSpPr/>
          <p:nvPr/>
        </p:nvSpPr>
        <p:spPr>
          <a:xfrm>
            <a:off x="5128122" y="338299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0" name="object 5390"/>
          <p:cNvSpPr/>
          <p:nvPr/>
        </p:nvSpPr>
        <p:spPr>
          <a:xfrm>
            <a:off x="5128122" y="340796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1" name="object 5391"/>
          <p:cNvSpPr/>
          <p:nvPr/>
        </p:nvSpPr>
        <p:spPr>
          <a:xfrm>
            <a:off x="5128122" y="34329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2" name="object 5392"/>
          <p:cNvSpPr/>
          <p:nvPr/>
        </p:nvSpPr>
        <p:spPr>
          <a:xfrm>
            <a:off x="5128122" y="345788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3" name="object 5393"/>
          <p:cNvSpPr/>
          <p:nvPr/>
        </p:nvSpPr>
        <p:spPr>
          <a:xfrm>
            <a:off x="5102340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4" name="object 5394"/>
          <p:cNvSpPr/>
          <p:nvPr/>
        </p:nvSpPr>
        <p:spPr>
          <a:xfrm>
            <a:off x="5102340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5" name="object 5395"/>
          <p:cNvSpPr/>
          <p:nvPr/>
        </p:nvSpPr>
        <p:spPr>
          <a:xfrm>
            <a:off x="5102340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6" name="object 5396"/>
          <p:cNvSpPr/>
          <p:nvPr/>
        </p:nvSpPr>
        <p:spPr>
          <a:xfrm>
            <a:off x="5102340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7" name="object 5397"/>
          <p:cNvSpPr/>
          <p:nvPr/>
        </p:nvSpPr>
        <p:spPr>
          <a:xfrm>
            <a:off x="5102340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8" name="object 5398"/>
          <p:cNvSpPr/>
          <p:nvPr/>
        </p:nvSpPr>
        <p:spPr>
          <a:xfrm>
            <a:off x="510234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399" name="object 5399"/>
          <p:cNvSpPr/>
          <p:nvPr/>
        </p:nvSpPr>
        <p:spPr>
          <a:xfrm>
            <a:off x="510234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0" name="object 5400"/>
          <p:cNvSpPr/>
          <p:nvPr/>
        </p:nvSpPr>
        <p:spPr>
          <a:xfrm>
            <a:off x="510234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1" name="object 5401"/>
          <p:cNvSpPr/>
          <p:nvPr/>
        </p:nvSpPr>
        <p:spPr>
          <a:xfrm>
            <a:off x="510234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2" name="object 5402"/>
          <p:cNvSpPr/>
          <p:nvPr/>
        </p:nvSpPr>
        <p:spPr>
          <a:xfrm>
            <a:off x="510234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3" name="object 5403"/>
          <p:cNvSpPr/>
          <p:nvPr/>
        </p:nvSpPr>
        <p:spPr>
          <a:xfrm>
            <a:off x="510234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4" name="object 5404"/>
          <p:cNvSpPr/>
          <p:nvPr/>
        </p:nvSpPr>
        <p:spPr>
          <a:xfrm>
            <a:off x="510234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5" name="object 5405"/>
          <p:cNvSpPr/>
          <p:nvPr/>
        </p:nvSpPr>
        <p:spPr>
          <a:xfrm>
            <a:off x="510234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6" name="object 5406"/>
          <p:cNvSpPr/>
          <p:nvPr/>
        </p:nvSpPr>
        <p:spPr>
          <a:xfrm>
            <a:off x="510234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7" name="object 5407"/>
          <p:cNvSpPr/>
          <p:nvPr/>
        </p:nvSpPr>
        <p:spPr>
          <a:xfrm>
            <a:off x="510234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8" name="object 5408"/>
          <p:cNvSpPr/>
          <p:nvPr/>
        </p:nvSpPr>
        <p:spPr>
          <a:xfrm>
            <a:off x="510234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09" name="object 5409"/>
          <p:cNvSpPr/>
          <p:nvPr/>
        </p:nvSpPr>
        <p:spPr>
          <a:xfrm>
            <a:off x="510234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0" name="object 5410"/>
          <p:cNvSpPr/>
          <p:nvPr/>
        </p:nvSpPr>
        <p:spPr>
          <a:xfrm>
            <a:off x="510234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1" name="object 5411"/>
          <p:cNvSpPr/>
          <p:nvPr/>
        </p:nvSpPr>
        <p:spPr>
          <a:xfrm>
            <a:off x="510234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2" name="object 5412"/>
          <p:cNvSpPr/>
          <p:nvPr/>
        </p:nvSpPr>
        <p:spPr>
          <a:xfrm>
            <a:off x="510234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093"/>
                </a:lnTo>
                <a:lnTo>
                  <a:pt x="5101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3" name="object 5413"/>
          <p:cNvSpPr/>
          <p:nvPr/>
        </p:nvSpPr>
        <p:spPr>
          <a:xfrm>
            <a:off x="510234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4" name="object 5414"/>
          <p:cNvSpPr/>
          <p:nvPr/>
        </p:nvSpPr>
        <p:spPr>
          <a:xfrm>
            <a:off x="510234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5" name="object 5415"/>
          <p:cNvSpPr/>
          <p:nvPr/>
        </p:nvSpPr>
        <p:spPr>
          <a:xfrm>
            <a:off x="510234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6" name="object 5416"/>
          <p:cNvSpPr/>
          <p:nvPr/>
        </p:nvSpPr>
        <p:spPr>
          <a:xfrm>
            <a:off x="510234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7" name="object 5417"/>
          <p:cNvSpPr/>
          <p:nvPr/>
        </p:nvSpPr>
        <p:spPr>
          <a:xfrm>
            <a:off x="510234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8" name="object 5418"/>
          <p:cNvSpPr/>
          <p:nvPr/>
        </p:nvSpPr>
        <p:spPr>
          <a:xfrm>
            <a:off x="510234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19" name="object 5419"/>
          <p:cNvSpPr/>
          <p:nvPr/>
        </p:nvSpPr>
        <p:spPr>
          <a:xfrm>
            <a:off x="510234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0" name="object 5420"/>
          <p:cNvSpPr/>
          <p:nvPr/>
        </p:nvSpPr>
        <p:spPr>
          <a:xfrm>
            <a:off x="510234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1" name="object 5421"/>
          <p:cNvSpPr/>
          <p:nvPr/>
        </p:nvSpPr>
        <p:spPr>
          <a:xfrm>
            <a:off x="510234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2" name="object 5422"/>
          <p:cNvSpPr/>
          <p:nvPr/>
        </p:nvSpPr>
        <p:spPr>
          <a:xfrm>
            <a:off x="510234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3" name="object 5423"/>
          <p:cNvSpPr/>
          <p:nvPr/>
        </p:nvSpPr>
        <p:spPr>
          <a:xfrm>
            <a:off x="5102340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4" name="object 5424"/>
          <p:cNvSpPr/>
          <p:nvPr/>
        </p:nvSpPr>
        <p:spPr>
          <a:xfrm>
            <a:off x="5102340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5" name="object 5425"/>
          <p:cNvSpPr/>
          <p:nvPr/>
        </p:nvSpPr>
        <p:spPr>
          <a:xfrm>
            <a:off x="5102340" y="340796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6" name="object 5426"/>
          <p:cNvSpPr/>
          <p:nvPr/>
        </p:nvSpPr>
        <p:spPr>
          <a:xfrm>
            <a:off x="5102340" y="34329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7" name="object 5427"/>
          <p:cNvSpPr/>
          <p:nvPr/>
        </p:nvSpPr>
        <p:spPr>
          <a:xfrm>
            <a:off x="5076538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8" name="object 5428"/>
          <p:cNvSpPr/>
          <p:nvPr/>
        </p:nvSpPr>
        <p:spPr>
          <a:xfrm>
            <a:off x="5076538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29" name="object 5429"/>
          <p:cNvSpPr/>
          <p:nvPr/>
        </p:nvSpPr>
        <p:spPr>
          <a:xfrm>
            <a:off x="5076538" y="260900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0" name="object 5430"/>
          <p:cNvSpPr/>
          <p:nvPr/>
        </p:nvSpPr>
        <p:spPr>
          <a:xfrm>
            <a:off x="5076538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1" name="object 5431"/>
          <p:cNvSpPr/>
          <p:nvPr/>
        </p:nvSpPr>
        <p:spPr>
          <a:xfrm>
            <a:off x="5076538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2" name="object 5432"/>
          <p:cNvSpPr/>
          <p:nvPr/>
        </p:nvSpPr>
        <p:spPr>
          <a:xfrm>
            <a:off x="5076538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3" name="object 5433"/>
          <p:cNvSpPr/>
          <p:nvPr/>
        </p:nvSpPr>
        <p:spPr>
          <a:xfrm>
            <a:off x="5076538" y="270887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4" name="object 5434"/>
          <p:cNvSpPr/>
          <p:nvPr/>
        </p:nvSpPr>
        <p:spPr>
          <a:xfrm>
            <a:off x="5076538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5" name="object 5435"/>
          <p:cNvSpPr/>
          <p:nvPr/>
        </p:nvSpPr>
        <p:spPr>
          <a:xfrm>
            <a:off x="5076538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6" name="object 5436"/>
          <p:cNvSpPr/>
          <p:nvPr/>
        </p:nvSpPr>
        <p:spPr>
          <a:xfrm>
            <a:off x="507653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7" name="object 5437"/>
          <p:cNvSpPr/>
          <p:nvPr/>
        </p:nvSpPr>
        <p:spPr>
          <a:xfrm>
            <a:off x="507653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8" name="object 5438"/>
          <p:cNvSpPr/>
          <p:nvPr/>
        </p:nvSpPr>
        <p:spPr>
          <a:xfrm>
            <a:off x="5076538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39" name="object 5439"/>
          <p:cNvSpPr/>
          <p:nvPr/>
        </p:nvSpPr>
        <p:spPr>
          <a:xfrm>
            <a:off x="507653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0" name="object 5440"/>
          <p:cNvSpPr/>
          <p:nvPr/>
        </p:nvSpPr>
        <p:spPr>
          <a:xfrm>
            <a:off x="5076538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1" name="object 5441"/>
          <p:cNvSpPr/>
          <p:nvPr/>
        </p:nvSpPr>
        <p:spPr>
          <a:xfrm>
            <a:off x="5076538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2" name="object 5442"/>
          <p:cNvSpPr/>
          <p:nvPr/>
        </p:nvSpPr>
        <p:spPr>
          <a:xfrm>
            <a:off x="5076538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3" name="object 5443"/>
          <p:cNvSpPr/>
          <p:nvPr/>
        </p:nvSpPr>
        <p:spPr>
          <a:xfrm>
            <a:off x="5076538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4" name="object 5444"/>
          <p:cNvSpPr/>
          <p:nvPr/>
        </p:nvSpPr>
        <p:spPr>
          <a:xfrm>
            <a:off x="5076538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5" name="object 5445"/>
          <p:cNvSpPr/>
          <p:nvPr/>
        </p:nvSpPr>
        <p:spPr>
          <a:xfrm>
            <a:off x="5076538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6" name="object 5446"/>
          <p:cNvSpPr/>
          <p:nvPr/>
        </p:nvSpPr>
        <p:spPr>
          <a:xfrm>
            <a:off x="5076538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7" name="object 5447"/>
          <p:cNvSpPr/>
          <p:nvPr/>
        </p:nvSpPr>
        <p:spPr>
          <a:xfrm>
            <a:off x="5076538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8" name="object 5448"/>
          <p:cNvSpPr/>
          <p:nvPr/>
        </p:nvSpPr>
        <p:spPr>
          <a:xfrm>
            <a:off x="5076538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093"/>
                </a:lnTo>
                <a:lnTo>
                  <a:pt x="510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49" name="object 5449"/>
          <p:cNvSpPr/>
          <p:nvPr/>
        </p:nvSpPr>
        <p:spPr>
          <a:xfrm>
            <a:off x="5076538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101" y="23068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0" name="object 5450"/>
          <p:cNvSpPr/>
          <p:nvPr/>
        </p:nvSpPr>
        <p:spPr>
          <a:xfrm>
            <a:off x="5076538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1" name="object 5451"/>
          <p:cNvSpPr/>
          <p:nvPr/>
        </p:nvSpPr>
        <p:spPr>
          <a:xfrm>
            <a:off x="5076538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2" name="object 5452"/>
          <p:cNvSpPr/>
          <p:nvPr/>
        </p:nvSpPr>
        <p:spPr>
          <a:xfrm>
            <a:off x="5076538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3" name="object 5453"/>
          <p:cNvSpPr/>
          <p:nvPr/>
        </p:nvSpPr>
        <p:spPr>
          <a:xfrm>
            <a:off x="5076538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4" name="object 5454"/>
          <p:cNvSpPr/>
          <p:nvPr/>
        </p:nvSpPr>
        <p:spPr>
          <a:xfrm>
            <a:off x="5076538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5" name="object 5455"/>
          <p:cNvSpPr/>
          <p:nvPr/>
        </p:nvSpPr>
        <p:spPr>
          <a:xfrm>
            <a:off x="5076538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6" name="object 5456"/>
          <p:cNvSpPr/>
          <p:nvPr/>
        </p:nvSpPr>
        <p:spPr>
          <a:xfrm>
            <a:off x="5076538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7" name="object 5457"/>
          <p:cNvSpPr/>
          <p:nvPr/>
        </p:nvSpPr>
        <p:spPr>
          <a:xfrm>
            <a:off x="5076538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8" name="object 5458"/>
          <p:cNvSpPr/>
          <p:nvPr/>
        </p:nvSpPr>
        <p:spPr>
          <a:xfrm>
            <a:off x="5076538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59" name="object 5459"/>
          <p:cNvSpPr/>
          <p:nvPr/>
        </p:nvSpPr>
        <p:spPr>
          <a:xfrm>
            <a:off x="5076538" y="33580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0" name="object 5460"/>
          <p:cNvSpPr/>
          <p:nvPr/>
        </p:nvSpPr>
        <p:spPr>
          <a:xfrm>
            <a:off x="5076538" y="338299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1" name="object 5461"/>
          <p:cNvSpPr/>
          <p:nvPr/>
        </p:nvSpPr>
        <p:spPr>
          <a:xfrm>
            <a:off x="5050824" y="255907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2" name="object 5462"/>
          <p:cNvSpPr/>
          <p:nvPr/>
        </p:nvSpPr>
        <p:spPr>
          <a:xfrm>
            <a:off x="5050824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3" name="object 5463"/>
          <p:cNvSpPr/>
          <p:nvPr/>
        </p:nvSpPr>
        <p:spPr>
          <a:xfrm>
            <a:off x="5050824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4" name="object 5464"/>
          <p:cNvSpPr/>
          <p:nvPr/>
        </p:nvSpPr>
        <p:spPr>
          <a:xfrm>
            <a:off x="5050824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5" name="object 5465"/>
          <p:cNvSpPr/>
          <p:nvPr/>
        </p:nvSpPr>
        <p:spPr>
          <a:xfrm>
            <a:off x="5050824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6" name="object 5466"/>
          <p:cNvSpPr/>
          <p:nvPr/>
        </p:nvSpPr>
        <p:spPr>
          <a:xfrm>
            <a:off x="5050824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7" name="object 5467"/>
          <p:cNvSpPr/>
          <p:nvPr/>
        </p:nvSpPr>
        <p:spPr>
          <a:xfrm>
            <a:off x="5050824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8" name="object 5468"/>
          <p:cNvSpPr/>
          <p:nvPr/>
        </p:nvSpPr>
        <p:spPr>
          <a:xfrm>
            <a:off x="5050824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69" name="object 5469"/>
          <p:cNvSpPr/>
          <p:nvPr/>
        </p:nvSpPr>
        <p:spPr>
          <a:xfrm>
            <a:off x="5050824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0" name="object 5470"/>
          <p:cNvSpPr/>
          <p:nvPr/>
        </p:nvSpPr>
        <p:spPr>
          <a:xfrm>
            <a:off x="5050824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1" name="object 5471"/>
          <p:cNvSpPr/>
          <p:nvPr/>
        </p:nvSpPr>
        <p:spPr>
          <a:xfrm>
            <a:off x="5050824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2" name="object 5472"/>
          <p:cNvSpPr/>
          <p:nvPr/>
        </p:nvSpPr>
        <p:spPr>
          <a:xfrm>
            <a:off x="5050824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3" name="object 5473"/>
          <p:cNvSpPr/>
          <p:nvPr/>
        </p:nvSpPr>
        <p:spPr>
          <a:xfrm>
            <a:off x="5050824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4" name="object 5474"/>
          <p:cNvSpPr/>
          <p:nvPr/>
        </p:nvSpPr>
        <p:spPr>
          <a:xfrm>
            <a:off x="5050824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5" name="object 5475"/>
          <p:cNvSpPr/>
          <p:nvPr/>
        </p:nvSpPr>
        <p:spPr>
          <a:xfrm>
            <a:off x="5050824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6" name="object 5476"/>
          <p:cNvSpPr/>
          <p:nvPr/>
        </p:nvSpPr>
        <p:spPr>
          <a:xfrm>
            <a:off x="5050824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7" name="object 5477"/>
          <p:cNvSpPr/>
          <p:nvPr/>
        </p:nvSpPr>
        <p:spPr>
          <a:xfrm>
            <a:off x="5050824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8" name="object 5478"/>
          <p:cNvSpPr/>
          <p:nvPr/>
        </p:nvSpPr>
        <p:spPr>
          <a:xfrm>
            <a:off x="5050824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79" name="object 5479"/>
          <p:cNvSpPr/>
          <p:nvPr/>
        </p:nvSpPr>
        <p:spPr>
          <a:xfrm>
            <a:off x="5050824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0" name="object 5480"/>
          <p:cNvSpPr/>
          <p:nvPr/>
        </p:nvSpPr>
        <p:spPr>
          <a:xfrm>
            <a:off x="5050824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1" name="object 5481"/>
          <p:cNvSpPr/>
          <p:nvPr/>
        </p:nvSpPr>
        <p:spPr>
          <a:xfrm>
            <a:off x="5050824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2" name="object 5482"/>
          <p:cNvSpPr/>
          <p:nvPr/>
        </p:nvSpPr>
        <p:spPr>
          <a:xfrm>
            <a:off x="5050824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3" name="object 5483"/>
          <p:cNvSpPr/>
          <p:nvPr/>
        </p:nvSpPr>
        <p:spPr>
          <a:xfrm>
            <a:off x="5050824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4" name="object 5484"/>
          <p:cNvSpPr/>
          <p:nvPr/>
        </p:nvSpPr>
        <p:spPr>
          <a:xfrm>
            <a:off x="5050824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5" name="object 5485"/>
          <p:cNvSpPr/>
          <p:nvPr/>
        </p:nvSpPr>
        <p:spPr>
          <a:xfrm>
            <a:off x="5050824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6" name="object 5486"/>
          <p:cNvSpPr/>
          <p:nvPr/>
        </p:nvSpPr>
        <p:spPr>
          <a:xfrm>
            <a:off x="5050824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7" name="object 5487"/>
          <p:cNvSpPr/>
          <p:nvPr/>
        </p:nvSpPr>
        <p:spPr>
          <a:xfrm>
            <a:off x="5050824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8" name="object 5488"/>
          <p:cNvSpPr/>
          <p:nvPr/>
        </p:nvSpPr>
        <p:spPr>
          <a:xfrm>
            <a:off x="5050824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89" name="object 5489"/>
          <p:cNvSpPr/>
          <p:nvPr/>
        </p:nvSpPr>
        <p:spPr>
          <a:xfrm>
            <a:off x="5050824" y="3308058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0" name="object 5490"/>
          <p:cNvSpPr/>
          <p:nvPr/>
        </p:nvSpPr>
        <p:spPr>
          <a:xfrm>
            <a:off x="5050824" y="3333032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1" name="object 5491"/>
          <p:cNvSpPr/>
          <p:nvPr/>
        </p:nvSpPr>
        <p:spPr>
          <a:xfrm>
            <a:off x="5025050" y="255907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2" name="object 5492"/>
          <p:cNvSpPr/>
          <p:nvPr/>
        </p:nvSpPr>
        <p:spPr>
          <a:xfrm>
            <a:off x="5025050" y="25840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3" name="object 5493"/>
          <p:cNvSpPr/>
          <p:nvPr/>
        </p:nvSpPr>
        <p:spPr>
          <a:xfrm>
            <a:off x="5025050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4" name="object 5494"/>
          <p:cNvSpPr/>
          <p:nvPr/>
        </p:nvSpPr>
        <p:spPr>
          <a:xfrm>
            <a:off x="5025050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5" name="object 5495"/>
          <p:cNvSpPr/>
          <p:nvPr/>
        </p:nvSpPr>
        <p:spPr>
          <a:xfrm>
            <a:off x="5025050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6" name="object 5496"/>
          <p:cNvSpPr/>
          <p:nvPr/>
        </p:nvSpPr>
        <p:spPr>
          <a:xfrm>
            <a:off x="5025050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7" name="object 5497"/>
          <p:cNvSpPr/>
          <p:nvPr/>
        </p:nvSpPr>
        <p:spPr>
          <a:xfrm>
            <a:off x="502505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8" name="object 5498"/>
          <p:cNvSpPr/>
          <p:nvPr/>
        </p:nvSpPr>
        <p:spPr>
          <a:xfrm>
            <a:off x="502505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99" name="object 5499"/>
          <p:cNvSpPr/>
          <p:nvPr/>
        </p:nvSpPr>
        <p:spPr>
          <a:xfrm>
            <a:off x="502505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0" name="object 5500"/>
          <p:cNvSpPr/>
          <p:nvPr/>
        </p:nvSpPr>
        <p:spPr>
          <a:xfrm>
            <a:off x="502505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1" name="object 5501"/>
          <p:cNvSpPr/>
          <p:nvPr/>
        </p:nvSpPr>
        <p:spPr>
          <a:xfrm>
            <a:off x="502505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2" name="object 5502"/>
          <p:cNvSpPr/>
          <p:nvPr/>
        </p:nvSpPr>
        <p:spPr>
          <a:xfrm>
            <a:off x="502505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3" name="object 5503"/>
          <p:cNvSpPr/>
          <p:nvPr/>
        </p:nvSpPr>
        <p:spPr>
          <a:xfrm>
            <a:off x="502505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4" name="object 5504"/>
          <p:cNvSpPr/>
          <p:nvPr/>
        </p:nvSpPr>
        <p:spPr>
          <a:xfrm>
            <a:off x="502505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5" name="object 5505"/>
          <p:cNvSpPr/>
          <p:nvPr/>
        </p:nvSpPr>
        <p:spPr>
          <a:xfrm>
            <a:off x="502505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6" name="object 5506"/>
          <p:cNvSpPr/>
          <p:nvPr/>
        </p:nvSpPr>
        <p:spPr>
          <a:xfrm>
            <a:off x="502505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7" name="object 5507"/>
          <p:cNvSpPr/>
          <p:nvPr/>
        </p:nvSpPr>
        <p:spPr>
          <a:xfrm>
            <a:off x="5025050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8" name="object 5508"/>
          <p:cNvSpPr/>
          <p:nvPr/>
        </p:nvSpPr>
        <p:spPr>
          <a:xfrm>
            <a:off x="5025050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09" name="object 5509"/>
          <p:cNvSpPr/>
          <p:nvPr/>
        </p:nvSpPr>
        <p:spPr>
          <a:xfrm>
            <a:off x="5025050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0" name="object 5510"/>
          <p:cNvSpPr/>
          <p:nvPr/>
        </p:nvSpPr>
        <p:spPr>
          <a:xfrm>
            <a:off x="5025050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1" name="object 5511"/>
          <p:cNvSpPr/>
          <p:nvPr/>
        </p:nvSpPr>
        <p:spPr>
          <a:xfrm>
            <a:off x="5025050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2" name="object 5512"/>
          <p:cNvSpPr/>
          <p:nvPr/>
        </p:nvSpPr>
        <p:spPr>
          <a:xfrm>
            <a:off x="5025050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3" name="object 5513"/>
          <p:cNvSpPr/>
          <p:nvPr/>
        </p:nvSpPr>
        <p:spPr>
          <a:xfrm>
            <a:off x="5025050" y="31582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4" name="object 5514"/>
          <p:cNvSpPr/>
          <p:nvPr/>
        </p:nvSpPr>
        <p:spPr>
          <a:xfrm>
            <a:off x="5025050" y="31832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5" name="object 5515"/>
          <p:cNvSpPr/>
          <p:nvPr/>
        </p:nvSpPr>
        <p:spPr>
          <a:xfrm>
            <a:off x="5025050" y="32082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6" name="object 5516"/>
          <p:cNvSpPr/>
          <p:nvPr/>
        </p:nvSpPr>
        <p:spPr>
          <a:xfrm>
            <a:off x="5025050" y="323320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7" name="object 5517"/>
          <p:cNvSpPr/>
          <p:nvPr/>
        </p:nvSpPr>
        <p:spPr>
          <a:xfrm>
            <a:off x="5025050" y="325818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8" name="object 5518"/>
          <p:cNvSpPr/>
          <p:nvPr/>
        </p:nvSpPr>
        <p:spPr>
          <a:xfrm>
            <a:off x="5025050" y="32830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19" name="object 5519"/>
          <p:cNvSpPr/>
          <p:nvPr/>
        </p:nvSpPr>
        <p:spPr>
          <a:xfrm>
            <a:off x="5025050" y="3308058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0" name="object 5520"/>
          <p:cNvSpPr/>
          <p:nvPr/>
        </p:nvSpPr>
        <p:spPr>
          <a:xfrm>
            <a:off x="5025050" y="3333032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1" name="object 5521"/>
          <p:cNvSpPr/>
          <p:nvPr/>
        </p:nvSpPr>
        <p:spPr>
          <a:xfrm>
            <a:off x="4999269" y="25840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2" name="object 5522"/>
          <p:cNvSpPr/>
          <p:nvPr/>
        </p:nvSpPr>
        <p:spPr>
          <a:xfrm>
            <a:off x="4999269" y="26339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3" name="object 5523"/>
          <p:cNvSpPr/>
          <p:nvPr/>
        </p:nvSpPr>
        <p:spPr>
          <a:xfrm>
            <a:off x="4999269" y="2658959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4" name="object 5524"/>
          <p:cNvSpPr/>
          <p:nvPr/>
        </p:nvSpPr>
        <p:spPr>
          <a:xfrm>
            <a:off x="4999269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5" name="object 5525"/>
          <p:cNvSpPr/>
          <p:nvPr/>
        </p:nvSpPr>
        <p:spPr>
          <a:xfrm>
            <a:off x="4999269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6" name="object 5526"/>
          <p:cNvSpPr/>
          <p:nvPr/>
        </p:nvSpPr>
        <p:spPr>
          <a:xfrm>
            <a:off x="4999269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7" name="object 5527"/>
          <p:cNvSpPr/>
          <p:nvPr/>
        </p:nvSpPr>
        <p:spPr>
          <a:xfrm>
            <a:off x="4999269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8" name="object 5528"/>
          <p:cNvSpPr/>
          <p:nvPr/>
        </p:nvSpPr>
        <p:spPr>
          <a:xfrm>
            <a:off x="4999269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29" name="object 5529"/>
          <p:cNvSpPr/>
          <p:nvPr/>
        </p:nvSpPr>
        <p:spPr>
          <a:xfrm>
            <a:off x="4999269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0" name="object 5530"/>
          <p:cNvSpPr/>
          <p:nvPr/>
        </p:nvSpPr>
        <p:spPr>
          <a:xfrm>
            <a:off x="4999269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1" name="object 5531"/>
          <p:cNvSpPr/>
          <p:nvPr/>
        </p:nvSpPr>
        <p:spPr>
          <a:xfrm>
            <a:off x="4999269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2" name="object 5532"/>
          <p:cNvSpPr/>
          <p:nvPr/>
        </p:nvSpPr>
        <p:spPr>
          <a:xfrm>
            <a:off x="4999269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3" name="object 5533"/>
          <p:cNvSpPr/>
          <p:nvPr/>
        </p:nvSpPr>
        <p:spPr>
          <a:xfrm>
            <a:off x="4999269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4" name="object 5534"/>
          <p:cNvSpPr/>
          <p:nvPr/>
        </p:nvSpPr>
        <p:spPr>
          <a:xfrm>
            <a:off x="4999269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5" name="object 5535"/>
          <p:cNvSpPr/>
          <p:nvPr/>
        </p:nvSpPr>
        <p:spPr>
          <a:xfrm>
            <a:off x="4999269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6" name="object 5536"/>
          <p:cNvSpPr/>
          <p:nvPr/>
        </p:nvSpPr>
        <p:spPr>
          <a:xfrm>
            <a:off x="4999269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7" name="object 5537"/>
          <p:cNvSpPr/>
          <p:nvPr/>
        </p:nvSpPr>
        <p:spPr>
          <a:xfrm>
            <a:off x="4999269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8" name="object 5538"/>
          <p:cNvSpPr/>
          <p:nvPr/>
        </p:nvSpPr>
        <p:spPr>
          <a:xfrm>
            <a:off x="4999269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39" name="object 5539"/>
          <p:cNvSpPr/>
          <p:nvPr/>
        </p:nvSpPr>
        <p:spPr>
          <a:xfrm>
            <a:off x="4999269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0" name="object 5540"/>
          <p:cNvSpPr/>
          <p:nvPr/>
        </p:nvSpPr>
        <p:spPr>
          <a:xfrm>
            <a:off x="4999269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1" name="object 5541"/>
          <p:cNvSpPr/>
          <p:nvPr/>
        </p:nvSpPr>
        <p:spPr>
          <a:xfrm>
            <a:off x="4999269" y="313331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2" name="object 5542"/>
          <p:cNvSpPr/>
          <p:nvPr/>
        </p:nvSpPr>
        <p:spPr>
          <a:xfrm>
            <a:off x="4999269" y="31582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3" name="object 5543"/>
          <p:cNvSpPr/>
          <p:nvPr/>
        </p:nvSpPr>
        <p:spPr>
          <a:xfrm>
            <a:off x="4999269" y="31832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4" name="object 5544"/>
          <p:cNvSpPr/>
          <p:nvPr/>
        </p:nvSpPr>
        <p:spPr>
          <a:xfrm>
            <a:off x="4999269" y="32082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5" name="object 5545"/>
          <p:cNvSpPr/>
          <p:nvPr/>
        </p:nvSpPr>
        <p:spPr>
          <a:xfrm>
            <a:off x="4999269" y="323320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6" name="object 5546"/>
          <p:cNvSpPr/>
          <p:nvPr/>
        </p:nvSpPr>
        <p:spPr>
          <a:xfrm>
            <a:off x="4999269" y="325818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7" name="object 5547"/>
          <p:cNvSpPr/>
          <p:nvPr/>
        </p:nvSpPr>
        <p:spPr>
          <a:xfrm>
            <a:off x="4999269" y="328307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8" name="object 5548"/>
          <p:cNvSpPr/>
          <p:nvPr/>
        </p:nvSpPr>
        <p:spPr>
          <a:xfrm>
            <a:off x="4973466" y="263397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49" name="object 5549"/>
          <p:cNvSpPr/>
          <p:nvPr/>
        </p:nvSpPr>
        <p:spPr>
          <a:xfrm>
            <a:off x="4973466" y="2658959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0" name="object 5550"/>
          <p:cNvSpPr/>
          <p:nvPr/>
        </p:nvSpPr>
        <p:spPr>
          <a:xfrm>
            <a:off x="4973466" y="2683932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1" name="object 5551"/>
          <p:cNvSpPr/>
          <p:nvPr/>
        </p:nvSpPr>
        <p:spPr>
          <a:xfrm>
            <a:off x="4973466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2" name="object 5552"/>
          <p:cNvSpPr/>
          <p:nvPr/>
        </p:nvSpPr>
        <p:spPr>
          <a:xfrm>
            <a:off x="4973466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3" name="object 5553"/>
          <p:cNvSpPr/>
          <p:nvPr/>
        </p:nvSpPr>
        <p:spPr>
          <a:xfrm>
            <a:off x="4973466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4" name="object 5554"/>
          <p:cNvSpPr/>
          <p:nvPr/>
        </p:nvSpPr>
        <p:spPr>
          <a:xfrm>
            <a:off x="4973466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5" name="object 5555"/>
          <p:cNvSpPr/>
          <p:nvPr/>
        </p:nvSpPr>
        <p:spPr>
          <a:xfrm>
            <a:off x="4973466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6" name="object 5556"/>
          <p:cNvSpPr/>
          <p:nvPr/>
        </p:nvSpPr>
        <p:spPr>
          <a:xfrm>
            <a:off x="4973466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7" name="object 5557"/>
          <p:cNvSpPr/>
          <p:nvPr/>
        </p:nvSpPr>
        <p:spPr>
          <a:xfrm>
            <a:off x="4973466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8" name="object 5558"/>
          <p:cNvSpPr/>
          <p:nvPr/>
        </p:nvSpPr>
        <p:spPr>
          <a:xfrm>
            <a:off x="4973466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59" name="object 5559"/>
          <p:cNvSpPr/>
          <p:nvPr/>
        </p:nvSpPr>
        <p:spPr>
          <a:xfrm>
            <a:off x="4973466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0" name="object 5560"/>
          <p:cNvSpPr/>
          <p:nvPr/>
        </p:nvSpPr>
        <p:spPr>
          <a:xfrm>
            <a:off x="4973466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1" name="object 5561"/>
          <p:cNvSpPr/>
          <p:nvPr/>
        </p:nvSpPr>
        <p:spPr>
          <a:xfrm>
            <a:off x="4973466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2" name="object 5562"/>
          <p:cNvSpPr/>
          <p:nvPr/>
        </p:nvSpPr>
        <p:spPr>
          <a:xfrm>
            <a:off x="4973466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3" name="object 5563"/>
          <p:cNvSpPr/>
          <p:nvPr/>
        </p:nvSpPr>
        <p:spPr>
          <a:xfrm>
            <a:off x="4973466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4" name="object 5564"/>
          <p:cNvSpPr/>
          <p:nvPr/>
        </p:nvSpPr>
        <p:spPr>
          <a:xfrm>
            <a:off x="4973466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5" name="object 5565"/>
          <p:cNvSpPr/>
          <p:nvPr/>
        </p:nvSpPr>
        <p:spPr>
          <a:xfrm>
            <a:off x="4973466" y="308339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6" name="object 5566"/>
          <p:cNvSpPr/>
          <p:nvPr/>
        </p:nvSpPr>
        <p:spPr>
          <a:xfrm>
            <a:off x="4973466" y="3108358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7" name="object 5567"/>
          <p:cNvSpPr/>
          <p:nvPr/>
        </p:nvSpPr>
        <p:spPr>
          <a:xfrm>
            <a:off x="4973466" y="313331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8" name="object 5568"/>
          <p:cNvSpPr/>
          <p:nvPr/>
        </p:nvSpPr>
        <p:spPr>
          <a:xfrm>
            <a:off x="4947752" y="2683932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69" name="object 5569"/>
          <p:cNvSpPr/>
          <p:nvPr/>
        </p:nvSpPr>
        <p:spPr>
          <a:xfrm>
            <a:off x="494775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0" name="object 5570"/>
          <p:cNvSpPr/>
          <p:nvPr/>
        </p:nvSpPr>
        <p:spPr>
          <a:xfrm>
            <a:off x="494775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1" name="object 5571"/>
          <p:cNvSpPr/>
          <p:nvPr/>
        </p:nvSpPr>
        <p:spPr>
          <a:xfrm>
            <a:off x="494775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2" name="object 5572"/>
          <p:cNvSpPr/>
          <p:nvPr/>
        </p:nvSpPr>
        <p:spPr>
          <a:xfrm>
            <a:off x="494775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3" name="object 5573"/>
          <p:cNvSpPr/>
          <p:nvPr/>
        </p:nvSpPr>
        <p:spPr>
          <a:xfrm>
            <a:off x="494775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4" name="object 5574"/>
          <p:cNvSpPr/>
          <p:nvPr/>
        </p:nvSpPr>
        <p:spPr>
          <a:xfrm>
            <a:off x="494775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5" name="object 5575"/>
          <p:cNvSpPr/>
          <p:nvPr/>
        </p:nvSpPr>
        <p:spPr>
          <a:xfrm>
            <a:off x="494775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6" name="object 5576"/>
          <p:cNvSpPr/>
          <p:nvPr/>
        </p:nvSpPr>
        <p:spPr>
          <a:xfrm>
            <a:off x="494775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7" name="object 5577"/>
          <p:cNvSpPr/>
          <p:nvPr/>
        </p:nvSpPr>
        <p:spPr>
          <a:xfrm>
            <a:off x="4947752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8" name="object 5578"/>
          <p:cNvSpPr/>
          <p:nvPr/>
        </p:nvSpPr>
        <p:spPr>
          <a:xfrm>
            <a:off x="494775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79" name="object 5579"/>
          <p:cNvSpPr/>
          <p:nvPr/>
        </p:nvSpPr>
        <p:spPr>
          <a:xfrm>
            <a:off x="494775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0" name="object 5580"/>
          <p:cNvSpPr/>
          <p:nvPr/>
        </p:nvSpPr>
        <p:spPr>
          <a:xfrm>
            <a:off x="494775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1" name="object 5581"/>
          <p:cNvSpPr/>
          <p:nvPr/>
        </p:nvSpPr>
        <p:spPr>
          <a:xfrm>
            <a:off x="494775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2" name="object 5582"/>
          <p:cNvSpPr/>
          <p:nvPr/>
        </p:nvSpPr>
        <p:spPr>
          <a:xfrm>
            <a:off x="494775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3" name="object 5583"/>
          <p:cNvSpPr/>
          <p:nvPr/>
        </p:nvSpPr>
        <p:spPr>
          <a:xfrm>
            <a:off x="4947752" y="308339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4" name="object 5584"/>
          <p:cNvSpPr/>
          <p:nvPr/>
        </p:nvSpPr>
        <p:spPr>
          <a:xfrm>
            <a:off x="4947752" y="3108358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5" name="object 5585"/>
          <p:cNvSpPr/>
          <p:nvPr/>
        </p:nvSpPr>
        <p:spPr>
          <a:xfrm>
            <a:off x="4921972" y="270887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6" name="object 5586"/>
          <p:cNvSpPr/>
          <p:nvPr/>
        </p:nvSpPr>
        <p:spPr>
          <a:xfrm>
            <a:off x="492197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7" name="object 5587"/>
          <p:cNvSpPr/>
          <p:nvPr/>
        </p:nvSpPr>
        <p:spPr>
          <a:xfrm>
            <a:off x="492197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8" name="object 5588"/>
          <p:cNvSpPr/>
          <p:nvPr/>
        </p:nvSpPr>
        <p:spPr>
          <a:xfrm>
            <a:off x="492197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89" name="object 5589"/>
          <p:cNvSpPr/>
          <p:nvPr/>
        </p:nvSpPr>
        <p:spPr>
          <a:xfrm>
            <a:off x="492197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0" name="object 5590"/>
          <p:cNvSpPr/>
          <p:nvPr/>
        </p:nvSpPr>
        <p:spPr>
          <a:xfrm>
            <a:off x="492197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1" name="object 5591"/>
          <p:cNvSpPr/>
          <p:nvPr/>
        </p:nvSpPr>
        <p:spPr>
          <a:xfrm>
            <a:off x="492197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2" name="object 5592"/>
          <p:cNvSpPr/>
          <p:nvPr/>
        </p:nvSpPr>
        <p:spPr>
          <a:xfrm>
            <a:off x="492197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3" name="object 5593"/>
          <p:cNvSpPr/>
          <p:nvPr/>
        </p:nvSpPr>
        <p:spPr>
          <a:xfrm>
            <a:off x="492197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4" name="object 5594"/>
          <p:cNvSpPr/>
          <p:nvPr/>
        </p:nvSpPr>
        <p:spPr>
          <a:xfrm>
            <a:off x="4921972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5" name="object 5595"/>
          <p:cNvSpPr/>
          <p:nvPr/>
        </p:nvSpPr>
        <p:spPr>
          <a:xfrm>
            <a:off x="492197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6" name="object 5596"/>
          <p:cNvSpPr/>
          <p:nvPr/>
        </p:nvSpPr>
        <p:spPr>
          <a:xfrm>
            <a:off x="492197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7" name="object 5597"/>
          <p:cNvSpPr/>
          <p:nvPr/>
        </p:nvSpPr>
        <p:spPr>
          <a:xfrm>
            <a:off x="4921972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8" name="object 5598"/>
          <p:cNvSpPr/>
          <p:nvPr/>
        </p:nvSpPr>
        <p:spPr>
          <a:xfrm>
            <a:off x="4921972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599" name="object 5599"/>
          <p:cNvSpPr/>
          <p:nvPr/>
        </p:nvSpPr>
        <p:spPr>
          <a:xfrm>
            <a:off x="4921972" y="305841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0" name="object 5600"/>
          <p:cNvSpPr/>
          <p:nvPr/>
        </p:nvSpPr>
        <p:spPr>
          <a:xfrm>
            <a:off x="4896196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1" name="object 5601"/>
          <p:cNvSpPr/>
          <p:nvPr/>
        </p:nvSpPr>
        <p:spPr>
          <a:xfrm>
            <a:off x="4896196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2" name="object 5602"/>
          <p:cNvSpPr/>
          <p:nvPr/>
        </p:nvSpPr>
        <p:spPr>
          <a:xfrm>
            <a:off x="4896196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3" name="object 5603"/>
          <p:cNvSpPr/>
          <p:nvPr/>
        </p:nvSpPr>
        <p:spPr>
          <a:xfrm>
            <a:off x="4896196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4" name="object 5604"/>
          <p:cNvSpPr/>
          <p:nvPr/>
        </p:nvSpPr>
        <p:spPr>
          <a:xfrm>
            <a:off x="4896196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5" name="object 5605"/>
          <p:cNvSpPr/>
          <p:nvPr/>
        </p:nvSpPr>
        <p:spPr>
          <a:xfrm>
            <a:off x="4896196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6" name="object 5606"/>
          <p:cNvSpPr/>
          <p:nvPr/>
        </p:nvSpPr>
        <p:spPr>
          <a:xfrm>
            <a:off x="4896196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7" name="object 5607"/>
          <p:cNvSpPr/>
          <p:nvPr/>
        </p:nvSpPr>
        <p:spPr>
          <a:xfrm>
            <a:off x="4896196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8" name="object 5608"/>
          <p:cNvSpPr/>
          <p:nvPr/>
        </p:nvSpPr>
        <p:spPr>
          <a:xfrm>
            <a:off x="4896196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09" name="object 5609"/>
          <p:cNvSpPr/>
          <p:nvPr/>
        </p:nvSpPr>
        <p:spPr>
          <a:xfrm>
            <a:off x="4896196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0" name="object 5610"/>
          <p:cNvSpPr/>
          <p:nvPr/>
        </p:nvSpPr>
        <p:spPr>
          <a:xfrm>
            <a:off x="4896196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1" name="object 5611"/>
          <p:cNvSpPr/>
          <p:nvPr/>
        </p:nvSpPr>
        <p:spPr>
          <a:xfrm>
            <a:off x="4896196" y="300846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2" name="object 5612"/>
          <p:cNvSpPr/>
          <p:nvPr/>
        </p:nvSpPr>
        <p:spPr>
          <a:xfrm>
            <a:off x="4896196" y="303344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3" name="object 5613"/>
          <p:cNvSpPr/>
          <p:nvPr/>
        </p:nvSpPr>
        <p:spPr>
          <a:xfrm>
            <a:off x="4870435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4" name="object 5614"/>
          <p:cNvSpPr/>
          <p:nvPr/>
        </p:nvSpPr>
        <p:spPr>
          <a:xfrm>
            <a:off x="4870435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5" name="object 5615"/>
          <p:cNvSpPr/>
          <p:nvPr/>
        </p:nvSpPr>
        <p:spPr>
          <a:xfrm>
            <a:off x="4870435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6" name="object 5616"/>
          <p:cNvSpPr/>
          <p:nvPr/>
        </p:nvSpPr>
        <p:spPr>
          <a:xfrm>
            <a:off x="4870435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7" name="object 5617"/>
          <p:cNvSpPr/>
          <p:nvPr/>
        </p:nvSpPr>
        <p:spPr>
          <a:xfrm>
            <a:off x="4870435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8" name="object 5618"/>
          <p:cNvSpPr/>
          <p:nvPr/>
        </p:nvSpPr>
        <p:spPr>
          <a:xfrm>
            <a:off x="4870435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19" name="object 5619"/>
          <p:cNvSpPr/>
          <p:nvPr/>
        </p:nvSpPr>
        <p:spPr>
          <a:xfrm>
            <a:off x="4870435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0" name="object 5620"/>
          <p:cNvSpPr/>
          <p:nvPr/>
        </p:nvSpPr>
        <p:spPr>
          <a:xfrm>
            <a:off x="4870435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1" name="object 5621"/>
          <p:cNvSpPr/>
          <p:nvPr/>
        </p:nvSpPr>
        <p:spPr>
          <a:xfrm>
            <a:off x="4870435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2" name="object 5622"/>
          <p:cNvSpPr/>
          <p:nvPr/>
        </p:nvSpPr>
        <p:spPr>
          <a:xfrm>
            <a:off x="4870435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3" name="object 5623"/>
          <p:cNvSpPr/>
          <p:nvPr/>
        </p:nvSpPr>
        <p:spPr>
          <a:xfrm>
            <a:off x="4870435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4" name="object 5624"/>
          <p:cNvSpPr/>
          <p:nvPr/>
        </p:nvSpPr>
        <p:spPr>
          <a:xfrm>
            <a:off x="4870435" y="300846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5" name="object 5625"/>
          <p:cNvSpPr/>
          <p:nvPr/>
        </p:nvSpPr>
        <p:spPr>
          <a:xfrm>
            <a:off x="4870435" y="303344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6" name="object 5626"/>
          <p:cNvSpPr/>
          <p:nvPr/>
        </p:nvSpPr>
        <p:spPr>
          <a:xfrm>
            <a:off x="4870435" y="305841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7" name="object 5627"/>
          <p:cNvSpPr/>
          <p:nvPr/>
        </p:nvSpPr>
        <p:spPr>
          <a:xfrm>
            <a:off x="484468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8" name="object 5628"/>
          <p:cNvSpPr/>
          <p:nvPr/>
        </p:nvSpPr>
        <p:spPr>
          <a:xfrm>
            <a:off x="484468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29" name="object 5629"/>
          <p:cNvSpPr/>
          <p:nvPr/>
        </p:nvSpPr>
        <p:spPr>
          <a:xfrm>
            <a:off x="484468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0" name="object 5630"/>
          <p:cNvSpPr/>
          <p:nvPr/>
        </p:nvSpPr>
        <p:spPr>
          <a:xfrm>
            <a:off x="484468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1" name="object 5631"/>
          <p:cNvSpPr/>
          <p:nvPr/>
        </p:nvSpPr>
        <p:spPr>
          <a:xfrm>
            <a:off x="484468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2" name="object 5632"/>
          <p:cNvSpPr/>
          <p:nvPr/>
        </p:nvSpPr>
        <p:spPr>
          <a:xfrm>
            <a:off x="484468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3" name="object 5633"/>
          <p:cNvSpPr/>
          <p:nvPr/>
        </p:nvSpPr>
        <p:spPr>
          <a:xfrm>
            <a:off x="484468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4" name="object 5634"/>
          <p:cNvSpPr/>
          <p:nvPr/>
        </p:nvSpPr>
        <p:spPr>
          <a:xfrm>
            <a:off x="484468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5" name="object 5635"/>
          <p:cNvSpPr/>
          <p:nvPr/>
        </p:nvSpPr>
        <p:spPr>
          <a:xfrm>
            <a:off x="4844682" y="2933620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6" name="object 5636"/>
          <p:cNvSpPr/>
          <p:nvPr/>
        </p:nvSpPr>
        <p:spPr>
          <a:xfrm>
            <a:off x="4844682" y="2958587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7" name="object 5637"/>
          <p:cNvSpPr/>
          <p:nvPr/>
        </p:nvSpPr>
        <p:spPr>
          <a:xfrm>
            <a:off x="4844682" y="2983495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8" name="object 5638"/>
          <p:cNvSpPr/>
          <p:nvPr/>
        </p:nvSpPr>
        <p:spPr>
          <a:xfrm>
            <a:off x="4818900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39" name="object 5639"/>
          <p:cNvSpPr/>
          <p:nvPr/>
        </p:nvSpPr>
        <p:spPr>
          <a:xfrm>
            <a:off x="4818900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0" name="object 5640"/>
          <p:cNvSpPr/>
          <p:nvPr/>
        </p:nvSpPr>
        <p:spPr>
          <a:xfrm>
            <a:off x="4818900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1" name="object 5641"/>
          <p:cNvSpPr/>
          <p:nvPr/>
        </p:nvSpPr>
        <p:spPr>
          <a:xfrm>
            <a:off x="4818900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2" name="object 5642"/>
          <p:cNvSpPr/>
          <p:nvPr/>
        </p:nvSpPr>
        <p:spPr>
          <a:xfrm>
            <a:off x="4818900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3" name="object 5643"/>
          <p:cNvSpPr/>
          <p:nvPr/>
        </p:nvSpPr>
        <p:spPr>
          <a:xfrm>
            <a:off x="4818900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4" name="object 5644"/>
          <p:cNvSpPr/>
          <p:nvPr/>
        </p:nvSpPr>
        <p:spPr>
          <a:xfrm>
            <a:off x="4818900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5" name="object 5645"/>
          <p:cNvSpPr/>
          <p:nvPr/>
        </p:nvSpPr>
        <p:spPr>
          <a:xfrm>
            <a:off x="4818900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6" name="object 5646"/>
          <p:cNvSpPr/>
          <p:nvPr/>
        </p:nvSpPr>
        <p:spPr>
          <a:xfrm>
            <a:off x="4818900" y="2958587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7" name="object 5647"/>
          <p:cNvSpPr/>
          <p:nvPr/>
        </p:nvSpPr>
        <p:spPr>
          <a:xfrm>
            <a:off x="4818900" y="2983495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8" name="object 5648"/>
          <p:cNvSpPr/>
          <p:nvPr/>
        </p:nvSpPr>
        <p:spPr>
          <a:xfrm>
            <a:off x="4793118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49" name="object 5649"/>
          <p:cNvSpPr/>
          <p:nvPr/>
        </p:nvSpPr>
        <p:spPr>
          <a:xfrm>
            <a:off x="4793118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0" name="object 5650"/>
          <p:cNvSpPr/>
          <p:nvPr/>
        </p:nvSpPr>
        <p:spPr>
          <a:xfrm>
            <a:off x="4793118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1" name="object 5651"/>
          <p:cNvSpPr/>
          <p:nvPr/>
        </p:nvSpPr>
        <p:spPr>
          <a:xfrm>
            <a:off x="4793118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2" name="object 5652"/>
          <p:cNvSpPr/>
          <p:nvPr/>
        </p:nvSpPr>
        <p:spPr>
          <a:xfrm>
            <a:off x="4793118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3" name="object 5653"/>
          <p:cNvSpPr/>
          <p:nvPr/>
        </p:nvSpPr>
        <p:spPr>
          <a:xfrm>
            <a:off x="4793118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4" name="object 5654"/>
          <p:cNvSpPr/>
          <p:nvPr/>
        </p:nvSpPr>
        <p:spPr>
          <a:xfrm>
            <a:off x="4793118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5" name="object 5655"/>
          <p:cNvSpPr/>
          <p:nvPr/>
        </p:nvSpPr>
        <p:spPr>
          <a:xfrm>
            <a:off x="4793118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6" name="object 5656"/>
          <p:cNvSpPr/>
          <p:nvPr/>
        </p:nvSpPr>
        <p:spPr>
          <a:xfrm>
            <a:off x="4767336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7" name="object 5657"/>
          <p:cNvSpPr/>
          <p:nvPr/>
        </p:nvSpPr>
        <p:spPr>
          <a:xfrm>
            <a:off x="4767336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8" name="object 5658"/>
          <p:cNvSpPr/>
          <p:nvPr/>
        </p:nvSpPr>
        <p:spPr>
          <a:xfrm>
            <a:off x="4767336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59" name="object 5659"/>
          <p:cNvSpPr/>
          <p:nvPr/>
        </p:nvSpPr>
        <p:spPr>
          <a:xfrm>
            <a:off x="4767336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0" name="object 5660"/>
          <p:cNvSpPr/>
          <p:nvPr/>
        </p:nvSpPr>
        <p:spPr>
          <a:xfrm>
            <a:off x="4767336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1" name="object 5661"/>
          <p:cNvSpPr/>
          <p:nvPr/>
        </p:nvSpPr>
        <p:spPr>
          <a:xfrm>
            <a:off x="4767336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2" name="object 5662"/>
          <p:cNvSpPr/>
          <p:nvPr/>
        </p:nvSpPr>
        <p:spPr>
          <a:xfrm>
            <a:off x="4767336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3" name="object 5663"/>
          <p:cNvSpPr/>
          <p:nvPr/>
        </p:nvSpPr>
        <p:spPr>
          <a:xfrm>
            <a:off x="4767336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4" name="object 5664"/>
          <p:cNvSpPr/>
          <p:nvPr/>
        </p:nvSpPr>
        <p:spPr>
          <a:xfrm>
            <a:off x="4767336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5" name="object 5665"/>
          <p:cNvSpPr/>
          <p:nvPr/>
        </p:nvSpPr>
        <p:spPr>
          <a:xfrm>
            <a:off x="4741562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6" name="object 5666"/>
          <p:cNvSpPr/>
          <p:nvPr/>
        </p:nvSpPr>
        <p:spPr>
          <a:xfrm>
            <a:off x="4741562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7" name="object 5667"/>
          <p:cNvSpPr/>
          <p:nvPr/>
        </p:nvSpPr>
        <p:spPr>
          <a:xfrm>
            <a:off x="4741562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8" name="object 5668"/>
          <p:cNvSpPr/>
          <p:nvPr/>
        </p:nvSpPr>
        <p:spPr>
          <a:xfrm>
            <a:off x="4741562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69" name="object 5669"/>
          <p:cNvSpPr/>
          <p:nvPr/>
        </p:nvSpPr>
        <p:spPr>
          <a:xfrm>
            <a:off x="4741562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0" name="object 5670"/>
          <p:cNvSpPr/>
          <p:nvPr/>
        </p:nvSpPr>
        <p:spPr>
          <a:xfrm>
            <a:off x="4741562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1" name="object 5671"/>
          <p:cNvSpPr/>
          <p:nvPr/>
        </p:nvSpPr>
        <p:spPr>
          <a:xfrm>
            <a:off x="4741562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75"/>
                </a:lnTo>
                <a:lnTo>
                  <a:pt x="0" y="5242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2" name="object 5672"/>
          <p:cNvSpPr/>
          <p:nvPr/>
        </p:nvSpPr>
        <p:spPr>
          <a:xfrm>
            <a:off x="4741562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143"/>
                </a:lnTo>
                <a:lnTo>
                  <a:pt x="5251" y="23143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3" name="object 5673"/>
          <p:cNvSpPr/>
          <p:nvPr/>
        </p:nvSpPr>
        <p:spPr>
          <a:xfrm>
            <a:off x="4741562" y="2933620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628" y="0"/>
                </a:moveTo>
                <a:lnTo>
                  <a:pt x="18006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8006" y="23068"/>
                </a:lnTo>
                <a:lnTo>
                  <a:pt x="5251" y="23068"/>
                </a:lnTo>
                <a:lnTo>
                  <a:pt x="0" y="17900"/>
                </a:lnTo>
                <a:lnTo>
                  <a:pt x="0" y="5167"/>
                </a:lnTo>
                <a:lnTo>
                  <a:pt x="5251" y="0"/>
                </a:lnTo>
                <a:lnTo>
                  <a:pt x="11628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4" name="object 5674"/>
          <p:cNvSpPr/>
          <p:nvPr/>
        </p:nvSpPr>
        <p:spPr>
          <a:xfrm>
            <a:off x="4715849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5" name="object 5675"/>
          <p:cNvSpPr/>
          <p:nvPr/>
        </p:nvSpPr>
        <p:spPr>
          <a:xfrm>
            <a:off x="4715849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6" name="object 5676"/>
          <p:cNvSpPr/>
          <p:nvPr/>
        </p:nvSpPr>
        <p:spPr>
          <a:xfrm>
            <a:off x="4715849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7" name="object 5677"/>
          <p:cNvSpPr/>
          <p:nvPr/>
        </p:nvSpPr>
        <p:spPr>
          <a:xfrm>
            <a:off x="4715849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8" name="object 5678"/>
          <p:cNvSpPr/>
          <p:nvPr/>
        </p:nvSpPr>
        <p:spPr>
          <a:xfrm>
            <a:off x="4715849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79" name="object 5679"/>
          <p:cNvSpPr/>
          <p:nvPr/>
        </p:nvSpPr>
        <p:spPr>
          <a:xfrm>
            <a:off x="4715849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0" name="object 5680"/>
          <p:cNvSpPr/>
          <p:nvPr/>
        </p:nvSpPr>
        <p:spPr>
          <a:xfrm>
            <a:off x="4715849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1" name="object 5681"/>
          <p:cNvSpPr/>
          <p:nvPr/>
        </p:nvSpPr>
        <p:spPr>
          <a:xfrm>
            <a:off x="4715849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2" name="object 5682"/>
          <p:cNvSpPr/>
          <p:nvPr/>
        </p:nvSpPr>
        <p:spPr>
          <a:xfrm>
            <a:off x="4690074" y="273384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3" name="object 5683"/>
          <p:cNvSpPr/>
          <p:nvPr/>
        </p:nvSpPr>
        <p:spPr>
          <a:xfrm>
            <a:off x="4690074" y="275883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4" name="object 5684"/>
          <p:cNvSpPr/>
          <p:nvPr/>
        </p:nvSpPr>
        <p:spPr>
          <a:xfrm>
            <a:off x="4690074" y="2783809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5" name="object 5685"/>
          <p:cNvSpPr/>
          <p:nvPr/>
        </p:nvSpPr>
        <p:spPr>
          <a:xfrm>
            <a:off x="4690074" y="2808763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6" name="object 5686"/>
          <p:cNvSpPr/>
          <p:nvPr/>
        </p:nvSpPr>
        <p:spPr>
          <a:xfrm>
            <a:off x="4690074" y="2833744"/>
            <a:ext cx="21075" cy="20354"/>
          </a:xfrm>
          <a:custGeom>
            <a:avLst/>
            <a:gdLst/>
            <a:ahLst/>
            <a:cxnLst/>
            <a:rect l="l" t="t" r="r" b="b"/>
            <a:pathLst>
              <a:path w="23182" h="23068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7" name="object 5687"/>
          <p:cNvSpPr/>
          <p:nvPr/>
        </p:nvSpPr>
        <p:spPr>
          <a:xfrm>
            <a:off x="4690074" y="285870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8" name="object 5688"/>
          <p:cNvSpPr/>
          <p:nvPr/>
        </p:nvSpPr>
        <p:spPr>
          <a:xfrm>
            <a:off x="4690074" y="2883660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242"/>
                </a:lnTo>
                <a:lnTo>
                  <a:pt x="23182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89" name="object 5689"/>
          <p:cNvSpPr/>
          <p:nvPr/>
        </p:nvSpPr>
        <p:spPr>
          <a:xfrm>
            <a:off x="4690074" y="2908634"/>
            <a:ext cx="21075" cy="20420"/>
          </a:xfrm>
          <a:custGeom>
            <a:avLst/>
            <a:gdLst/>
            <a:ahLst/>
            <a:cxnLst/>
            <a:rect l="l" t="t" r="r" b="b"/>
            <a:pathLst>
              <a:path w="23182" h="23143">
                <a:moveTo>
                  <a:pt x="11553" y="0"/>
                </a:moveTo>
                <a:lnTo>
                  <a:pt x="17931" y="0"/>
                </a:lnTo>
                <a:lnTo>
                  <a:pt x="23182" y="5167"/>
                </a:lnTo>
                <a:lnTo>
                  <a:pt x="23182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0" name="object 5690"/>
          <p:cNvSpPr/>
          <p:nvPr/>
        </p:nvSpPr>
        <p:spPr>
          <a:xfrm>
            <a:off x="4664332" y="273384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1" name="object 5691"/>
          <p:cNvSpPr/>
          <p:nvPr/>
        </p:nvSpPr>
        <p:spPr>
          <a:xfrm>
            <a:off x="4664332" y="275883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2" name="object 5692"/>
          <p:cNvSpPr/>
          <p:nvPr/>
        </p:nvSpPr>
        <p:spPr>
          <a:xfrm>
            <a:off x="4664332" y="2783809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3" name="object 5693"/>
          <p:cNvSpPr/>
          <p:nvPr/>
        </p:nvSpPr>
        <p:spPr>
          <a:xfrm>
            <a:off x="4664332" y="2808763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4" name="object 5694"/>
          <p:cNvSpPr/>
          <p:nvPr/>
        </p:nvSpPr>
        <p:spPr>
          <a:xfrm>
            <a:off x="4664332" y="2833744"/>
            <a:ext cx="21006" cy="20354"/>
          </a:xfrm>
          <a:custGeom>
            <a:avLst/>
            <a:gdLst/>
            <a:ahLst/>
            <a:cxnLst/>
            <a:rect l="l" t="t" r="r" b="b"/>
            <a:pathLst>
              <a:path w="23107" h="23068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068"/>
                </a:lnTo>
                <a:lnTo>
                  <a:pt x="5176" y="23068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5" name="object 5695"/>
          <p:cNvSpPr/>
          <p:nvPr/>
        </p:nvSpPr>
        <p:spPr>
          <a:xfrm>
            <a:off x="4664332" y="285870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6" name="object 5696"/>
          <p:cNvSpPr/>
          <p:nvPr/>
        </p:nvSpPr>
        <p:spPr>
          <a:xfrm>
            <a:off x="4664332" y="2883660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242"/>
                </a:lnTo>
                <a:lnTo>
                  <a:pt x="23107" y="17975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75"/>
                </a:lnTo>
                <a:lnTo>
                  <a:pt x="0" y="5242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7" name="object 5697"/>
          <p:cNvSpPr/>
          <p:nvPr/>
        </p:nvSpPr>
        <p:spPr>
          <a:xfrm>
            <a:off x="4664332" y="2908634"/>
            <a:ext cx="21006" cy="20420"/>
          </a:xfrm>
          <a:custGeom>
            <a:avLst/>
            <a:gdLst/>
            <a:ahLst/>
            <a:cxnLst/>
            <a:rect l="l" t="t" r="r" b="b"/>
            <a:pathLst>
              <a:path w="23107" h="23143">
                <a:moveTo>
                  <a:pt x="11553" y="0"/>
                </a:moveTo>
                <a:lnTo>
                  <a:pt x="17931" y="0"/>
                </a:lnTo>
                <a:lnTo>
                  <a:pt x="23107" y="5167"/>
                </a:lnTo>
                <a:lnTo>
                  <a:pt x="23107" y="17900"/>
                </a:lnTo>
                <a:lnTo>
                  <a:pt x="17931" y="23143"/>
                </a:lnTo>
                <a:lnTo>
                  <a:pt x="5176" y="23143"/>
                </a:lnTo>
                <a:lnTo>
                  <a:pt x="0" y="17900"/>
                </a:lnTo>
                <a:lnTo>
                  <a:pt x="0" y="5167"/>
                </a:lnTo>
                <a:lnTo>
                  <a:pt x="5176" y="0"/>
                </a:lnTo>
                <a:lnTo>
                  <a:pt x="11553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8" name="object 5698"/>
          <p:cNvSpPr/>
          <p:nvPr/>
        </p:nvSpPr>
        <p:spPr>
          <a:xfrm>
            <a:off x="4753146" y="4569414"/>
            <a:ext cx="582964" cy="557708"/>
          </a:xfrm>
          <a:custGeom>
            <a:avLst/>
            <a:gdLst/>
            <a:ahLst/>
            <a:cxnLst/>
            <a:rect l="l" t="t" r="r" b="b"/>
            <a:pathLst>
              <a:path w="641260" h="632069">
                <a:moveTo>
                  <a:pt x="72189" y="157433"/>
                </a:moveTo>
                <a:lnTo>
                  <a:pt x="68517" y="43500"/>
                </a:lnTo>
                <a:lnTo>
                  <a:pt x="64400" y="29420"/>
                </a:lnTo>
                <a:lnTo>
                  <a:pt x="61399" y="14904"/>
                </a:lnTo>
                <a:lnTo>
                  <a:pt x="59563" y="0"/>
                </a:lnTo>
                <a:lnTo>
                  <a:pt x="59331" y="143678"/>
                </a:lnTo>
                <a:lnTo>
                  <a:pt x="72189" y="157433"/>
                </a:lnTo>
                <a:close/>
              </a:path>
              <a:path w="641260" h="632069">
                <a:moveTo>
                  <a:pt x="817" y="-35269"/>
                </a:moveTo>
                <a:lnTo>
                  <a:pt x="0" y="-15245"/>
                </a:lnTo>
                <a:lnTo>
                  <a:pt x="817" y="4780"/>
                </a:lnTo>
                <a:lnTo>
                  <a:pt x="3226" y="24360"/>
                </a:lnTo>
                <a:lnTo>
                  <a:pt x="7163" y="43433"/>
                </a:lnTo>
                <a:lnTo>
                  <a:pt x="12566" y="61935"/>
                </a:lnTo>
                <a:lnTo>
                  <a:pt x="19370" y="79803"/>
                </a:lnTo>
                <a:lnTo>
                  <a:pt x="27512" y="96974"/>
                </a:lnTo>
                <a:lnTo>
                  <a:pt x="36928" y="113385"/>
                </a:lnTo>
                <a:lnTo>
                  <a:pt x="47556" y="128974"/>
                </a:lnTo>
                <a:lnTo>
                  <a:pt x="59331" y="143678"/>
                </a:lnTo>
                <a:lnTo>
                  <a:pt x="59563" y="0"/>
                </a:lnTo>
                <a:lnTo>
                  <a:pt x="58940" y="-15245"/>
                </a:lnTo>
                <a:lnTo>
                  <a:pt x="59563" y="-30456"/>
                </a:lnTo>
                <a:lnTo>
                  <a:pt x="61399" y="-45330"/>
                </a:lnTo>
                <a:lnTo>
                  <a:pt x="64400" y="-59818"/>
                </a:lnTo>
                <a:lnTo>
                  <a:pt x="68517" y="-73873"/>
                </a:lnTo>
                <a:lnTo>
                  <a:pt x="73702" y="-87447"/>
                </a:lnTo>
                <a:lnTo>
                  <a:pt x="79904" y="-100493"/>
                </a:lnTo>
                <a:lnTo>
                  <a:pt x="87077" y="-112961"/>
                </a:lnTo>
                <a:lnTo>
                  <a:pt x="95171" y="-124805"/>
                </a:lnTo>
                <a:lnTo>
                  <a:pt x="104138" y="-135977"/>
                </a:lnTo>
                <a:lnTo>
                  <a:pt x="113928" y="-146428"/>
                </a:lnTo>
                <a:lnTo>
                  <a:pt x="124494" y="-156111"/>
                </a:lnTo>
                <a:lnTo>
                  <a:pt x="135785" y="-164978"/>
                </a:lnTo>
                <a:lnTo>
                  <a:pt x="147755" y="-172981"/>
                </a:lnTo>
                <a:lnTo>
                  <a:pt x="160354" y="-180072"/>
                </a:lnTo>
                <a:lnTo>
                  <a:pt x="173533" y="-186204"/>
                </a:lnTo>
                <a:lnTo>
                  <a:pt x="187244" y="-191328"/>
                </a:lnTo>
                <a:lnTo>
                  <a:pt x="201438" y="-195397"/>
                </a:lnTo>
                <a:lnTo>
                  <a:pt x="216066" y="-198362"/>
                </a:lnTo>
                <a:lnTo>
                  <a:pt x="231080" y="-200177"/>
                </a:lnTo>
                <a:lnTo>
                  <a:pt x="246430" y="-200792"/>
                </a:lnTo>
                <a:lnTo>
                  <a:pt x="261815" y="-200177"/>
                </a:lnTo>
                <a:lnTo>
                  <a:pt x="276856" y="-198362"/>
                </a:lnTo>
                <a:lnTo>
                  <a:pt x="291505" y="-195397"/>
                </a:lnTo>
                <a:lnTo>
                  <a:pt x="305713" y="-191328"/>
                </a:lnTo>
                <a:lnTo>
                  <a:pt x="319433" y="-186204"/>
                </a:lnTo>
                <a:lnTo>
                  <a:pt x="332616" y="-180072"/>
                </a:lnTo>
                <a:lnTo>
                  <a:pt x="345215" y="-172981"/>
                </a:lnTo>
                <a:lnTo>
                  <a:pt x="357180" y="-164978"/>
                </a:lnTo>
                <a:lnTo>
                  <a:pt x="368465" y="-156111"/>
                </a:lnTo>
                <a:lnTo>
                  <a:pt x="379021" y="-146428"/>
                </a:lnTo>
                <a:lnTo>
                  <a:pt x="388800" y="-135977"/>
                </a:lnTo>
                <a:lnTo>
                  <a:pt x="397754" y="-124805"/>
                </a:lnTo>
                <a:lnTo>
                  <a:pt x="405835" y="-112961"/>
                </a:lnTo>
                <a:lnTo>
                  <a:pt x="412994" y="-100493"/>
                </a:lnTo>
                <a:lnTo>
                  <a:pt x="419184" y="-87447"/>
                </a:lnTo>
                <a:lnTo>
                  <a:pt x="424356" y="-73873"/>
                </a:lnTo>
                <a:lnTo>
                  <a:pt x="428463" y="-59818"/>
                </a:lnTo>
                <a:lnTo>
                  <a:pt x="431456" y="-45330"/>
                </a:lnTo>
                <a:lnTo>
                  <a:pt x="433287" y="-30456"/>
                </a:lnTo>
                <a:lnTo>
                  <a:pt x="433908" y="-15245"/>
                </a:lnTo>
                <a:lnTo>
                  <a:pt x="433412" y="-1609"/>
                </a:lnTo>
                <a:lnTo>
                  <a:pt x="431949" y="11748"/>
                </a:lnTo>
                <a:lnTo>
                  <a:pt x="429553" y="24798"/>
                </a:lnTo>
                <a:lnTo>
                  <a:pt x="426261" y="37507"/>
                </a:lnTo>
                <a:lnTo>
                  <a:pt x="422106" y="49845"/>
                </a:lnTo>
                <a:lnTo>
                  <a:pt x="417126" y="61778"/>
                </a:lnTo>
                <a:lnTo>
                  <a:pt x="411354" y="73277"/>
                </a:lnTo>
                <a:lnTo>
                  <a:pt x="404827" y="84308"/>
                </a:lnTo>
                <a:lnTo>
                  <a:pt x="397579" y="94840"/>
                </a:lnTo>
                <a:lnTo>
                  <a:pt x="389646" y="104841"/>
                </a:lnTo>
                <a:lnTo>
                  <a:pt x="381063" y="114281"/>
                </a:lnTo>
                <a:lnTo>
                  <a:pt x="369787" y="124840"/>
                </a:lnTo>
                <a:lnTo>
                  <a:pt x="359886" y="132801"/>
                </a:lnTo>
                <a:lnTo>
                  <a:pt x="349448" y="140098"/>
                </a:lnTo>
                <a:lnTo>
                  <a:pt x="338505" y="146699"/>
                </a:lnTo>
                <a:lnTo>
                  <a:pt x="327088" y="152567"/>
                </a:lnTo>
                <a:lnTo>
                  <a:pt x="315229" y="157670"/>
                </a:lnTo>
                <a:lnTo>
                  <a:pt x="302960" y="161973"/>
                </a:lnTo>
                <a:lnTo>
                  <a:pt x="290311" y="165442"/>
                </a:lnTo>
                <a:lnTo>
                  <a:pt x="277315" y="168042"/>
                </a:lnTo>
                <a:lnTo>
                  <a:pt x="264002" y="169740"/>
                </a:lnTo>
                <a:lnTo>
                  <a:pt x="250405" y="170502"/>
                </a:lnTo>
                <a:lnTo>
                  <a:pt x="246430" y="170542"/>
                </a:lnTo>
                <a:lnTo>
                  <a:pt x="231080" y="169927"/>
                </a:lnTo>
                <a:lnTo>
                  <a:pt x="216066" y="168112"/>
                </a:lnTo>
                <a:lnTo>
                  <a:pt x="201438" y="165146"/>
                </a:lnTo>
                <a:lnTo>
                  <a:pt x="187244" y="161076"/>
                </a:lnTo>
                <a:lnTo>
                  <a:pt x="173533" y="155950"/>
                </a:lnTo>
                <a:lnTo>
                  <a:pt x="160354" y="149816"/>
                </a:lnTo>
                <a:lnTo>
                  <a:pt x="147755" y="142721"/>
                </a:lnTo>
                <a:lnTo>
                  <a:pt x="135785" y="134713"/>
                </a:lnTo>
                <a:lnTo>
                  <a:pt x="124494" y="125839"/>
                </a:lnTo>
                <a:lnTo>
                  <a:pt x="113928" y="116148"/>
                </a:lnTo>
                <a:lnTo>
                  <a:pt x="104138" y="105687"/>
                </a:lnTo>
                <a:lnTo>
                  <a:pt x="95171" y="94504"/>
                </a:lnTo>
                <a:lnTo>
                  <a:pt x="87077" y="82645"/>
                </a:lnTo>
                <a:lnTo>
                  <a:pt x="79904" y="70160"/>
                </a:lnTo>
                <a:lnTo>
                  <a:pt x="73702" y="57096"/>
                </a:lnTo>
                <a:lnTo>
                  <a:pt x="68517" y="43500"/>
                </a:lnTo>
                <a:lnTo>
                  <a:pt x="72189" y="157433"/>
                </a:lnTo>
                <a:lnTo>
                  <a:pt x="86069" y="170176"/>
                </a:lnTo>
                <a:lnTo>
                  <a:pt x="100905" y="181846"/>
                </a:lnTo>
                <a:lnTo>
                  <a:pt x="116635" y="192378"/>
                </a:lnTo>
                <a:lnTo>
                  <a:pt x="133195" y="201710"/>
                </a:lnTo>
                <a:lnTo>
                  <a:pt x="150522" y="209779"/>
                </a:lnTo>
                <a:lnTo>
                  <a:pt x="168551" y="216521"/>
                </a:lnTo>
                <a:lnTo>
                  <a:pt x="187221" y="221876"/>
                </a:lnTo>
                <a:lnTo>
                  <a:pt x="206466" y="225778"/>
                </a:lnTo>
                <a:lnTo>
                  <a:pt x="226223" y="228165"/>
                </a:lnTo>
                <a:lnTo>
                  <a:pt x="246430" y="228975"/>
                </a:lnTo>
                <a:lnTo>
                  <a:pt x="259733" y="228623"/>
                </a:lnTo>
                <a:lnTo>
                  <a:pt x="272857" y="227578"/>
                </a:lnTo>
                <a:lnTo>
                  <a:pt x="285781" y="225863"/>
                </a:lnTo>
                <a:lnTo>
                  <a:pt x="298488" y="223495"/>
                </a:lnTo>
                <a:lnTo>
                  <a:pt x="310959" y="220495"/>
                </a:lnTo>
                <a:lnTo>
                  <a:pt x="323175" y="216883"/>
                </a:lnTo>
                <a:lnTo>
                  <a:pt x="335117" y="212680"/>
                </a:lnTo>
                <a:lnTo>
                  <a:pt x="346767" y="207904"/>
                </a:lnTo>
                <a:lnTo>
                  <a:pt x="358105" y="202576"/>
                </a:lnTo>
                <a:lnTo>
                  <a:pt x="366649" y="198089"/>
                </a:lnTo>
                <a:lnTo>
                  <a:pt x="526872" y="356864"/>
                </a:lnTo>
                <a:lnTo>
                  <a:pt x="536763" y="364883"/>
                </a:lnTo>
                <a:lnTo>
                  <a:pt x="547692" y="370762"/>
                </a:lnTo>
                <a:lnTo>
                  <a:pt x="559337" y="374500"/>
                </a:lnTo>
                <a:lnTo>
                  <a:pt x="571373" y="376097"/>
                </a:lnTo>
                <a:lnTo>
                  <a:pt x="583478" y="375553"/>
                </a:lnTo>
                <a:lnTo>
                  <a:pt x="595329" y="372869"/>
                </a:lnTo>
                <a:lnTo>
                  <a:pt x="590740" y="309760"/>
                </a:lnTo>
                <a:lnTo>
                  <a:pt x="584771" y="304108"/>
                </a:lnTo>
                <a:lnTo>
                  <a:pt x="450265" y="170822"/>
                </a:lnTo>
                <a:lnTo>
                  <a:pt x="444550" y="165145"/>
                </a:lnTo>
                <a:lnTo>
                  <a:pt x="444550" y="155620"/>
                </a:lnTo>
                <a:lnTo>
                  <a:pt x="450265" y="149956"/>
                </a:lnTo>
                <a:lnTo>
                  <a:pt x="456234" y="144304"/>
                </a:lnTo>
                <a:lnTo>
                  <a:pt x="461441" y="104147"/>
                </a:lnTo>
                <a:lnTo>
                  <a:pt x="472666" y="81728"/>
                </a:lnTo>
                <a:lnTo>
                  <a:pt x="481565" y="58068"/>
                </a:lnTo>
                <a:lnTo>
                  <a:pt x="487990" y="33303"/>
                </a:lnTo>
                <a:lnTo>
                  <a:pt x="491791" y="7568"/>
                </a:lnTo>
                <a:lnTo>
                  <a:pt x="492848" y="-15245"/>
                </a:lnTo>
                <a:lnTo>
                  <a:pt x="492031" y="-35269"/>
                </a:lnTo>
                <a:lnTo>
                  <a:pt x="489623" y="-54844"/>
                </a:lnTo>
                <a:lnTo>
                  <a:pt x="485685" y="-73908"/>
                </a:lnTo>
                <a:lnTo>
                  <a:pt x="480283" y="-92398"/>
                </a:lnTo>
                <a:lnTo>
                  <a:pt x="473480" y="-110252"/>
                </a:lnTo>
                <a:lnTo>
                  <a:pt x="465339" y="-127407"/>
                </a:lnTo>
                <a:lnTo>
                  <a:pt x="455923" y="-143801"/>
                </a:lnTo>
                <a:lnTo>
                  <a:pt x="445297" y="-159371"/>
                </a:lnTo>
                <a:lnTo>
                  <a:pt x="433523" y="-174055"/>
                </a:lnTo>
                <a:lnTo>
                  <a:pt x="420665" y="-187790"/>
                </a:lnTo>
                <a:lnTo>
                  <a:pt x="406786" y="-200514"/>
                </a:lnTo>
                <a:lnTo>
                  <a:pt x="391951" y="-212164"/>
                </a:lnTo>
                <a:lnTo>
                  <a:pt x="376222" y="-222677"/>
                </a:lnTo>
                <a:lnTo>
                  <a:pt x="359663" y="-231992"/>
                </a:lnTo>
                <a:lnTo>
                  <a:pt x="342337" y="-240045"/>
                </a:lnTo>
                <a:lnTo>
                  <a:pt x="324308" y="-246774"/>
                </a:lnTo>
                <a:lnTo>
                  <a:pt x="305639" y="-252116"/>
                </a:lnTo>
                <a:lnTo>
                  <a:pt x="286394" y="-256009"/>
                </a:lnTo>
                <a:lnTo>
                  <a:pt x="266637" y="-258391"/>
                </a:lnTo>
                <a:lnTo>
                  <a:pt x="246430" y="-259199"/>
                </a:lnTo>
                <a:lnTo>
                  <a:pt x="226223" y="-258391"/>
                </a:lnTo>
                <a:lnTo>
                  <a:pt x="206466" y="-256009"/>
                </a:lnTo>
                <a:lnTo>
                  <a:pt x="187221" y="-252116"/>
                </a:lnTo>
                <a:lnTo>
                  <a:pt x="168551" y="-246774"/>
                </a:lnTo>
                <a:lnTo>
                  <a:pt x="150522" y="-240045"/>
                </a:lnTo>
                <a:lnTo>
                  <a:pt x="133195" y="-231992"/>
                </a:lnTo>
                <a:lnTo>
                  <a:pt x="116635" y="-222677"/>
                </a:lnTo>
                <a:lnTo>
                  <a:pt x="100905" y="-212164"/>
                </a:lnTo>
                <a:lnTo>
                  <a:pt x="86069" y="-200514"/>
                </a:lnTo>
                <a:lnTo>
                  <a:pt x="72189" y="-187790"/>
                </a:lnTo>
                <a:lnTo>
                  <a:pt x="59331" y="-174055"/>
                </a:lnTo>
                <a:lnTo>
                  <a:pt x="47556" y="-159371"/>
                </a:lnTo>
                <a:lnTo>
                  <a:pt x="36928" y="-143801"/>
                </a:lnTo>
                <a:lnTo>
                  <a:pt x="27512" y="-127407"/>
                </a:lnTo>
                <a:lnTo>
                  <a:pt x="19370" y="-110252"/>
                </a:lnTo>
                <a:lnTo>
                  <a:pt x="12566" y="-92398"/>
                </a:lnTo>
                <a:lnTo>
                  <a:pt x="7163" y="-73908"/>
                </a:lnTo>
                <a:lnTo>
                  <a:pt x="3226" y="-54844"/>
                </a:lnTo>
                <a:lnTo>
                  <a:pt x="817" y="-35269"/>
                </a:lnTo>
                <a:close/>
              </a:path>
              <a:path w="641260" h="632069">
                <a:moveTo>
                  <a:pt x="465582" y="144304"/>
                </a:moveTo>
                <a:lnTo>
                  <a:pt x="471297" y="149956"/>
                </a:lnTo>
                <a:lnTo>
                  <a:pt x="605815" y="283268"/>
                </a:lnTo>
                <a:lnTo>
                  <a:pt x="611784" y="288919"/>
                </a:lnTo>
                <a:lnTo>
                  <a:pt x="611784" y="298444"/>
                </a:lnTo>
                <a:lnTo>
                  <a:pt x="605815" y="304108"/>
                </a:lnTo>
                <a:lnTo>
                  <a:pt x="600100" y="309760"/>
                </a:lnTo>
                <a:lnTo>
                  <a:pt x="590740" y="309760"/>
                </a:lnTo>
                <a:lnTo>
                  <a:pt x="595329" y="372869"/>
                </a:lnTo>
                <a:lnTo>
                  <a:pt x="606603" y="368044"/>
                </a:lnTo>
                <a:lnTo>
                  <a:pt x="616976" y="361078"/>
                </a:lnTo>
                <a:lnTo>
                  <a:pt x="629843" y="347037"/>
                </a:lnTo>
                <a:lnTo>
                  <a:pt x="635842" y="336176"/>
                </a:lnTo>
                <a:lnTo>
                  <a:pt x="639647" y="324603"/>
                </a:lnTo>
                <a:lnTo>
                  <a:pt x="641260" y="312642"/>
                </a:lnTo>
                <a:lnTo>
                  <a:pt x="640680" y="300616"/>
                </a:lnTo>
                <a:lnTo>
                  <a:pt x="637907" y="288847"/>
                </a:lnTo>
                <a:lnTo>
                  <a:pt x="632942" y="277659"/>
                </a:lnTo>
                <a:lnTo>
                  <a:pt x="625783" y="267374"/>
                </a:lnTo>
                <a:lnTo>
                  <a:pt x="461441" y="104147"/>
                </a:lnTo>
                <a:lnTo>
                  <a:pt x="456234" y="144304"/>
                </a:lnTo>
                <a:lnTo>
                  <a:pt x="465582" y="144304"/>
                </a:lnTo>
                <a:close/>
              </a:path>
            </a:pathLst>
          </a:custGeom>
          <a:solidFill>
            <a:srgbClr val="0AA3AF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699" name="object 5699"/>
          <p:cNvSpPr/>
          <p:nvPr/>
        </p:nvSpPr>
        <p:spPr>
          <a:xfrm>
            <a:off x="4963715" y="4410415"/>
            <a:ext cx="165007" cy="158709"/>
          </a:xfrm>
          <a:custGeom>
            <a:avLst/>
            <a:gdLst/>
            <a:ahLst/>
            <a:cxnLst/>
            <a:rect l="l" t="t" r="r" b="b"/>
            <a:pathLst>
              <a:path w="181508" h="179870">
                <a:moveTo>
                  <a:pt x="0" y="14668"/>
                </a:moveTo>
                <a:lnTo>
                  <a:pt x="0" y="22898"/>
                </a:lnTo>
                <a:lnTo>
                  <a:pt x="6743" y="29337"/>
                </a:lnTo>
                <a:lnTo>
                  <a:pt x="14808" y="29337"/>
                </a:lnTo>
                <a:lnTo>
                  <a:pt x="28426" y="29996"/>
                </a:lnTo>
                <a:lnTo>
                  <a:pt x="41659" y="31933"/>
                </a:lnTo>
                <a:lnTo>
                  <a:pt x="54443" y="35089"/>
                </a:lnTo>
                <a:lnTo>
                  <a:pt x="66715" y="39403"/>
                </a:lnTo>
                <a:lnTo>
                  <a:pt x="78412" y="44814"/>
                </a:lnTo>
                <a:lnTo>
                  <a:pt x="89469" y="51262"/>
                </a:lnTo>
                <a:lnTo>
                  <a:pt x="99823" y="58686"/>
                </a:lnTo>
                <a:lnTo>
                  <a:pt x="109410" y="67028"/>
                </a:lnTo>
                <a:lnTo>
                  <a:pt x="120289" y="78622"/>
                </a:lnTo>
                <a:lnTo>
                  <a:pt x="128013" y="88805"/>
                </a:lnTo>
                <a:lnTo>
                  <a:pt x="134764" y="99708"/>
                </a:lnTo>
                <a:lnTo>
                  <a:pt x="140476" y="111262"/>
                </a:lnTo>
                <a:lnTo>
                  <a:pt x="145085" y="123401"/>
                </a:lnTo>
                <a:lnTo>
                  <a:pt x="148524" y="136056"/>
                </a:lnTo>
                <a:lnTo>
                  <a:pt x="150728" y="149160"/>
                </a:lnTo>
                <a:lnTo>
                  <a:pt x="151631" y="162644"/>
                </a:lnTo>
                <a:lnTo>
                  <a:pt x="151650" y="173189"/>
                </a:lnTo>
                <a:lnTo>
                  <a:pt x="158407" y="179870"/>
                </a:lnTo>
                <a:lnTo>
                  <a:pt x="174751" y="179870"/>
                </a:lnTo>
                <a:lnTo>
                  <a:pt x="181508" y="173189"/>
                </a:lnTo>
                <a:lnTo>
                  <a:pt x="181508" y="164947"/>
                </a:lnTo>
                <a:lnTo>
                  <a:pt x="180949" y="151357"/>
                </a:lnTo>
                <a:lnTo>
                  <a:pt x="179302" y="138074"/>
                </a:lnTo>
                <a:lnTo>
                  <a:pt x="176610" y="125140"/>
                </a:lnTo>
                <a:lnTo>
                  <a:pt x="172918" y="112598"/>
                </a:lnTo>
                <a:lnTo>
                  <a:pt x="168271" y="100490"/>
                </a:lnTo>
                <a:lnTo>
                  <a:pt x="162712" y="88858"/>
                </a:lnTo>
                <a:lnTo>
                  <a:pt x="156286" y="77744"/>
                </a:lnTo>
                <a:lnTo>
                  <a:pt x="149037" y="67191"/>
                </a:lnTo>
                <a:lnTo>
                  <a:pt x="141009" y="57242"/>
                </a:lnTo>
                <a:lnTo>
                  <a:pt x="132689" y="48374"/>
                </a:lnTo>
                <a:lnTo>
                  <a:pt x="123344" y="39730"/>
                </a:lnTo>
                <a:lnTo>
                  <a:pt x="113347" y="31830"/>
                </a:lnTo>
                <a:lnTo>
                  <a:pt x="102742" y="24712"/>
                </a:lnTo>
                <a:lnTo>
                  <a:pt x="91575" y="18416"/>
                </a:lnTo>
                <a:lnTo>
                  <a:pt x="79890" y="12977"/>
                </a:lnTo>
                <a:lnTo>
                  <a:pt x="67731" y="8436"/>
                </a:lnTo>
                <a:lnTo>
                  <a:pt x="55145" y="4830"/>
                </a:lnTo>
                <a:lnTo>
                  <a:pt x="42175" y="2196"/>
                </a:lnTo>
                <a:lnTo>
                  <a:pt x="28866" y="573"/>
                </a:lnTo>
                <a:lnTo>
                  <a:pt x="15263" y="0"/>
                </a:lnTo>
                <a:lnTo>
                  <a:pt x="6743" y="0"/>
                </a:lnTo>
                <a:lnTo>
                  <a:pt x="0" y="6426"/>
                </a:lnTo>
                <a:lnTo>
                  <a:pt x="0" y="14668"/>
                </a:lnTo>
                <a:close/>
              </a:path>
            </a:pathLst>
          </a:custGeom>
          <a:solidFill>
            <a:srgbClr val="0AA3AF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00" name="object 5700"/>
          <p:cNvSpPr/>
          <p:nvPr/>
        </p:nvSpPr>
        <p:spPr>
          <a:xfrm>
            <a:off x="5044655" y="4619951"/>
            <a:ext cx="879828" cy="878070"/>
          </a:xfrm>
          <a:custGeom>
            <a:avLst/>
            <a:gdLst/>
            <a:ahLst/>
            <a:cxnLst/>
            <a:rect l="l" t="t" r="r" b="b"/>
            <a:pathLst>
              <a:path w="967811" h="995146">
                <a:moveTo>
                  <a:pt x="962939" y="404964"/>
                </a:moveTo>
                <a:lnTo>
                  <a:pt x="966443" y="398896"/>
                </a:lnTo>
                <a:lnTo>
                  <a:pt x="967373" y="387034"/>
                </a:lnTo>
                <a:lnTo>
                  <a:pt x="961898" y="376212"/>
                </a:lnTo>
                <a:lnTo>
                  <a:pt x="961514" y="375738"/>
                </a:lnTo>
                <a:lnTo>
                  <a:pt x="952853" y="363788"/>
                </a:lnTo>
                <a:lnTo>
                  <a:pt x="946175" y="351917"/>
                </a:lnTo>
                <a:lnTo>
                  <a:pt x="941464" y="340155"/>
                </a:lnTo>
                <a:lnTo>
                  <a:pt x="938701" y="328530"/>
                </a:lnTo>
                <a:lnTo>
                  <a:pt x="937869" y="317068"/>
                </a:lnTo>
                <a:lnTo>
                  <a:pt x="937894" y="315225"/>
                </a:lnTo>
                <a:lnTo>
                  <a:pt x="939156" y="303771"/>
                </a:lnTo>
                <a:lnTo>
                  <a:pt x="942310" y="292151"/>
                </a:lnTo>
                <a:lnTo>
                  <a:pt x="947338" y="280386"/>
                </a:lnTo>
                <a:lnTo>
                  <a:pt x="954220" y="268492"/>
                </a:lnTo>
                <a:lnTo>
                  <a:pt x="962939" y="256489"/>
                </a:lnTo>
                <a:lnTo>
                  <a:pt x="967410" y="246575"/>
                </a:lnTo>
                <a:lnTo>
                  <a:pt x="959205" y="225069"/>
                </a:lnTo>
                <a:lnTo>
                  <a:pt x="575246" y="12522"/>
                </a:lnTo>
                <a:lnTo>
                  <a:pt x="717181" y="217474"/>
                </a:lnTo>
                <a:lnTo>
                  <a:pt x="721944" y="219938"/>
                </a:lnTo>
                <a:lnTo>
                  <a:pt x="725881" y="223837"/>
                </a:lnTo>
                <a:lnTo>
                  <a:pt x="728776" y="228765"/>
                </a:lnTo>
                <a:lnTo>
                  <a:pt x="732259" y="238534"/>
                </a:lnTo>
                <a:lnTo>
                  <a:pt x="731814" y="250341"/>
                </a:lnTo>
                <a:lnTo>
                  <a:pt x="726797" y="261054"/>
                </a:lnTo>
                <a:lnTo>
                  <a:pt x="717600" y="269227"/>
                </a:lnTo>
                <a:lnTo>
                  <a:pt x="624344" y="321589"/>
                </a:lnTo>
                <a:lnTo>
                  <a:pt x="606563" y="325502"/>
                </a:lnTo>
                <a:lnTo>
                  <a:pt x="594512" y="321792"/>
                </a:lnTo>
                <a:lnTo>
                  <a:pt x="437032" y="233286"/>
                </a:lnTo>
                <a:lnTo>
                  <a:pt x="432460" y="230619"/>
                </a:lnTo>
                <a:lnTo>
                  <a:pt x="428320" y="226923"/>
                </a:lnTo>
                <a:lnTo>
                  <a:pt x="425627" y="221996"/>
                </a:lnTo>
                <a:lnTo>
                  <a:pt x="422516" y="536803"/>
                </a:lnTo>
                <a:lnTo>
                  <a:pt x="59067" y="335965"/>
                </a:lnTo>
                <a:lnTo>
                  <a:pt x="430606" y="545211"/>
                </a:lnTo>
                <a:lnTo>
                  <a:pt x="424395" y="540499"/>
                </a:lnTo>
                <a:lnTo>
                  <a:pt x="427278" y="543166"/>
                </a:lnTo>
                <a:lnTo>
                  <a:pt x="424395" y="540499"/>
                </a:lnTo>
                <a:lnTo>
                  <a:pt x="430606" y="545211"/>
                </a:lnTo>
                <a:lnTo>
                  <a:pt x="437235" y="548906"/>
                </a:lnTo>
                <a:lnTo>
                  <a:pt x="445731" y="549325"/>
                </a:lnTo>
                <a:lnTo>
                  <a:pt x="452983" y="545211"/>
                </a:lnTo>
                <a:lnTo>
                  <a:pt x="894765" y="296532"/>
                </a:lnTo>
                <a:lnTo>
                  <a:pt x="893737" y="303314"/>
                </a:lnTo>
                <a:lnTo>
                  <a:pt x="893114" y="310083"/>
                </a:lnTo>
                <a:lnTo>
                  <a:pt x="892898" y="316865"/>
                </a:lnTo>
                <a:lnTo>
                  <a:pt x="893067" y="323243"/>
                </a:lnTo>
                <a:lnTo>
                  <a:pt x="894367" y="335562"/>
                </a:lnTo>
                <a:lnTo>
                  <a:pt x="896967" y="347799"/>
                </a:lnTo>
                <a:lnTo>
                  <a:pt x="900891" y="359955"/>
                </a:lnTo>
                <a:lnTo>
                  <a:pt x="906161" y="372030"/>
                </a:lnTo>
                <a:lnTo>
                  <a:pt x="912799" y="384022"/>
                </a:lnTo>
                <a:lnTo>
                  <a:pt x="441998" y="648919"/>
                </a:lnTo>
                <a:lnTo>
                  <a:pt x="67144" y="438023"/>
                </a:lnTo>
                <a:lnTo>
                  <a:pt x="60150" y="428258"/>
                </a:lnTo>
                <a:lnTo>
                  <a:pt x="59067" y="484632"/>
                </a:lnTo>
                <a:lnTo>
                  <a:pt x="427208" y="691774"/>
                </a:lnTo>
                <a:lnTo>
                  <a:pt x="424395" y="688962"/>
                </a:lnTo>
                <a:lnTo>
                  <a:pt x="422516" y="685482"/>
                </a:lnTo>
                <a:lnTo>
                  <a:pt x="435368" y="695947"/>
                </a:lnTo>
                <a:lnTo>
                  <a:pt x="441172" y="696772"/>
                </a:lnTo>
                <a:lnTo>
                  <a:pt x="442633" y="696772"/>
                </a:lnTo>
                <a:lnTo>
                  <a:pt x="852500" y="469036"/>
                </a:lnTo>
                <a:lnTo>
                  <a:pt x="894765" y="445211"/>
                </a:lnTo>
                <a:lnTo>
                  <a:pt x="893737" y="451980"/>
                </a:lnTo>
                <a:lnTo>
                  <a:pt x="893114" y="458762"/>
                </a:lnTo>
                <a:lnTo>
                  <a:pt x="892898" y="465531"/>
                </a:lnTo>
                <a:lnTo>
                  <a:pt x="893067" y="471858"/>
                </a:lnTo>
                <a:lnTo>
                  <a:pt x="894367" y="484107"/>
                </a:lnTo>
                <a:lnTo>
                  <a:pt x="896967" y="496314"/>
                </a:lnTo>
                <a:lnTo>
                  <a:pt x="900891" y="508481"/>
                </a:lnTo>
                <a:lnTo>
                  <a:pt x="906161" y="520606"/>
                </a:lnTo>
                <a:lnTo>
                  <a:pt x="912799" y="532688"/>
                </a:lnTo>
                <a:lnTo>
                  <a:pt x="441998" y="797598"/>
                </a:lnTo>
                <a:lnTo>
                  <a:pt x="422516" y="834148"/>
                </a:lnTo>
                <a:lnTo>
                  <a:pt x="424395" y="837641"/>
                </a:lnTo>
                <a:lnTo>
                  <a:pt x="67144" y="586701"/>
                </a:lnTo>
                <a:lnTo>
                  <a:pt x="60054" y="576717"/>
                </a:lnTo>
                <a:lnTo>
                  <a:pt x="53316" y="564784"/>
                </a:lnTo>
                <a:lnTo>
                  <a:pt x="48544" y="552971"/>
                </a:lnTo>
                <a:lnTo>
                  <a:pt x="45706" y="541255"/>
                </a:lnTo>
                <a:lnTo>
                  <a:pt x="44767" y="529615"/>
                </a:lnTo>
                <a:lnTo>
                  <a:pt x="44767" y="381139"/>
                </a:lnTo>
                <a:lnTo>
                  <a:pt x="45416" y="372502"/>
                </a:lnTo>
                <a:lnTo>
                  <a:pt x="48000" y="360488"/>
                </a:lnTo>
                <a:lnTo>
                  <a:pt x="41668" y="287299"/>
                </a:lnTo>
                <a:lnTo>
                  <a:pt x="44767" y="678281"/>
                </a:lnTo>
                <a:lnTo>
                  <a:pt x="45397" y="669811"/>
                </a:lnTo>
                <a:lnTo>
                  <a:pt x="47971" y="657824"/>
                </a:lnTo>
                <a:lnTo>
                  <a:pt x="52526" y="645657"/>
                </a:lnTo>
                <a:lnTo>
                  <a:pt x="59067" y="633310"/>
                </a:lnTo>
                <a:lnTo>
                  <a:pt x="427278" y="840308"/>
                </a:lnTo>
                <a:lnTo>
                  <a:pt x="430606" y="842365"/>
                </a:lnTo>
                <a:lnTo>
                  <a:pt x="432676" y="843394"/>
                </a:lnTo>
                <a:lnTo>
                  <a:pt x="435368" y="844626"/>
                </a:lnTo>
                <a:lnTo>
                  <a:pt x="438264" y="845248"/>
                </a:lnTo>
                <a:lnTo>
                  <a:pt x="441172" y="845451"/>
                </a:lnTo>
                <a:lnTo>
                  <a:pt x="442633" y="845451"/>
                </a:lnTo>
                <a:lnTo>
                  <a:pt x="445516" y="845248"/>
                </a:lnTo>
                <a:lnTo>
                  <a:pt x="448424" y="844626"/>
                </a:lnTo>
                <a:lnTo>
                  <a:pt x="451319" y="843394"/>
                </a:lnTo>
                <a:lnTo>
                  <a:pt x="452983" y="842365"/>
                </a:lnTo>
                <a:lnTo>
                  <a:pt x="852500" y="617702"/>
                </a:lnTo>
                <a:lnTo>
                  <a:pt x="894765" y="593890"/>
                </a:lnTo>
                <a:lnTo>
                  <a:pt x="893737" y="600456"/>
                </a:lnTo>
                <a:lnTo>
                  <a:pt x="893114" y="607225"/>
                </a:lnTo>
                <a:lnTo>
                  <a:pt x="892898" y="614019"/>
                </a:lnTo>
                <a:lnTo>
                  <a:pt x="893067" y="620384"/>
                </a:lnTo>
                <a:lnTo>
                  <a:pt x="894365" y="632700"/>
                </a:lnTo>
                <a:lnTo>
                  <a:pt x="896965" y="644937"/>
                </a:lnTo>
                <a:lnTo>
                  <a:pt x="900890" y="657094"/>
                </a:lnTo>
                <a:lnTo>
                  <a:pt x="906160" y="669170"/>
                </a:lnTo>
                <a:lnTo>
                  <a:pt x="912799" y="681164"/>
                </a:lnTo>
                <a:lnTo>
                  <a:pt x="441998" y="946073"/>
                </a:lnTo>
                <a:lnTo>
                  <a:pt x="430809" y="991044"/>
                </a:lnTo>
                <a:lnTo>
                  <a:pt x="438061" y="995146"/>
                </a:lnTo>
                <a:lnTo>
                  <a:pt x="446557" y="994727"/>
                </a:lnTo>
                <a:lnTo>
                  <a:pt x="453186" y="990841"/>
                </a:lnTo>
                <a:lnTo>
                  <a:pt x="956513" y="707859"/>
                </a:lnTo>
                <a:lnTo>
                  <a:pt x="964419" y="700307"/>
                </a:lnTo>
                <a:lnTo>
                  <a:pt x="967811" y="689120"/>
                </a:lnTo>
                <a:lnTo>
                  <a:pt x="964806" y="677456"/>
                </a:lnTo>
                <a:lnTo>
                  <a:pt x="964171" y="676236"/>
                </a:lnTo>
                <a:lnTo>
                  <a:pt x="961517" y="672733"/>
                </a:lnTo>
                <a:lnTo>
                  <a:pt x="952855" y="660840"/>
                </a:lnTo>
                <a:lnTo>
                  <a:pt x="946177" y="649043"/>
                </a:lnTo>
                <a:lnTo>
                  <a:pt x="941465" y="637339"/>
                </a:lnTo>
                <a:lnTo>
                  <a:pt x="938702" y="625728"/>
                </a:lnTo>
                <a:lnTo>
                  <a:pt x="937869" y="614210"/>
                </a:lnTo>
                <a:lnTo>
                  <a:pt x="937894" y="612377"/>
                </a:lnTo>
                <a:lnTo>
                  <a:pt x="939155" y="600921"/>
                </a:lnTo>
                <a:lnTo>
                  <a:pt x="942308" y="589300"/>
                </a:lnTo>
                <a:lnTo>
                  <a:pt x="947335" y="577535"/>
                </a:lnTo>
                <a:lnTo>
                  <a:pt x="954218" y="565643"/>
                </a:lnTo>
                <a:lnTo>
                  <a:pt x="962939" y="553643"/>
                </a:lnTo>
                <a:lnTo>
                  <a:pt x="966443" y="547551"/>
                </a:lnTo>
                <a:lnTo>
                  <a:pt x="967373" y="535619"/>
                </a:lnTo>
                <a:lnTo>
                  <a:pt x="961898" y="524891"/>
                </a:lnTo>
                <a:lnTo>
                  <a:pt x="961514" y="524412"/>
                </a:lnTo>
                <a:lnTo>
                  <a:pt x="952853" y="512387"/>
                </a:lnTo>
                <a:lnTo>
                  <a:pt x="946175" y="500509"/>
                </a:lnTo>
                <a:lnTo>
                  <a:pt x="941464" y="488776"/>
                </a:lnTo>
                <a:lnTo>
                  <a:pt x="938701" y="477189"/>
                </a:lnTo>
                <a:lnTo>
                  <a:pt x="937869" y="465747"/>
                </a:lnTo>
                <a:lnTo>
                  <a:pt x="937899" y="463721"/>
                </a:lnTo>
                <a:lnTo>
                  <a:pt x="939182" y="452227"/>
                </a:lnTo>
                <a:lnTo>
                  <a:pt x="942345" y="440623"/>
                </a:lnTo>
                <a:lnTo>
                  <a:pt x="947372" y="428891"/>
                </a:lnTo>
                <a:lnTo>
                  <a:pt x="954242" y="417011"/>
                </a:lnTo>
                <a:lnTo>
                  <a:pt x="962939" y="404964"/>
                </a:lnTo>
                <a:close/>
              </a:path>
              <a:path w="967811" h="995146">
                <a:moveTo>
                  <a:pt x="544779" y="4114"/>
                </a:moveTo>
                <a:lnTo>
                  <a:pt x="41668" y="287299"/>
                </a:lnTo>
                <a:lnTo>
                  <a:pt x="48000" y="360488"/>
                </a:lnTo>
                <a:lnTo>
                  <a:pt x="52549" y="348293"/>
                </a:lnTo>
                <a:lnTo>
                  <a:pt x="59067" y="335965"/>
                </a:lnTo>
                <a:lnTo>
                  <a:pt x="422516" y="536803"/>
                </a:lnTo>
                <a:lnTo>
                  <a:pt x="425627" y="221996"/>
                </a:lnTo>
                <a:lnTo>
                  <a:pt x="422043" y="211953"/>
                </a:lnTo>
                <a:lnTo>
                  <a:pt x="422547" y="200153"/>
                </a:lnTo>
                <a:lnTo>
                  <a:pt x="427622" y="189538"/>
                </a:lnTo>
                <a:lnTo>
                  <a:pt x="436816" y="181533"/>
                </a:lnTo>
                <a:lnTo>
                  <a:pt x="529856" y="129171"/>
                </a:lnTo>
                <a:lnTo>
                  <a:pt x="547699" y="125169"/>
                </a:lnTo>
                <a:lnTo>
                  <a:pt x="559689" y="128968"/>
                </a:lnTo>
                <a:lnTo>
                  <a:pt x="717181" y="217474"/>
                </a:lnTo>
                <a:lnTo>
                  <a:pt x="575246" y="12522"/>
                </a:lnTo>
                <a:lnTo>
                  <a:pt x="955268" y="222605"/>
                </a:lnTo>
                <a:lnTo>
                  <a:pt x="570524" y="6212"/>
                </a:lnTo>
                <a:lnTo>
                  <a:pt x="573379" y="9042"/>
                </a:lnTo>
                <a:lnTo>
                  <a:pt x="570471" y="6159"/>
                </a:lnTo>
                <a:lnTo>
                  <a:pt x="567156" y="4318"/>
                </a:lnTo>
                <a:lnTo>
                  <a:pt x="560527" y="406"/>
                </a:lnTo>
                <a:lnTo>
                  <a:pt x="552030" y="0"/>
                </a:lnTo>
                <a:lnTo>
                  <a:pt x="544779" y="4114"/>
                </a:lnTo>
                <a:close/>
              </a:path>
              <a:path w="967811" h="995146">
                <a:moveTo>
                  <a:pt x="44767" y="381139"/>
                </a:moveTo>
                <a:lnTo>
                  <a:pt x="44767" y="529615"/>
                </a:lnTo>
                <a:lnTo>
                  <a:pt x="45398" y="521134"/>
                </a:lnTo>
                <a:lnTo>
                  <a:pt x="47973" y="509146"/>
                </a:lnTo>
                <a:lnTo>
                  <a:pt x="52527" y="496978"/>
                </a:lnTo>
                <a:lnTo>
                  <a:pt x="59067" y="484632"/>
                </a:lnTo>
                <a:lnTo>
                  <a:pt x="60150" y="428258"/>
                </a:lnTo>
                <a:lnTo>
                  <a:pt x="53370" y="416316"/>
                </a:lnTo>
                <a:lnTo>
                  <a:pt x="48568" y="404467"/>
                </a:lnTo>
                <a:lnTo>
                  <a:pt x="45712" y="392734"/>
                </a:lnTo>
                <a:lnTo>
                  <a:pt x="44767" y="381139"/>
                </a:lnTo>
                <a:close/>
              </a:path>
              <a:path w="967811" h="995146">
                <a:moveTo>
                  <a:pt x="430606" y="693686"/>
                </a:moveTo>
                <a:lnTo>
                  <a:pt x="422516" y="685482"/>
                </a:lnTo>
                <a:lnTo>
                  <a:pt x="424395" y="688962"/>
                </a:lnTo>
                <a:lnTo>
                  <a:pt x="427208" y="691774"/>
                </a:lnTo>
                <a:lnTo>
                  <a:pt x="430606" y="693686"/>
                </a:lnTo>
                <a:close/>
              </a:path>
              <a:path w="967811" h="995146">
                <a:moveTo>
                  <a:pt x="0" y="678078"/>
                </a:moveTo>
                <a:lnTo>
                  <a:pt x="1288" y="696090"/>
                </a:lnTo>
                <a:lnTo>
                  <a:pt x="7399" y="719813"/>
                </a:lnTo>
                <a:lnTo>
                  <a:pt x="18614" y="743322"/>
                </a:lnTo>
                <a:lnTo>
                  <a:pt x="35026" y="766597"/>
                </a:lnTo>
                <a:lnTo>
                  <a:pt x="430809" y="991044"/>
                </a:lnTo>
                <a:lnTo>
                  <a:pt x="441998" y="946073"/>
                </a:lnTo>
                <a:lnTo>
                  <a:pt x="67144" y="735380"/>
                </a:lnTo>
                <a:lnTo>
                  <a:pt x="60048" y="725367"/>
                </a:lnTo>
                <a:lnTo>
                  <a:pt x="48543" y="701552"/>
                </a:lnTo>
                <a:lnTo>
                  <a:pt x="44767" y="678281"/>
                </a:lnTo>
                <a:lnTo>
                  <a:pt x="41668" y="287299"/>
                </a:lnTo>
                <a:lnTo>
                  <a:pt x="39789" y="288315"/>
                </a:lnTo>
                <a:lnTo>
                  <a:pt x="34620" y="293039"/>
                </a:lnTo>
                <a:lnTo>
                  <a:pt x="30737" y="298097"/>
                </a:lnTo>
                <a:lnTo>
                  <a:pt x="22729" y="309692"/>
                </a:lnTo>
                <a:lnTo>
                  <a:pt x="15908" y="321372"/>
                </a:lnTo>
                <a:lnTo>
                  <a:pt x="10285" y="333133"/>
                </a:lnTo>
                <a:lnTo>
                  <a:pt x="5871" y="344973"/>
                </a:lnTo>
                <a:lnTo>
                  <a:pt x="2678" y="356889"/>
                </a:lnTo>
                <a:lnTo>
                  <a:pt x="717" y="368877"/>
                </a:lnTo>
                <a:lnTo>
                  <a:pt x="0" y="380936"/>
                </a:lnTo>
                <a:lnTo>
                  <a:pt x="5" y="383289"/>
                </a:lnTo>
                <a:lnTo>
                  <a:pt x="806" y="395482"/>
                </a:lnTo>
                <a:lnTo>
                  <a:pt x="2917" y="407609"/>
                </a:lnTo>
                <a:lnTo>
                  <a:pt x="6348" y="419671"/>
                </a:lnTo>
                <a:lnTo>
                  <a:pt x="11111" y="431669"/>
                </a:lnTo>
                <a:lnTo>
                  <a:pt x="17216" y="443603"/>
                </a:lnTo>
                <a:lnTo>
                  <a:pt x="24676" y="455472"/>
                </a:lnTo>
                <a:lnTo>
                  <a:pt x="23485" y="457280"/>
                </a:lnTo>
                <a:lnTo>
                  <a:pt x="16420" y="469143"/>
                </a:lnTo>
                <a:lnTo>
                  <a:pt x="10609" y="481076"/>
                </a:lnTo>
                <a:lnTo>
                  <a:pt x="6057" y="493083"/>
                </a:lnTo>
                <a:lnTo>
                  <a:pt x="2769" y="505172"/>
                </a:lnTo>
                <a:lnTo>
                  <a:pt x="748" y="517347"/>
                </a:lnTo>
                <a:lnTo>
                  <a:pt x="0" y="529615"/>
                </a:lnTo>
                <a:lnTo>
                  <a:pt x="5" y="531949"/>
                </a:lnTo>
                <a:lnTo>
                  <a:pt x="806" y="544079"/>
                </a:lnTo>
                <a:lnTo>
                  <a:pt x="2917" y="556192"/>
                </a:lnTo>
                <a:lnTo>
                  <a:pt x="6348" y="568272"/>
                </a:lnTo>
                <a:lnTo>
                  <a:pt x="11111" y="580302"/>
                </a:lnTo>
                <a:lnTo>
                  <a:pt x="17216" y="592267"/>
                </a:lnTo>
                <a:lnTo>
                  <a:pt x="24676" y="604151"/>
                </a:lnTo>
                <a:lnTo>
                  <a:pt x="23607" y="605771"/>
                </a:lnTo>
                <a:lnTo>
                  <a:pt x="16504" y="617659"/>
                </a:lnTo>
                <a:lnTo>
                  <a:pt x="10664" y="629611"/>
                </a:lnTo>
                <a:lnTo>
                  <a:pt x="6088" y="641629"/>
                </a:lnTo>
                <a:lnTo>
                  <a:pt x="2783" y="653712"/>
                </a:lnTo>
                <a:lnTo>
                  <a:pt x="752" y="665862"/>
                </a:lnTo>
                <a:lnTo>
                  <a:pt x="0" y="678078"/>
                </a:lnTo>
                <a:close/>
              </a:path>
              <a:path w="967811" h="995146">
                <a:moveTo>
                  <a:pt x="427278" y="840308"/>
                </a:moveTo>
                <a:lnTo>
                  <a:pt x="59067" y="633310"/>
                </a:lnTo>
                <a:lnTo>
                  <a:pt x="430606" y="842365"/>
                </a:lnTo>
                <a:lnTo>
                  <a:pt x="427278" y="840308"/>
                </a:lnTo>
                <a:close/>
              </a:path>
              <a:path w="967811" h="995146">
                <a:moveTo>
                  <a:pt x="422516" y="834148"/>
                </a:moveTo>
                <a:lnTo>
                  <a:pt x="441998" y="797598"/>
                </a:lnTo>
                <a:lnTo>
                  <a:pt x="67144" y="586701"/>
                </a:lnTo>
                <a:lnTo>
                  <a:pt x="424395" y="837641"/>
                </a:lnTo>
                <a:lnTo>
                  <a:pt x="422516" y="834148"/>
                </a:lnTo>
                <a:close/>
              </a:path>
            </a:pathLst>
          </a:custGeom>
          <a:solidFill>
            <a:srgbClr val="0AA3AF"/>
          </a:solidFill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622686" y="2744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398">
            <a:solidFill>
              <a:srgbClr val="00ADE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13568" y="3581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398">
            <a:solidFill>
              <a:srgbClr val="00ADE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37386" y="6395756"/>
            <a:ext cx="84813" cy="123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6" defTabSz="820487">
              <a:lnSpc>
                <a:spcPts val="911"/>
              </a:lnSpc>
              <a:spcBef>
                <a:spcPts val="45"/>
              </a:spcBef>
            </a:pPr>
            <a:r>
              <a:rPr sz="800" dirty="0">
                <a:solidFill>
                  <a:srgbClr val="A7A9AB"/>
                </a:solidFill>
                <a:latin typeface="Times New Roman"/>
                <a:cs typeface="Times New Roman"/>
              </a:rPr>
              <a:t>7</a:t>
            </a: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0965" y="2413826"/>
            <a:ext cx="861879" cy="220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42844" y="2413826"/>
            <a:ext cx="864226" cy="220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07072" y="2413826"/>
            <a:ext cx="864227" cy="220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71298" y="2413826"/>
            <a:ext cx="862784" cy="220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0965" y="2634486"/>
            <a:ext cx="861879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42844" y="2634486"/>
            <a:ext cx="864226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7072" y="2634486"/>
            <a:ext cx="864227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71298" y="2634486"/>
            <a:ext cx="862784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0965" y="2855743"/>
            <a:ext cx="861879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42844" y="2855743"/>
            <a:ext cx="864226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07072" y="2855743"/>
            <a:ext cx="864227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71298" y="2855743"/>
            <a:ext cx="862784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0965" y="3076999"/>
            <a:ext cx="861879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42844" y="3076999"/>
            <a:ext cx="864226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7072" y="3076999"/>
            <a:ext cx="864227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1298" y="3076999"/>
            <a:ext cx="862784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0965" y="3298255"/>
            <a:ext cx="861879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42844" y="3298255"/>
            <a:ext cx="864226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07072" y="3298255"/>
            <a:ext cx="864227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71298" y="3298255"/>
            <a:ext cx="862784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0965" y="3519513"/>
            <a:ext cx="861879" cy="221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42844" y="3519513"/>
            <a:ext cx="864226" cy="221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07072" y="3519513"/>
            <a:ext cx="864227" cy="221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71298" y="3519513"/>
            <a:ext cx="862784" cy="221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0965" y="3740770"/>
            <a:ext cx="861879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42844" y="3740770"/>
            <a:ext cx="864226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07072" y="3740770"/>
            <a:ext cx="864227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1298" y="3740770"/>
            <a:ext cx="862784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0965" y="3962027"/>
            <a:ext cx="861879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42844" y="3962027"/>
            <a:ext cx="864226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07072" y="3962027"/>
            <a:ext cx="864227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1298" y="3962027"/>
            <a:ext cx="862784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0965" y="4183283"/>
            <a:ext cx="861879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2844" y="4183283"/>
            <a:ext cx="864226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7072" y="4183283"/>
            <a:ext cx="864227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1298" y="4183283"/>
            <a:ext cx="862784" cy="2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965" y="4404541"/>
            <a:ext cx="861879" cy="220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2844" y="4404541"/>
            <a:ext cx="864226" cy="220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7072" y="4404541"/>
            <a:ext cx="864227" cy="220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1298" y="4404541"/>
            <a:ext cx="862784" cy="220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967" y="534286"/>
            <a:ext cx="2428528" cy="676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8496" y="534286"/>
            <a:ext cx="5875539" cy="1803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967" y="1211209"/>
            <a:ext cx="2455387" cy="5239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6511" defTabSz="820487">
              <a:lnSpc>
                <a:spcPts val="897"/>
              </a:lnSpc>
            </a:pPr>
            <a:endParaRPr sz="900" dirty="0">
              <a:solidFill>
                <a:prstClr val="black"/>
              </a:solidFill>
            </a:endParaRPr>
          </a:p>
          <a:p>
            <a:pPr marL="250766" marR="26511" defTabSz="820487">
              <a:lnSpc>
                <a:spcPct val="95825"/>
              </a:lnSpc>
              <a:spcBef>
                <a:spcPts val="9912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90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80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70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60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50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40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30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20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6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10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6424" marR="26511" defTabSz="820487">
              <a:lnSpc>
                <a:spcPct val="95825"/>
              </a:lnSpc>
              <a:spcBef>
                <a:spcPts val="643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0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5671" marR="26511" defTabSz="820487">
              <a:lnSpc>
                <a:spcPct val="95825"/>
              </a:lnSpc>
              <a:spcBef>
                <a:spcPts val="112"/>
              </a:spcBef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0.00%               </a:t>
            </a:r>
            <a:r>
              <a:rPr sz="1000" spc="220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0.50%               </a:t>
            </a:r>
            <a:r>
              <a:rPr sz="1000" spc="220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1.00%</a:t>
            </a: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0877" indent="-28" defTabSz="820487">
              <a:lnSpc>
                <a:spcPts val="825"/>
              </a:lnSpc>
              <a:spcBef>
                <a:spcPts val="9656"/>
              </a:spcBef>
            </a:pPr>
            <a:r>
              <a:rPr sz="600" baseline="32208" dirty="0">
                <a:solidFill>
                  <a:srgbClr val="373536"/>
                </a:solidFill>
                <a:latin typeface="Times New Roman"/>
                <a:cs typeface="Times New Roman"/>
              </a:rPr>
              <a:t>1 </a:t>
            </a:r>
            <a:r>
              <a:rPr sz="600" spc="16" baseline="32208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P</a:t>
            </a:r>
            <a:r>
              <a:rPr sz="700" spc="-17" dirty="0">
                <a:solidFill>
                  <a:srgbClr val="373536"/>
                </a:solidFill>
                <a:latin typeface="Times New Roman"/>
                <a:cs typeface="Times New Roman"/>
              </a:rPr>
              <a:t>r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oportio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n</a:t>
            </a:r>
            <a:r>
              <a:rPr sz="700" spc="153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o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f</a:t>
            </a:r>
            <a:r>
              <a:rPr sz="700" spc="39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member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s </a:t>
            </a:r>
            <a:r>
              <a:rPr sz="700" spc="8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o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f</a:t>
            </a:r>
            <a:r>
              <a:rPr sz="700" spc="39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7" dirty="0">
                <a:solidFill>
                  <a:srgbClr val="373536"/>
                </a:solidFill>
                <a:latin typeface="Times New Roman"/>
                <a:cs typeface="Times New Roman"/>
              </a:rPr>
              <a:t>I</a:t>
            </a:r>
            <a:r>
              <a:rPr sz="700" spc="-38" dirty="0">
                <a:solidFill>
                  <a:srgbClr val="373536"/>
                </a:solidFill>
                <a:latin typeface="Times New Roman"/>
                <a:cs typeface="Times New Roman"/>
              </a:rPr>
              <a:t>F</a:t>
            </a:r>
            <a:r>
              <a:rPr sz="700" spc="-7" dirty="0">
                <a:solidFill>
                  <a:srgbClr val="373536"/>
                </a:solidFill>
                <a:latin typeface="Times New Roman"/>
                <a:cs typeface="Times New Roman"/>
              </a:rPr>
              <a:t>A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C</a:t>
            </a:r>
            <a:r>
              <a:rPr sz="700" spc="43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 smtClean="0">
                <a:solidFill>
                  <a:srgbClr val="373536"/>
                </a:solidFill>
                <a:latin typeface="Times New Roman"/>
                <a:cs typeface="Times New Roman"/>
              </a:rPr>
              <a:t>membe</a:t>
            </a:r>
            <a:r>
              <a:rPr sz="700" dirty="0" smtClean="0">
                <a:solidFill>
                  <a:srgbClr val="373536"/>
                </a:solidFill>
                <a:latin typeface="Times New Roman"/>
                <a:cs typeface="Times New Roman"/>
              </a:rPr>
              <a:t>r</a:t>
            </a:r>
            <a:r>
              <a:rPr sz="700" spc="13" dirty="0" smtClean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9" dirty="0">
                <a:solidFill>
                  <a:srgbClr val="373536"/>
                </a:solidFill>
                <a:latin typeface="Times New Roman"/>
                <a:cs typeface="Times New Roman"/>
              </a:rPr>
              <a:t>organization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s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in use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d</a:t>
            </a:r>
            <a:r>
              <a:rPr sz="700" spc="122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t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o</a:t>
            </a:r>
            <a:r>
              <a:rPr sz="700" spc="82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9" dirty="0">
                <a:solidFill>
                  <a:srgbClr val="373536"/>
                </a:solidFill>
                <a:latin typeface="Times New Roman"/>
                <a:cs typeface="Times New Roman"/>
              </a:rPr>
              <a:t>app</a:t>
            </a:r>
            <a:r>
              <a:rPr sz="700" spc="-19" dirty="0">
                <a:solidFill>
                  <a:srgbClr val="373536"/>
                </a:solidFill>
                <a:latin typeface="Times New Roman"/>
                <a:cs typeface="Times New Roman"/>
              </a:rPr>
              <a:t>r</a:t>
            </a:r>
            <a:r>
              <a:rPr sz="700" spc="-9" dirty="0">
                <a:solidFill>
                  <a:srgbClr val="373536"/>
                </a:solidFill>
                <a:latin typeface="Times New Roman"/>
                <a:cs typeface="Times New Roman"/>
              </a:rPr>
              <a:t>oximat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e</a:t>
            </a:r>
            <a:r>
              <a:rPr sz="700" spc="14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th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e</a:t>
            </a:r>
            <a:r>
              <a:rPr sz="700" spc="118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9" dirty="0">
                <a:solidFill>
                  <a:srgbClr val="373536"/>
                </a:solidFill>
                <a:latin typeface="Times New Roman"/>
                <a:cs typeface="Times New Roman"/>
              </a:rPr>
              <a:t>p</a:t>
            </a:r>
            <a:r>
              <a:rPr sz="700" spc="-19" dirty="0">
                <a:solidFill>
                  <a:srgbClr val="373536"/>
                </a:solidFill>
                <a:latin typeface="Times New Roman"/>
                <a:cs typeface="Times New Roman"/>
              </a:rPr>
              <a:t>r</a:t>
            </a:r>
            <a:r>
              <a:rPr sz="700" spc="-9" dirty="0">
                <a:solidFill>
                  <a:srgbClr val="373536"/>
                </a:solidFill>
                <a:latin typeface="Times New Roman"/>
                <a:cs typeface="Times New Roman"/>
              </a:rPr>
              <a:t>oportio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n</a:t>
            </a:r>
            <a:r>
              <a:rPr sz="700" spc="16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o</a:t>
            </a:r>
            <a:r>
              <a:rPr sz="700" dirty="0">
                <a:solidFill>
                  <a:srgbClr val="373536"/>
                </a:solidFill>
                <a:latin typeface="Times New Roman"/>
                <a:cs typeface="Times New Roman"/>
              </a:rPr>
              <a:t>f</a:t>
            </a:r>
            <a:r>
              <a:rPr sz="700" spc="39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p</a:t>
            </a:r>
            <a:r>
              <a:rPr sz="700" spc="-17" dirty="0">
                <a:solidFill>
                  <a:srgbClr val="373536"/>
                </a:solidFill>
                <a:latin typeface="Times New Roman"/>
                <a:cs typeface="Times New Roman"/>
              </a:rPr>
              <a:t>r</a:t>
            </a:r>
            <a:r>
              <a:rPr sz="700" spc="-8" dirty="0">
                <a:solidFill>
                  <a:srgbClr val="373536"/>
                </a:solidFill>
                <a:latin typeface="Times New Roman"/>
                <a:cs typeface="Times New Roman"/>
              </a:rPr>
              <a:t>ofessional</a:t>
            </a:r>
            <a:endParaRPr sz="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8496" y="2337905"/>
            <a:ext cx="1813283" cy="2260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>
              <a:lnSpc>
                <a:spcPts val="897"/>
              </a:lnSpc>
              <a:spcBef>
                <a:spcPts val="39"/>
              </a:spcBef>
            </a:pPr>
            <a:endParaRPr sz="900">
              <a:solidFill>
                <a:prstClr val="black"/>
              </a:solidFill>
            </a:endParaRPr>
          </a:p>
          <a:p>
            <a:pPr marL="902188" defTabSz="820487">
              <a:lnSpc>
                <a:spcPts val="1134"/>
              </a:lnSpc>
            </a:pP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R</a:t>
            </a:r>
            <a:r>
              <a:rPr sz="900" baseline="31217" dirty="0">
                <a:solidFill>
                  <a:srgbClr val="373536"/>
                </a:solidFill>
                <a:latin typeface="Times New Roman"/>
                <a:cs typeface="Times New Roman"/>
              </a:rPr>
              <a:t>2</a:t>
            </a:r>
            <a:r>
              <a:rPr sz="900" spc="99" baseline="31217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=</a:t>
            </a:r>
            <a:r>
              <a:rPr sz="1000" spc="-93" dirty="0">
                <a:solidFill>
                  <a:srgbClr val="373536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73536"/>
                </a:solidFill>
                <a:latin typeface="Times New Roman"/>
                <a:cs typeface="Times New Roman"/>
              </a:rPr>
              <a:t>12.8%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1777" y="2337905"/>
            <a:ext cx="4062256" cy="2260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1" defTabSz="820487">
              <a:lnSpc>
                <a:spcPts val="897"/>
              </a:lnSpc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8496" y="4598581"/>
            <a:ext cx="5875539" cy="1804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>
              <a:lnSpc>
                <a:spcPts val="897"/>
              </a:lnSpc>
              <a:spcBef>
                <a:spcPts val="51"/>
              </a:spcBef>
            </a:pPr>
            <a:endParaRPr sz="900" dirty="0">
              <a:solidFill>
                <a:prstClr val="black"/>
              </a:solidFill>
            </a:endParaRPr>
          </a:p>
          <a:p>
            <a:pPr marL="3205390" marR="209844" indent="-2734915" defTabSz="820487">
              <a:lnSpc>
                <a:spcPts val="1368"/>
              </a:lnSpc>
              <a:tabLst>
                <a:tab pos="1321895" algn="l"/>
              </a:tabLst>
            </a:pPr>
            <a:r>
              <a:rPr sz="1500" baseline="15811" dirty="0">
                <a:solidFill>
                  <a:srgbClr val="373536"/>
                </a:solidFill>
                <a:latin typeface="Times New Roman"/>
                <a:cs typeface="Times New Roman"/>
              </a:rPr>
              <a:t>1.50%	2.00</a:t>
            </a:r>
            <a:r>
              <a:rPr sz="1500" baseline="15811" dirty="0" smtClean="0">
                <a:solidFill>
                  <a:srgbClr val="373536"/>
                </a:solidFill>
                <a:latin typeface="Times New Roman"/>
                <a:cs typeface="Times New Roman"/>
              </a:rPr>
              <a:t>%</a:t>
            </a:r>
            <a:endParaRPr sz="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8496" y="6402953"/>
            <a:ext cx="1598814" cy="47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7309" y="6402953"/>
            <a:ext cx="249382" cy="47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6692" y="6402953"/>
            <a:ext cx="4027343" cy="47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967" y="6450387"/>
            <a:ext cx="4027343" cy="48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7309" y="6450387"/>
            <a:ext cx="249382" cy="48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96692" y="6450387"/>
            <a:ext cx="4027343" cy="48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  <p:sp>
        <p:nvSpPr>
          <p:cNvPr id="5701" name="Metin kutusu 5700"/>
          <p:cNvSpPr txBox="1"/>
          <p:nvPr/>
        </p:nvSpPr>
        <p:spPr>
          <a:xfrm>
            <a:off x="831101" y="577578"/>
            <a:ext cx="78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IFAC 2017 YOLSUZLUK ALGI ENDEKSİ VE</a:t>
            </a:r>
          </a:p>
          <a:p>
            <a:r>
              <a:rPr lang="tr-TR" dirty="0" smtClean="0"/>
              <a:t>MUHASEBE MESLEĞİNİN İŞGÜCÜ İÇERİSİNDEKİ ORANI</a:t>
            </a:r>
            <a:endParaRPr lang="tr-TR" dirty="0"/>
          </a:p>
        </p:txBody>
      </p:sp>
      <p:sp>
        <p:nvSpPr>
          <p:cNvPr id="5705" name="Metin kutusu 5704"/>
          <p:cNvSpPr txBox="1"/>
          <p:nvPr/>
        </p:nvSpPr>
        <p:spPr>
          <a:xfrm>
            <a:off x="2614026" y="5410200"/>
            <a:ext cx="53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G20 ÜLKELERİNDE BU KORELASYON 3 KATI DAHA FAZLA</a:t>
            </a:r>
          </a:p>
          <a:p>
            <a:r>
              <a:rPr lang="tr-TR" dirty="0" smtClean="0"/>
              <a:t>BU SONUÇ KURUMSAL YÖNETİME BAĞLANIYOR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9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8200" y="-685800"/>
            <a:ext cx="7765662" cy="164761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0257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		Sonuç:Etik Kodların Ötesi.....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05000" y="1295400"/>
            <a:ext cx="6934200" cy="503298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tr-TR" dirty="0" smtClean="0"/>
              <a:t>Yolsuzluk ve hilenin ekonomik maliyeti çok yüksek!</a:t>
            </a:r>
          </a:p>
          <a:p>
            <a:pPr algn="just"/>
            <a:r>
              <a:rPr lang="tr-TR" dirty="0" smtClean="0"/>
              <a:t>Yolsuzluk çeşitleri içinde en maliyetli olan ise finansal tablo hileleri.</a:t>
            </a:r>
          </a:p>
          <a:p>
            <a:pPr algn="just"/>
            <a:r>
              <a:rPr lang="tr-TR" dirty="0" smtClean="0"/>
              <a:t>Muhase mesleğinin yolsuzluk ve hileyi önlemede büyük rolü var.</a:t>
            </a:r>
          </a:p>
          <a:p>
            <a:pPr algn="just"/>
            <a:r>
              <a:rPr lang="tr-TR" dirty="0" smtClean="0"/>
              <a:t>Yalnızca mesleki etik kodların bilinip uygulanması değil; </a:t>
            </a:r>
          </a:p>
          <a:p>
            <a:pPr lvl="1" algn="just"/>
            <a:r>
              <a:rPr lang="tr-TR" dirty="0" smtClean="0"/>
              <a:t>ekonomide etik kültürün yaratılması için kodların ötesine geçip doğru motivasyonu sağlayacak adil hedeflerin belirlenmesi, </a:t>
            </a:r>
          </a:p>
          <a:p>
            <a:pPr lvl="1" algn="just"/>
            <a:r>
              <a:rPr lang="tr-TR" dirty="0" smtClean="0"/>
              <a:t>Müşteri/çalışılan şirket değerinin maksimizasyonu mantığından sürdürülebilir büyüme hedefine odaklanmayı sağlamak, </a:t>
            </a:r>
          </a:p>
          <a:p>
            <a:pPr lvl="1" algn="just"/>
            <a:r>
              <a:rPr lang="tr-TR" dirty="0" smtClean="0"/>
              <a:t> Müşterilere/çalışılan şirkete doğru finansal danışmanlık hizmetleri sağlanarak hile önleyici tedbirlerin alınmasını sağlamak,</a:t>
            </a:r>
          </a:p>
          <a:p>
            <a:pPr lvl="1" algn="just"/>
            <a:r>
              <a:rPr lang="tr-TR" dirty="0" smtClean="0"/>
              <a:t>Meslek mensupları olarak mesleğin onurunu hepbirlikte korumak ve ekonominin </a:t>
            </a:r>
            <a:r>
              <a:rPr lang="tr-TR" dirty="0" smtClean="0"/>
              <a:t>geleceğinin güvence altına alma </a:t>
            </a:r>
            <a:r>
              <a:rPr lang="tr-TR" dirty="0" smtClean="0"/>
              <a:t>görevini </a:t>
            </a:r>
            <a:r>
              <a:rPr lang="tr-TR" dirty="0" smtClean="0"/>
              <a:t>üstlenmek.</a:t>
            </a:r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62600" y="2286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HİLE ? YOLSUZLUK?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600200"/>
            <a:ext cx="3048000" cy="434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81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rgbClr val="000090"/>
                </a:solidFill>
              </a:rPr>
              <a:t>Hile</a:t>
            </a:r>
            <a:r>
              <a:rPr lang="en-US" sz="2400" b="1" i="1" dirty="0" smtClean="0">
                <a:solidFill>
                  <a:srgbClr val="000090"/>
                </a:solidFill>
              </a:rPr>
              <a:t>: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çalışanın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bulunduğu</a:t>
            </a:r>
            <a:r>
              <a:rPr lang="en-US" sz="2400" dirty="0"/>
              <a:t> </a:t>
            </a:r>
            <a:r>
              <a:rPr lang="en-US" sz="2400" dirty="0" err="1"/>
              <a:t>işletmeye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 smtClean="0"/>
              <a:t>varlıkları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/>
              <a:t>kaynakları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kasıtlı</a:t>
            </a:r>
            <a:r>
              <a:rPr lang="en-US" sz="2400" dirty="0"/>
              <a:t> </a:t>
            </a:r>
            <a:r>
              <a:rPr lang="en-US" sz="2400" dirty="0" err="1"/>
              <a:t>biçimde</a:t>
            </a:r>
            <a:r>
              <a:rPr lang="en-US" sz="2400" dirty="0"/>
              <a:t>, </a:t>
            </a:r>
            <a:r>
              <a:rPr lang="en-US" sz="2400" dirty="0" err="1"/>
              <a:t>gizlice</a:t>
            </a:r>
            <a:r>
              <a:rPr lang="en-US" sz="2400" dirty="0"/>
              <a:t>, </a:t>
            </a:r>
            <a:r>
              <a:rPr lang="en-US" sz="2400" dirty="0" err="1"/>
              <a:t>uygunsuz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kullanmak</a:t>
            </a:r>
            <a:r>
              <a:rPr lang="en-US" sz="2400" dirty="0"/>
              <a:t> </a:t>
            </a:r>
            <a:r>
              <a:rPr lang="en-US" sz="2400" dirty="0" err="1" smtClean="0"/>
              <a:t>suretiyle</a:t>
            </a:r>
            <a:r>
              <a:rPr lang="en-US" sz="2400" dirty="0" smtClean="0"/>
              <a:t> </a:t>
            </a:r>
            <a:r>
              <a:rPr lang="en-US" sz="2400" dirty="0" err="1" smtClean="0"/>
              <a:t>haksız</a:t>
            </a:r>
            <a:r>
              <a:rPr lang="en-US" sz="2400" dirty="0" smtClean="0"/>
              <a:t> </a:t>
            </a:r>
            <a:r>
              <a:rPr lang="en-US" sz="2400" dirty="0" err="1"/>
              <a:t>kazanç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etmesi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işletmeyi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yolla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zarara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uğratması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Bozkurt</a:t>
            </a:r>
            <a:r>
              <a:rPr lang="en-US" sz="2400" dirty="0"/>
              <a:t>, </a:t>
            </a:r>
            <a:r>
              <a:rPr lang="en-US" sz="2400" dirty="0" smtClean="0"/>
              <a:t>2009)</a:t>
            </a:r>
          </a:p>
          <a:p>
            <a:pPr algn="just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2000" y="3124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rgbClr val="000090"/>
                </a:solidFill>
              </a:rPr>
              <a:t>Yolsuzluk</a:t>
            </a:r>
            <a:r>
              <a:rPr lang="en-US" sz="2400" dirty="0" smtClean="0"/>
              <a:t>: </a:t>
            </a:r>
            <a:r>
              <a:rPr lang="en-US" sz="2400" dirty="0" err="1" smtClean="0"/>
              <a:t>kişinin</a:t>
            </a:r>
            <a:r>
              <a:rPr lang="en-US" sz="2400" dirty="0" smtClean="0"/>
              <a:t> </a:t>
            </a:r>
            <a:r>
              <a:rPr lang="en-US" sz="2400" dirty="0" err="1"/>
              <a:t>yürüttüğü</a:t>
            </a:r>
            <a:r>
              <a:rPr lang="en-US" sz="2400" dirty="0"/>
              <a:t> </a:t>
            </a:r>
            <a:r>
              <a:rPr lang="en-US" sz="2400" dirty="0" err="1"/>
              <a:t>görevlerin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davranışların</a:t>
            </a:r>
            <a:r>
              <a:rPr lang="en-US" sz="2400" dirty="0"/>
              <a:t> </a:t>
            </a:r>
            <a:r>
              <a:rPr lang="en-US" sz="2400" dirty="0" err="1"/>
              <a:t>yasalara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getirilmesinde</a:t>
            </a:r>
            <a:r>
              <a:rPr lang="en-US" sz="2400" dirty="0"/>
              <a:t> </a:t>
            </a:r>
            <a:r>
              <a:rPr lang="en-US" sz="2400" dirty="0" err="1"/>
              <a:t>sapmalara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açan</a:t>
            </a:r>
            <a:r>
              <a:rPr lang="en-US" sz="2400" dirty="0"/>
              <a:t> </a:t>
            </a:r>
            <a:r>
              <a:rPr lang="en-US" sz="2400" dirty="0" err="1"/>
              <a:t>rüşvet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başka</a:t>
            </a:r>
            <a:r>
              <a:rPr lang="en-US" sz="2400" dirty="0"/>
              <a:t> her </a:t>
            </a:r>
            <a:r>
              <a:rPr lang="en-US" sz="2400" dirty="0" err="1"/>
              <a:t>türlü</a:t>
            </a:r>
            <a:r>
              <a:rPr lang="en-US" sz="2400" dirty="0"/>
              <a:t> </a:t>
            </a:r>
            <a:r>
              <a:rPr lang="en-US" sz="2400" dirty="0" err="1"/>
              <a:t>yasadışı</a:t>
            </a:r>
            <a:r>
              <a:rPr lang="en-US" sz="2400" dirty="0"/>
              <a:t> </a:t>
            </a:r>
            <a:r>
              <a:rPr lang="en-US" sz="2400" dirty="0" err="1"/>
              <a:t>menfaatin</a:t>
            </a:r>
            <a:r>
              <a:rPr lang="en-US" sz="2400" dirty="0"/>
              <a:t> </a:t>
            </a:r>
            <a:r>
              <a:rPr lang="en-US" sz="2400" dirty="0" err="1"/>
              <a:t>talep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, </a:t>
            </a:r>
            <a:r>
              <a:rPr lang="en-US" sz="2400" dirty="0" err="1"/>
              <a:t>teklif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, </a:t>
            </a:r>
            <a:r>
              <a:rPr lang="en-US" sz="2400" dirty="0" err="1"/>
              <a:t>verilmesi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 smtClean="0"/>
              <a:t>edilmesi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Avrupa</a:t>
            </a:r>
            <a:r>
              <a:rPr lang="en-US" sz="2400" dirty="0" smtClean="0"/>
              <a:t> Konseyi,2009)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2087940"/>
            <a:ext cx="6019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TEŞEKKÜRLER…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HİLENİN MALİYETİ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7391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ACFE (</a:t>
            </a:r>
            <a:r>
              <a:rPr lang="en-US" sz="3600" dirty="0" err="1"/>
              <a:t>Uluslararası</a:t>
            </a:r>
            <a:r>
              <a:rPr lang="en-US" sz="3600" dirty="0"/>
              <a:t> </a:t>
            </a:r>
            <a:r>
              <a:rPr lang="en-US" sz="3600" dirty="0" err="1"/>
              <a:t>Suistimal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/>
              <a:t>İnceleme</a:t>
            </a:r>
            <a:r>
              <a:rPr lang="en-US" sz="3600" dirty="0" smtClean="0"/>
              <a:t> </a:t>
            </a:r>
            <a:r>
              <a:rPr lang="en-US" sz="3600" dirty="0" err="1"/>
              <a:t>Uzmanları</a:t>
            </a:r>
            <a:r>
              <a:rPr lang="en-US" sz="3600" dirty="0"/>
              <a:t> </a:t>
            </a:r>
            <a:r>
              <a:rPr lang="en-US" sz="3600" dirty="0" err="1" smtClean="0"/>
              <a:t>Birliği</a:t>
            </a:r>
            <a:r>
              <a:rPr lang="en-US" sz="3600" dirty="0" smtClean="0"/>
              <a:t>) 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 2018 RAPORU:</a:t>
            </a:r>
          </a:p>
          <a:p>
            <a:r>
              <a:rPr lang="en-US" sz="3600" dirty="0" smtClean="0"/>
              <a:t>OCAK 2016-EKİM 2017</a:t>
            </a:r>
          </a:p>
          <a:p>
            <a:r>
              <a:rPr lang="en-US" sz="3600" dirty="0" err="1" smtClean="0"/>
              <a:t>Türkiye’nin</a:t>
            </a:r>
            <a:r>
              <a:rPr lang="en-US" sz="3600" dirty="0" smtClean="0"/>
              <a:t> de </a:t>
            </a:r>
            <a:r>
              <a:rPr lang="en-US" sz="3600" dirty="0" err="1" smtClean="0"/>
              <a:t>içinde</a:t>
            </a:r>
            <a:r>
              <a:rPr lang="en-US" sz="3600" dirty="0" smtClean="0"/>
              <a:t> </a:t>
            </a:r>
            <a:r>
              <a:rPr lang="en-US" sz="3600" dirty="0" err="1" smtClean="0"/>
              <a:t>olduğu</a:t>
            </a:r>
            <a:r>
              <a:rPr lang="en-US" sz="3600" dirty="0" smtClean="0"/>
              <a:t> 125 </a:t>
            </a:r>
            <a:r>
              <a:rPr lang="en-US" sz="3600" dirty="0" err="1" smtClean="0"/>
              <a:t>ülke</a:t>
            </a:r>
            <a:endParaRPr lang="en-US" sz="3600" dirty="0" smtClean="0"/>
          </a:p>
          <a:p>
            <a:r>
              <a:rPr lang="en-US" sz="3600" dirty="0" smtClean="0"/>
              <a:t>2690 OLAY</a:t>
            </a:r>
          </a:p>
          <a:p>
            <a:r>
              <a:rPr lang="en-US" sz="3600" dirty="0" smtClean="0"/>
              <a:t>MALİYET: 4 TRİLYON ABD DOLARI KAYIP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2656"/>
            <a:ext cx="3044371" cy="4082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298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HİLENİN ANA NEDENLERİ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05045"/>
              </p:ext>
            </p:extLst>
          </p:nvPr>
        </p:nvGraphicFramePr>
        <p:xfrm>
          <a:off x="838200" y="2743200"/>
          <a:ext cx="4191000" cy="259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191000" y="3962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447800" y="1295400"/>
            <a:ext cx="6553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Hile</a:t>
            </a:r>
            <a:r>
              <a:rPr lang="en-US" sz="2400" dirty="0" smtClean="0"/>
              <a:t> </a:t>
            </a:r>
            <a:r>
              <a:rPr lang="en-US" sz="2400" dirty="0" err="1" smtClean="0"/>
              <a:t>üçgeni</a:t>
            </a:r>
            <a:r>
              <a:rPr lang="en-US" sz="2400" dirty="0" smtClean="0"/>
              <a:t> </a:t>
            </a:r>
            <a:r>
              <a:rPr lang="en-US" sz="2400" dirty="0" err="1" smtClean="0"/>
              <a:t>kişileri</a:t>
            </a:r>
            <a:r>
              <a:rPr lang="en-US" sz="2400" dirty="0" smtClean="0"/>
              <a:t> </a:t>
            </a:r>
            <a:r>
              <a:rPr lang="en-US" sz="2400" dirty="0" err="1" smtClean="0"/>
              <a:t>izole</a:t>
            </a:r>
            <a:r>
              <a:rPr lang="en-US" sz="2400" dirty="0" smtClean="0"/>
              <a:t> </a:t>
            </a:r>
            <a:r>
              <a:rPr lang="en-US" sz="2400" dirty="0" err="1" smtClean="0"/>
              <a:t>edilmiş</a:t>
            </a:r>
            <a:r>
              <a:rPr lang="en-US" sz="2400" dirty="0" smtClean="0"/>
              <a:t> </a:t>
            </a:r>
            <a:r>
              <a:rPr lang="en-US" sz="2400" dirty="0" err="1" smtClean="0"/>
              <a:t>varsayar</a:t>
            </a:r>
            <a:r>
              <a:rPr lang="en-US" sz="2400" dirty="0" smtClean="0"/>
              <a:t>. </a:t>
            </a:r>
            <a:r>
              <a:rPr lang="en-US" sz="2400" dirty="0" err="1" smtClean="0"/>
              <a:t>Ancak</a:t>
            </a:r>
            <a:r>
              <a:rPr lang="en-US" sz="2400" dirty="0" smtClean="0"/>
              <a:t> </a:t>
            </a:r>
            <a:r>
              <a:rPr lang="en-US" sz="2400" dirty="0" err="1" smtClean="0"/>
              <a:t>hile</a:t>
            </a:r>
            <a:r>
              <a:rPr lang="en-US" sz="2400" dirty="0" smtClean="0"/>
              <a:t> </a:t>
            </a:r>
            <a:r>
              <a:rPr lang="en-US" sz="2400" dirty="0" err="1" smtClean="0"/>
              <a:t>yolsuzluk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kurum</a:t>
            </a:r>
            <a:r>
              <a:rPr lang="en-US" sz="2400" dirty="0" smtClean="0"/>
              <a:t> </a:t>
            </a:r>
            <a:r>
              <a:rPr lang="en-US" sz="2400" dirty="0" err="1" smtClean="0"/>
              <a:t>kültürü</a:t>
            </a:r>
            <a:r>
              <a:rPr lang="en-US" sz="2400" dirty="0" smtClean="0"/>
              <a:t> </a:t>
            </a:r>
            <a:r>
              <a:rPr lang="en-US" sz="2400" dirty="0" err="1" smtClean="0"/>
              <a:t>gibi</a:t>
            </a:r>
            <a:r>
              <a:rPr lang="en-US" sz="2400" dirty="0" smtClean="0"/>
              <a:t> </a:t>
            </a:r>
            <a:r>
              <a:rPr lang="en-US" sz="2400" dirty="0" err="1" smtClean="0"/>
              <a:t>etkenlerle</a:t>
            </a:r>
            <a:r>
              <a:rPr lang="en-US" sz="2400" dirty="0" smtClean="0"/>
              <a:t> </a:t>
            </a:r>
            <a:r>
              <a:rPr lang="en-US" sz="2400" dirty="0" err="1" smtClean="0"/>
              <a:t>bağlantılıdır</a:t>
            </a:r>
            <a:r>
              <a:rPr lang="en-US" sz="2400" dirty="0" smtClean="0"/>
              <a:t> (</a:t>
            </a:r>
            <a:r>
              <a:rPr lang="en-US" sz="2400" dirty="0" err="1" smtClean="0"/>
              <a:t>Dorminey</a:t>
            </a:r>
            <a:r>
              <a:rPr lang="en-US" sz="2400" dirty="0" smtClean="0"/>
              <a:t> 2010)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1347770"/>
              </p:ext>
            </p:extLst>
          </p:nvPr>
        </p:nvGraphicFramePr>
        <p:xfrm>
          <a:off x="4786086" y="2645229"/>
          <a:ext cx="44196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09800" y="5562600"/>
            <a:ext cx="1524000" cy="129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Skandalların Altyapısı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Etkisiz yönetim kurulu (fırsat)</a:t>
            </a:r>
          </a:p>
          <a:p>
            <a:r>
              <a:rPr lang="tr-TR" dirty="0" smtClean="0"/>
              <a:t>Kurumsal yönetim ve kontrol açıkları (fırsat)</a:t>
            </a:r>
          </a:p>
          <a:p>
            <a:r>
              <a:rPr lang="tr-TR" dirty="0" smtClean="0"/>
              <a:t>Denetçi hataları (fırsat)</a:t>
            </a:r>
          </a:p>
          <a:p>
            <a:r>
              <a:rPr lang="tr-TR" dirty="0" smtClean="0"/>
              <a:t>Muhasebe düzensizlikleri (fırsat)</a:t>
            </a:r>
          </a:p>
          <a:p>
            <a:r>
              <a:rPr lang="tr-TR" dirty="0" smtClean="0"/>
              <a:t>Çarpık ücret sistemi (motivasyon, baskı)</a:t>
            </a:r>
          </a:p>
          <a:p>
            <a:r>
              <a:rPr lang="tr-TR" dirty="0" smtClean="0"/>
              <a:t>Dominant CEO (yetkinlik, haklı gösterme))</a:t>
            </a:r>
          </a:p>
          <a:p>
            <a:r>
              <a:rPr lang="tr-TR" dirty="0" smtClean="0"/>
              <a:t>Üst yönetimde etik bakış açısının olmaması (yetkinlik, fırsat, haklı gösterme)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(Soltani, 2014)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Skandalların Altyapısı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Dürüst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Kültür</a:t>
            </a:r>
            <a:r>
              <a:rPr lang="en-US" dirty="0"/>
              <a:t> </a:t>
            </a:r>
            <a:r>
              <a:rPr lang="en-US" dirty="0" err="1" smtClean="0"/>
              <a:t>Oluşturulması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LİTERATÜRE GÖRE DÜRÜST VE ETİK BİR KURUM KÜLTÜRÜ YARATILMASI, </a:t>
            </a:r>
            <a:r>
              <a:rPr lang="en-US" dirty="0" err="1"/>
              <a:t>hilenin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önlenmesine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en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 smtClean="0"/>
              <a:t>araçtır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kültürün</a:t>
            </a:r>
            <a:r>
              <a:rPr lang="en-US" dirty="0" smtClean="0"/>
              <a:t> </a:t>
            </a:r>
            <a:r>
              <a:rPr lang="en-US" dirty="0" err="1" smtClean="0"/>
              <a:t>yaratılmasında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kodlar</a:t>
            </a:r>
            <a:r>
              <a:rPr lang="en-US" dirty="0" smtClean="0"/>
              <a:t>,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politikalar</a:t>
            </a:r>
            <a:r>
              <a:rPr lang="en-US" dirty="0" smtClean="0"/>
              <a:t>,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kitapçıkları</a:t>
            </a:r>
            <a:r>
              <a:rPr lang="en-US" dirty="0" smtClean="0"/>
              <a:t>…. </a:t>
            </a:r>
            <a:r>
              <a:rPr lang="en-US" dirty="0" err="1" smtClean="0"/>
              <a:t>Yeterli</a:t>
            </a:r>
            <a:r>
              <a:rPr lang="en-US" dirty="0" smtClean="0"/>
              <a:t> mi?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b="1" dirty="0" err="1">
                <a:solidFill>
                  <a:srgbClr val="FF0000"/>
                </a:solidFill>
              </a:rPr>
              <a:t>Yönetim</a:t>
            </a:r>
            <a:r>
              <a:rPr lang="en-US" dirty="0" err="1"/>
              <a:t>in</a:t>
            </a:r>
            <a:r>
              <a:rPr lang="en-US" dirty="0"/>
              <a:t> </a:t>
            </a:r>
            <a:r>
              <a:rPr lang="en-US" dirty="0" err="1"/>
              <a:t>kararlılığı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/>
              <a:t>olması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Kurum</a:t>
            </a:r>
            <a:r>
              <a:rPr lang="en-US" dirty="0"/>
              <a:t> </a:t>
            </a:r>
            <a:r>
              <a:rPr lang="en-US" dirty="0" err="1"/>
              <a:t>çalışanları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adalet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ÇALIŞANLAR İÇİN 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Ulaşılabilir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HEDEFLER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360333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50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Türkiye deki </a:t>
            </a:r>
            <a:r>
              <a:rPr lang="en-US" dirty="0" smtClean="0"/>
              <a:t>: H</a:t>
            </a:r>
            <a:r>
              <a:rPr lang="tr-TR" dirty="0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Yolsuzlukla</a:t>
            </a:r>
            <a:r>
              <a:rPr lang="en-US" dirty="0" smtClean="0"/>
              <a:t> </a:t>
            </a:r>
            <a:r>
              <a:rPr lang="en-US" dirty="0" err="1" smtClean="0"/>
              <a:t>Mücadele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6934200" cy="4271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6324600"/>
            <a:ext cx="195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Transparency.org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447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tr-TR" dirty="0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Yolsuzlukla</a:t>
            </a:r>
            <a:r>
              <a:rPr lang="en-US" dirty="0" smtClean="0"/>
              <a:t> </a:t>
            </a:r>
            <a:r>
              <a:rPr lang="en-US" dirty="0" err="1" smtClean="0"/>
              <a:t>Mücadele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İ</a:t>
            </a:r>
            <a:r>
              <a:rPr lang="en-US" dirty="0" err="1" smtClean="0"/>
              <a:t>şletmelerde</a:t>
            </a:r>
            <a:r>
              <a:rPr lang="en-US" dirty="0" smtClean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hile</a:t>
            </a:r>
            <a:r>
              <a:rPr lang="en-US" dirty="0"/>
              <a:t> </a:t>
            </a:r>
            <a:r>
              <a:rPr lang="en-US" dirty="0" err="1"/>
              <a:t>önleyici</a:t>
            </a:r>
            <a:r>
              <a:rPr lang="en-US" dirty="0"/>
              <a:t> </a:t>
            </a:r>
            <a:r>
              <a:rPr lang="en-US" dirty="0" err="1" smtClean="0"/>
              <a:t>politikalar</a:t>
            </a:r>
            <a:r>
              <a:rPr lang="en-US" dirty="0" smtClean="0"/>
              <a:t> (GENEL SONUÇLAR)</a:t>
            </a:r>
          </a:p>
          <a:p>
            <a:r>
              <a:rPr lang="en-US" dirty="0" smtClean="0"/>
              <a:t> o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Kurallar</a:t>
            </a:r>
            <a:r>
              <a:rPr lang="en-US" dirty="0"/>
              <a:t> </a:t>
            </a:r>
            <a:r>
              <a:rPr lang="tr-TR" dirty="0" smtClean="0"/>
              <a:t>			</a:t>
            </a:r>
            <a:r>
              <a:rPr lang="en-US" dirty="0" smtClean="0"/>
              <a:t>%</a:t>
            </a:r>
            <a:r>
              <a:rPr lang="en-US" dirty="0"/>
              <a:t>80</a:t>
            </a:r>
          </a:p>
          <a:p>
            <a:r>
              <a:rPr lang="en-US" dirty="0"/>
              <a:t>o </a:t>
            </a:r>
            <a:r>
              <a:rPr lang="en-US" dirty="0" err="1" smtClean="0"/>
              <a:t>Finansal</a:t>
            </a:r>
            <a:r>
              <a:rPr lang="tr-TR" dirty="0" smtClean="0"/>
              <a:t> </a:t>
            </a:r>
            <a:r>
              <a:rPr lang="en-US" dirty="0" err="1" smtClean="0"/>
              <a:t>Tablo</a:t>
            </a:r>
            <a:r>
              <a:rPr lang="tr-TR" dirty="0" smtClean="0"/>
              <a:t> </a:t>
            </a:r>
            <a:r>
              <a:rPr lang="en-US" dirty="0" err="1" smtClean="0"/>
              <a:t>Denetimi</a:t>
            </a:r>
            <a:r>
              <a:rPr lang="tr-TR" dirty="0" smtClean="0"/>
              <a:t>		</a:t>
            </a:r>
            <a:r>
              <a:rPr lang="en-US" dirty="0" smtClean="0"/>
              <a:t>%80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 smtClean="0"/>
              <a:t>İc</a:t>
            </a:r>
            <a:r>
              <a:rPr lang="tr-TR" dirty="0" smtClean="0"/>
              <a:t> </a:t>
            </a:r>
            <a:r>
              <a:rPr lang="en-US" dirty="0" smtClean="0"/>
              <a:t>̧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Departman</a:t>
            </a:r>
            <a:r>
              <a:rPr lang="tr-TR" dirty="0" smtClean="0"/>
              <a:t>ı		</a:t>
            </a:r>
            <a:r>
              <a:rPr lang="en-US" dirty="0" smtClean="0"/>
              <a:t>%73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 smtClean="0"/>
              <a:t>Finansal</a:t>
            </a:r>
            <a:r>
              <a:rPr lang="tr-TR" dirty="0" smtClean="0"/>
              <a:t> </a:t>
            </a:r>
            <a:r>
              <a:rPr lang="en-US" dirty="0" err="1" smtClean="0"/>
              <a:t>Tablolara</a:t>
            </a:r>
            <a:r>
              <a:rPr lang="tr-TR" dirty="0" smtClean="0"/>
              <a:t> </a:t>
            </a:r>
            <a:r>
              <a:rPr lang="en-US" dirty="0" err="1" smtClean="0"/>
              <a:t>Yo</a:t>
            </a:r>
            <a:r>
              <a:rPr lang="en-US" dirty="0" err="1"/>
              <a:t>̈</a:t>
            </a:r>
            <a:r>
              <a:rPr lang="en-US" dirty="0" err="1" smtClean="0"/>
              <a:t>netimOnayı</a:t>
            </a:r>
            <a:r>
              <a:rPr lang="tr-TR" dirty="0" smtClean="0"/>
              <a:t>	</a:t>
            </a:r>
            <a:r>
              <a:rPr lang="en-US" dirty="0" smtClean="0"/>
              <a:t>%72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err="1" smtClean="0"/>
              <a:t>İc</a:t>
            </a:r>
            <a:r>
              <a:rPr lang="en-US" dirty="0" smtClean="0"/>
              <a:t>̧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Finansal</a:t>
            </a:r>
            <a:r>
              <a:rPr lang="en-US" dirty="0"/>
              <a:t> </a:t>
            </a:r>
            <a:r>
              <a:rPr lang="en-US" dirty="0" err="1"/>
              <a:t>Raporlama</a:t>
            </a:r>
            <a:r>
              <a:rPr lang="en-US" dirty="0"/>
              <a:t> </a:t>
            </a:r>
            <a:r>
              <a:rPr lang="en-US" dirty="0" err="1"/>
              <a:t>Süreçlerinin</a:t>
            </a:r>
            <a:r>
              <a:rPr lang="en-US" dirty="0"/>
              <a:t> Dış </a:t>
            </a:r>
            <a:r>
              <a:rPr lang="en-US" dirty="0" err="1"/>
              <a:t>Denetimi</a:t>
            </a:r>
            <a:r>
              <a:rPr lang="en-US" dirty="0"/>
              <a:t> </a:t>
            </a:r>
            <a:r>
              <a:rPr lang="tr-TR" dirty="0" smtClean="0"/>
              <a:t>		</a:t>
            </a:r>
            <a:r>
              <a:rPr lang="en-US" dirty="0" smtClean="0"/>
              <a:t>%</a:t>
            </a:r>
            <a:r>
              <a:rPr lang="en-US" dirty="0"/>
              <a:t>67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Yö</a:t>
            </a:r>
            <a:r>
              <a:rPr lang="en-US" dirty="0" err="1" smtClean="0"/>
              <a:t>netimin</a:t>
            </a:r>
            <a:r>
              <a:rPr lang="tr-TR" dirty="0" smtClean="0"/>
              <a:t> </a:t>
            </a:r>
            <a:r>
              <a:rPr lang="en-US" dirty="0" err="1" smtClean="0"/>
              <a:t>Denetimler</a:t>
            </a:r>
            <a:r>
              <a:rPr lang="tr-TR" dirty="0" smtClean="0"/>
              <a:t>i		</a:t>
            </a:r>
            <a:r>
              <a:rPr lang="en-US" dirty="0" smtClean="0"/>
              <a:t>%66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İhbar</a:t>
            </a:r>
            <a:r>
              <a:rPr lang="en-US" dirty="0"/>
              <a:t> </a:t>
            </a:r>
            <a:r>
              <a:rPr lang="en-US" dirty="0" err="1"/>
              <a:t>Hattı</a:t>
            </a:r>
            <a:r>
              <a:rPr lang="en-US" dirty="0"/>
              <a:t> </a:t>
            </a:r>
            <a:r>
              <a:rPr lang="tr-TR" dirty="0" smtClean="0"/>
              <a:t>			</a:t>
            </a:r>
            <a:r>
              <a:rPr lang="en-US" dirty="0" smtClean="0"/>
              <a:t>%</a:t>
            </a:r>
            <a:r>
              <a:rPr lang="en-US" dirty="0"/>
              <a:t>63</a:t>
            </a:r>
          </a:p>
          <a:p>
            <a:r>
              <a:rPr lang="en-US" dirty="0"/>
              <a:t>o </a:t>
            </a:r>
            <a:r>
              <a:rPr lang="en-US" dirty="0" err="1"/>
              <a:t>Bağ</a:t>
            </a:r>
            <a:r>
              <a:rPr lang="en-US" dirty="0" err="1" smtClean="0"/>
              <a:t>ımsız</a:t>
            </a:r>
            <a:r>
              <a:rPr lang="tr-TR" dirty="0" smtClean="0"/>
              <a:t> </a:t>
            </a:r>
            <a:r>
              <a:rPr lang="en-US" dirty="0" err="1" smtClean="0"/>
              <a:t>DenetimKomitesi</a:t>
            </a:r>
            <a:r>
              <a:rPr lang="tr-TR" dirty="0" smtClean="0"/>
              <a:t>		</a:t>
            </a:r>
            <a:r>
              <a:rPr lang="en-US" dirty="0" smtClean="0"/>
              <a:t>%</a:t>
            </a:r>
            <a:r>
              <a:rPr lang="en-US" dirty="0"/>
              <a:t>61</a:t>
            </a:r>
          </a:p>
          <a:p>
            <a:r>
              <a:rPr lang="en-US" dirty="0"/>
              <a:t>o </a:t>
            </a:r>
            <a:r>
              <a:rPr lang="en-US" dirty="0" err="1"/>
              <a:t>Çalışan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Programları</a:t>
            </a:r>
            <a:r>
              <a:rPr lang="en-US" dirty="0"/>
              <a:t> </a:t>
            </a:r>
            <a:r>
              <a:rPr lang="tr-TR" dirty="0" smtClean="0"/>
              <a:t>		</a:t>
            </a:r>
            <a:r>
              <a:rPr lang="en-US" dirty="0" smtClean="0"/>
              <a:t>%</a:t>
            </a:r>
            <a:r>
              <a:rPr lang="en-US" dirty="0"/>
              <a:t>54</a:t>
            </a:r>
          </a:p>
          <a:p>
            <a:r>
              <a:rPr lang="en-US" dirty="0"/>
              <a:t>o </a:t>
            </a:r>
            <a:r>
              <a:rPr lang="en-US" dirty="0" err="1"/>
              <a:t>Çalışanlar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 </a:t>
            </a:r>
            <a:r>
              <a:rPr lang="en-US" dirty="0" err="1"/>
              <a:t>Hile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Suistimal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Eg</a:t>
            </a:r>
            <a:r>
              <a:rPr lang="en-US" dirty="0" err="1"/>
              <a:t>̆itimleri</a:t>
            </a:r>
            <a:r>
              <a:rPr lang="en-US" dirty="0"/>
              <a:t> </a:t>
            </a:r>
            <a:r>
              <a:rPr lang="tr-TR" dirty="0" smtClean="0"/>
              <a:t>			</a:t>
            </a:r>
            <a:r>
              <a:rPr lang="en-US" dirty="0" smtClean="0"/>
              <a:t>%</a:t>
            </a:r>
            <a:r>
              <a:rPr lang="en-US" dirty="0"/>
              <a:t>53</a:t>
            </a:r>
          </a:p>
          <a:p>
            <a:r>
              <a:rPr lang="en-US" dirty="0"/>
              <a:t>o </a:t>
            </a:r>
            <a:r>
              <a:rPr lang="en-US" dirty="0" err="1"/>
              <a:t>Yö</a:t>
            </a:r>
            <a:r>
              <a:rPr lang="en-US" dirty="0" err="1" smtClean="0"/>
              <a:t>neticiler</a:t>
            </a:r>
            <a:r>
              <a:rPr lang="tr-TR" dirty="0" smtClean="0"/>
              <a:t> </a:t>
            </a:r>
            <a:r>
              <a:rPr lang="en-US" dirty="0" err="1" smtClean="0"/>
              <a:t>ic</a:t>
            </a:r>
            <a:r>
              <a:rPr lang="en-US" dirty="0" err="1"/>
              <a:t>̧</a:t>
            </a:r>
            <a:r>
              <a:rPr lang="en-US" dirty="0" err="1" smtClean="0"/>
              <a:t>in</a:t>
            </a:r>
            <a:r>
              <a:rPr lang="tr-TR" dirty="0" smtClean="0"/>
              <a:t> </a:t>
            </a:r>
            <a:r>
              <a:rPr lang="en-US" dirty="0" err="1" smtClean="0"/>
              <a:t>Hile</a:t>
            </a:r>
            <a:r>
              <a:rPr lang="tr-TR" dirty="0" smtClean="0"/>
              <a:t> </a:t>
            </a:r>
            <a:r>
              <a:rPr lang="en-US" dirty="0" err="1" smtClean="0"/>
              <a:t>ve</a:t>
            </a:r>
            <a:r>
              <a:rPr lang="tr-TR" dirty="0" smtClean="0"/>
              <a:t> </a:t>
            </a:r>
            <a:r>
              <a:rPr lang="en-US" dirty="0" err="1" smtClean="0"/>
              <a:t>Suistimal</a:t>
            </a:r>
            <a:endParaRPr lang="tr-TR" dirty="0" smtClean="0"/>
          </a:p>
          <a:p>
            <a:r>
              <a:rPr lang="en-US" dirty="0" err="1" smtClean="0"/>
              <a:t>Eg</a:t>
            </a:r>
            <a:r>
              <a:rPr lang="en-US" dirty="0" err="1"/>
              <a:t>̆</a:t>
            </a:r>
            <a:r>
              <a:rPr lang="en-US" dirty="0" err="1" smtClean="0"/>
              <a:t>itimleri</a:t>
            </a:r>
            <a:r>
              <a:rPr lang="tr-TR" dirty="0" smtClean="0"/>
              <a:t>				</a:t>
            </a:r>
            <a:r>
              <a:rPr lang="en-US" dirty="0" smtClean="0"/>
              <a:t>%</a:t>
            </a:r>
            <a:r>
              <a:rPr lang="en-US" dirty="0"/>
              <a:t>52</a:t>
            </a:r>
          </a:p>
          <a:p>
            <a:r>
              <a:rPr lang="en-US" dirty="0"/>
              <a:t>o </a:t>
            </a:r>
            <a:r>
              <a:rPr lang="en-US" dirty="0" err="1"/>
              <a:t>Sü</a:t>
            </a:r>
            <a:r>
              <a:rPr lang="en-US" dirty="0" err="1" smtClean="0"/>
              <a:t>rpriz</a:t>
            </a:r>
            <a:r>
              <a:rPr lang="tr-TR" dirty="0" smtClean="0"/>
              <a:t> </a:t>
            </a:r>
            <a:r>
              <a:rPr lang="en-US" dirty="0" err="1" smtClean="0"/>
              <a:t>Denetimler</a:t>
            </a:r>
            <a:r>
              <a:rPr lang="tr-TR" dirty="0" smtClean="0"/>
              <a:t>		</a:t>
            </a:r>
            <a:r>
              <a:rPr lang="en-US" dirty="0" smtClean="0"/>
              <a:t>%</a:t>
            </a:r>
            <a:r>
              <a:rPr lang="en-US" dirty="0"/>
              <a:t>37</a:t>
            </a:r>
          </a:p>
          <a:p>
            <a:r>
              <a:rPr lang="en-US" dirty="0"/>
              <a:t>o </a:t>
            </a:r>
            <a:r>
              <a:rPr lang="en-US" dirty="0" err="1"/>
              <a:t>Rotasyon</a:t>
            </a:r>
            <a:r>
              <a:rPr lang="en-US" dirty="0"/>
              <a:t> </a:t>
            </a:r>
            <a:r>
              <a:rPr lang="tr-TR" dirty="0" smtClean="0"/>
              <a:t>			</a:t>
            </a:r>
            <a:r>
              <a:rPr lang="en-US" dirty="0" smtClean="0"/>
              <a:t>%</a:t>
            </a:r>
            <a:r>
              <a:rPr lang="en-US" dirty="0"/>
              <a:t>19</a:t>
            </a:r>
          </a:p>
          <a:p>
            <a:r>
              <a:rPr lang="en-US" dirty="0"/>
              <a:t>o </a:t>
            </a:r>
            <a:r>
              <a:rPr lang="en-US" dirty="0" err="1"/>
              <a:t>İhbarcılar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 </a:t>
            </a:r>
            <a:r>
              <a:rPr lang="en-US" dirty="0" err="1"/>
              <a:t>Ödü</a:t>
            </a:r>
            <a:r>
              <a:rPr lang="en-US" dirty="0" err="1" smtClean="0"/>
              <a:t>l</a:t>
            </a:r>
            <a:r>
              <a:rPr lang="tr-TR" dirty="0" smtClean="0"/>
              <a:t>		</a:t>
            </a:r>
            <a:r>
              <a:rPr lang="en-US" dirty="0" smtClean="0"/>
              <a:t> </a:t>
            </a:r>
            <a:r>
              <a:rPr lang="en-US" dirty="0"/>
              <a:t>%12</a:t>
            </a:r>
          </a:p>
        </p:txBody>
      </p:sp>
      <p:sp>
        <p:nvSpPr>
          <p:cNvPr id="7" name="Rectangle 6"/>
          <p:cNvSpPr/>
          <p:nvPr/>
        </p:nvSpPr>
        <p:spPr>
          <a:xfrm rot="20832278">
            <a:off x="5318415" y="3636407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Mağdur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işletmelerin</a:t>
            </a:r>
            <a:r>
              <a:rPr lang="en-US" dirty="0" smtClean="0">
                <a:solidFill>
                  <a:srgbClr val="FF0000"/>
                </a:solidFill>
              </a:rPr>
              <a:t> %53’ü, </a:t>
            </a:r>
            <a:r>
              <a:rPr lang="en-US" dirty="0" err="1" smtClean="0">
                <a:solidFill>
                  <a:srgbClr val="FF0000"/>
                </a:solidFill>
              </a:rPr>
              <a:t>hile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suistimali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önleyici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herhangi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önlem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almamıs</a:t>
            </a:r>
            <a:r>
              <a:rPr lang="tr-TR" dirty="0" smtClean="0">
                <a:solidFill>
                  <a:srgbClr val="FF0000"/>
                </a:solidFill>
              </a:rPr>
              <a:t>!</a:t>
            </a:r>
            <a:r>
              <a:rPr lang="en-US" dirty="0" smtClean="0">
                <a:solidFill>
                  <a:srgbClr val="FF0000"/>
                </a:solidFill>
              </a:rPr>
              <a:t>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65734">
            <a:off x="5181017" y="1999584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sürpriz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denetimler</a:t>
            </a:r>
            <a:r>
              <a:rPr lang="en-US" dirty="0">
                <a:solidFill>
                  <a:srgbClr val="FF0000"/>
                </a:solidFill>
              </a:rPr>
              <a:t>”, %51 </a:t>
            </a:r>
            <a:r>
              <a:rPr lang="en-US" dirty="0" err="1">
                <a:solidFill>
                  <a:srgbClr val="FF0000"/>
                </a:solidFill>
              </a:rPr>
              <a:t>oranında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kayıpları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azaltmakta</a:t>
            </a:r>
            <a:r>
              <a:rPr lang="en-US" dirty="0">
                <a:solidFill>
                  <a:srgbClr val="FF0000"/>
                </a:solidFill>
              </a:rPr>
              <a:t>, %54 </a:t>
            </a:r>
            <a:r>
              <a:rPr lang="en-US" dirty="0" err="1">
                <a:solidFill>
                  <a:srgbClr val="FF0000"/>
                </a:solidFill>
              </a:rPr>
              <a:t>oranında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suistimalin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hızlı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tespit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edilmesine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neden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olmaktadır</a:t>
            </a:r>
            <a:r>
              <a:rPr lang="tr-TR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410200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TÜRKİYE??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6324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ACFE RAPORU 2018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83605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1214</Words>
  <Application>Microsoft Office PowerPoint</Application>
  <PresentationFormat>Ekran Gösterisi (4:3)</PresentationFormat>
  <Paragraphs>252</Paragraphs>
  <Slides>20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Times New Roman</vt:lpstr>
      <vt:lpstr>Wingdings</vt:lpstr>
      <vt:lpstr>Training New Employees</vt:lpstr>
      <vt:lpstr>Office Theme</vt:lpstr>
      <vt:lpstr>PowerPoint Sunusu</vt:lpstr>
      <vt:lpstr>HİLE ? YOLSUZLUK?</vt:lpstr>
      <vt:lpstr>HİLENİN MALİYETİ</vt:lpstr>
      <vt:lpstr>HİLENİN ANA NEDENLERİ</vt:lpstr>
      <vt:lpstr>Skandalların Altyapısı</vt:lpstr>
      <vt:lpstr>Skandalların Altyapısı</vt:lpstr>
      <vt:lpstr>Dürüst ve Etik bir Kültür Oluşturulması</vt:lpstr>
      <vt:lpstr>Türkiye deki : Hile ve Yolsuzlukla Mücadele</vt:lpstr>
      <vt:lpstr>Hile ve Yolsuzlukla Mücadele</vt:lpstr>
      <vt:lpstr>Hile ve Yolsuzlukla Mücadele</vt:lpstr>
      <vt:lpstr>Hile ve Yolsuzlukla Mücadele</vt:lpstr>
      <vt:lpstr>Yolsuzluk Çeşitleri</vt:lpstr>
      <vt:lpstr>Finansal Tablo Hilelerinin Çeşitleri (Cooking the Books) </vt:lpstr>
      <vt:lpstr>PowerPoint Sunusu</vt:lpstr>
      <vt:lpstr>3. Hile ve Yolsuzlukla Mücadelede Muhasebe Mesleğinin Rolü</vt:lpstr>
      <vt:lpstr>Hile ve Yolsuzlukla Mücadelede Muhasebe Mesleğinin Rolü</vt:lpstr>
      <vt:lpstr>PowerPoint Sunusu</vt:lpstr>
      <vt:lpstr>PowerPoint Sunusu</vt:lpstr>
      <vt:lpstr>  Sonuç:Etik Kodların Ötesi.....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2018-10-06T11:07:11Z</dcterms:modified>
</cp:coreProperties>
</file>