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 snapToObjects="1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7081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23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76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96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847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4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71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82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63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26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14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E14351C-E275-0A4D-B940-A02302682B10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224E8A5-D049-AF48-AD1F-106CC53FC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15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A043-9D57-BE48-9B84-B1691A453C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Entegre Tabloların Denetimi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D034FA-823C-E946-A6A4-1D82418D3A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</a:t>
            </a:r>
            <a:r>
              <a:rPr lang="tr-TR" dirty="0"/>
              <a:t>. İpek TÜRKER</a:t>
            </a:r>
          </a:p>
        </p:txBody>
      </p:sp>
    </p:spTree>
    <p:extLst>
      <p:ext uri="{BB962C8B-B14F-4D97-AF65-F5344CB8AC3E}">
        <p14:creationId xmlns:p14="http://schemas.microsoft.com/office/powerpoint/2010/main" val="232845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0ED40-E5D5-F948-9600-5AB8B085F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Üçlü RAPOR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EA307-BA05-8D4B-8365-0F005B881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EKONOMİK SÜRDÜREBİLİRLİK		</a:t>
            </a:r>
          </a:p>
          <a:p>
            <a:pPr lvl="2"/>
            <a:endParaRPr lang="tr-TR" dirty="0"/>
          </a:p>
          <a:p>
            <a:pPr lvl="2"/>
            <a:r>
              <a:rPr lang="tr-TR" dirty="0"/>
              <a:t>ÇEVRESEL (EKOLOJİK) SÜRDÜREBİLİRLİK</a:t>
            </a:r>
          </a:p>
          <a:p>
            <a:pPr lvl="4"/>
            <a:endParaRPr lang="tr-TR" dirty="0"/>
          </a:p>
          <a:p>
            <a:pPr lvl="4"/>
            <a:r>
              <a:rPr lang="tr-TR" dirty="0"/>
              <a:t>SOSYAL SÜRDÜREBİLİRLİK</a:t>
            </a:r>
          </a:p>
        </p:txBody>
      </p:sp>
    </p:spTree>
    <p:extLst>
      <p:ext uri="{BB962C8B-B14F-4D97-AF65-F5344CB8AC3E}">
        <p14:creationId xmlns:p14="http://schemas.microsoft.com/office/powerpoint/2010/main" val="43175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C03E6-E38E-8C4E-ABCD-F85367D2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ENTEGRE RAPOR? ENTEGRE DÜŞÜNME?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B503-0149-1C46-A481-B840393BD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BAĞLAN TI </a:t>
            </a:r>
          </a:p>
          <a:p>
            <a:pPr lvl="2"/>
            <a:r>
              <a:rPr lang="tr-TR" dirty="0"/>
              <a:t>DIŞ DEĞER ODAK</a:t>
            </a:r>
          </a:p>
          <a:p>
            <a:pPr lvl="4"/>
            <a:r>
              <a:rPr lang="tr-TR" dirty="0"/>
              <a:t>ENTEGRE PLANLAMA</a:t>
            </a:r>
          </a:p>
          <a:p>
            <a:pPr lvl="8"/>
            <a:r>
              <a:rPr lang="tr-TR" dirty="0"/>
              <a:t>ETKİN YÖNETİM VE GÖZETİM</a:t>
            </a:r>
          </a:p>
          <a:p>
            <a:pPr lvl="8"/>
            <a:r>
              <a:rPr lang="tr-TR" dirty="0"/>
              <a:t>         ENTEGRE İLETİŞİM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5368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8E4E-F26B-AC4F-8BB2-C51E4F25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GÜVENCE ALTINA ALINABİLEN VERİ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BC49E2-FD97-4446-AFEF-D9516385BF9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17850" y="3321843"/>
          <a:ext cx="5956300" cy="1735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370">
                  <a:extLst>
                    <a:ext uri="{9D8B030D-6E8A-4147-A177-3AD203B41FA5}">
                      <a16:colId xmlns:a16="http://schemas.microsoft.com/office/drawing/2014/main" val="3328962838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3455276213"/>
                    </a:ext>
                  </a:extLst>
                </a:gridCol>
                <a:gridCol w="1985645">
                  <a:extLst>
                    <a:ext uri="{9D8B030D-6E8A-4147-A177-3AD203B41FA5}">
                      <a16:colId xmlns:a16="http://schemas.microsoft.com/office/drawing/2014/main" val="3899130397"/>
                    </a:ext>
                  </a:extLst>
                </a:gridCol>
              </a:tblGrid>
              <a:tr h="20828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Hangi Bilgiler Güvence Altındadır?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408190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Finansal Tablolar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Kantitatif Kurumsal Yönetim Bilgileri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Açılış ve Kapanıştaki Çalışan Sayısının Eşleşmesi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544673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Müşteri Sipariş Tutarları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Ölümle Sonuçlanan İş Kazalarının Sayısı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Su Kullanımı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4210424"/>
                  </a:ext>
                </a:extLst>
              </a:tr>
              <a:tr h="2082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İş Güvencesi İstatistikleri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Karbon Emilimi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Su Kaynakları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0651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617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3F86B-134C-B545-833E-FB39537B8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GÜVENCE ALTINA ALINAMAYAN BİLGİ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21885D0-04E0-634C-BA17-0BF72D5074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891639"/>
              </p:ext>
            </p:extLst>
          </p:nvPr>
        </p:nvGraphicFramePr>
        <p:xfrm>
          <a:off x="3117850" y="3384468"/>
          <a:ext cx="5956300" cy="1926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370">
                  <a:extLst>
                    <a:ext uri="{9D8B030D-6E8A-4147-A177-3AD203B41FA5}">
                      <a16:colId xmlns:a16="http://schemas.microsoft.com/office/drawing/2014/main" val="1912917588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val="3143274606"/>
                    </a:ext>
                  </a:extLst>
                </a:gridCol>
                <a:gridCol w="1985645">
                  <a:extLst>
                    <a:ext uri="{9D8B030D-6E8A-4147-A177-3AD203B41FA5}">
                      <a16:colId xmlns:a16="http://schemas.microsoft.com/office/drawing/2014/main" val="1219881690"/>
                    </a:ext>
                  </a:extLst>
                </a:gridCol>
              </a:tblGrid>
              <a:tr h="48341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Hangi Bilgiler Güvence Altında Değildir?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077581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Raporların Temelini Oluşturan Entegre Düşünce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Kalitatif Kurumsal Yönetim Bilgileri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Üçlü Raporlamanın Yeterliliği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1952598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Performans Anahtarları Dahil, Strateji Bölümü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Yönetimin Riske Karşı Görüşü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Sürdürülebilir ve Kurumsal Sosyal Sorumluluğun Raporlanması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7686257"/>
                  </a:ext>
                </a:extLst>
              </a:tr>
              <a:tr h="2527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İleriye Dönük Bilgi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İşletmenin Gidişatına İlişkin Yönetimin Görüşü ve Her Türlü Yönetim Yorumu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İşletmenin Kurumsal Misyonu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5431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09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FEA9-3874-4D49-91FA-74D42928B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YARATILAN DEĞER?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FE74FD-88FC-B04E-B73D-2E5C99C717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9850" y="2919412"/>
            <a:ext cx="4432300" cy="2540000"/>
          </a:xfrm>
        </p:spPr>
      </p:pic>
    </p:spTree>
    <p:extLst>
      <p:ext uri="{BB962C8B-B14F-4D97-AF65-F5344CB8AC3E}">
        <p14:creationId xmlns:p14="http://schemas.microsoft.com/office/powerpoint/2010/main" val="3179412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D28DBB-5AED-A646-8E13-E6403599C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194" y="0"/>
            <a:ext cx="69536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58499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{5D82D2A6-17FB-EC4E-827D-FC4F200CEDC4}tf10001120</Template>
  <TotalTime>24</TotalTime>
  <Words>123</Words>
  <Application>Microsoft Macintosh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Parcel</vt:lpstr>
      <vt:lpstr>Entegre Tabloların Denetimi</vt:lpstr>
      <vt:lpstr>Üçlü RAPOR</vt:lpstr>
      <vt:lpstr>ENTEGRE RAPOR? ENTEGRE DÜŞÜNME?</vt:lpstr>
      <vt:lpstr>GÜVENCE ALTINA ALINABİLEN VERİ</vt:lpstr>
      <vt:lpstr>GÜVENCE ALTINA ALINAMAYAN BİLGİ</vt:lpstr>
      <vt:lpstr>YARATILAN DEĞER?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Entegre Tabloların Denetimi</dc:title>
  <dc:creator>Lacrima Dea</dc:creator>
  <cp:lastModifiedBy>Lacrima Dea</cp:lastModifiedBy>
  <cp:revision>3</cp:revision>
  <dcterms:created xsi:type="dcterms:W3CDTF">2018-10-06T07:04:41Z</dcterms:created>
  <dcterms:modified xsi:type="dcterms:W3CDTF">2018-10-06T07:28:42Z</dcterms:modified>
</cp:coreProperties>
</file>