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2.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5.xml" ContentType="application/vnd.openxmlformats-officedocument.theme+xml"/>
  <Override PartName="/ppt/tags/tag4.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6.xml" ContentType="application/vnd.openxmlformats-officedocument.theme+xml"/>
  <Override PartName="/ppt/tags/tag5.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5"/>
    <p:sldMasterId id="2147483869" r:id="rId6"/>
    <p:sldMasterId id="2147484017" r:id="rId7"/>
    <p:sldMasterId id="2147484133" r:id="rId8"/>
    <p:sldMasterId id="2147484060" r:id="rId9"/>
    <p:sldMasterId id="2147484102" r:id="rId10"/>
  </p:sldMasterIdLst>
  <p:notesMasterIdLst>
    <p:notesMasterId r:id="rId25"/>
  </p:notesMasterIdLst>
  <p:handoutMasterIdLst>
    <p:handoutMasterId r:id="rId26"/>
  </p:handoutMasterIdLst>
  <p:sldIdLst>
    <p:sldId id="1091" r:id="rId11"/>
    <p:sldId id="1092" r:id="rId12"/>
    <p:sldId id="1074" r:id="rId13"/>
    <p:sldId id="1101" r:id="rId14"/>
    <p:sldId id="1100" r:id="rId15"/>
    <p:sldId id="946" r:id="rId16"/>
    <p:sldId id="1086" r:id="rId17"/>
    <p:sldId id="1089" r:id="rId18"/>
    <p:sldId id="1093" r:id="rId19"/>
    <p:sldId id="1095" r:id="rId20"/>
    <p:sldId id="1096" r:id="rId21"/>
    <p:sldId id="1098" r:id="rId22"/>
    <p:sldId id="1078" r:id="rId23"/>
    <p:sldId id="1038" r:id="rId24"/>
  </p:sldIdLst>
  <p:sldSz cx="9144000" cy="6858000" type="screen4x3"/>
  <p:notesSz cx="6808788" cy="9940925"/>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15:clr>
            <a:srgbClr val="A4A3A4"/>
          </p15:clr>
        </p15:guide>
        <p15:guide id="11" orient="horz" pos="232"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oitte User" initials="A" lastIdx="1" clrIdx="0">
    <p:extLst>
      <p:ext uri="{19B8F6BF-5375-455C-9EA6-DF929625EA0E}">
        <p15:presenceInfo xmlns:p15="http://schemas.microsoft.com/office/powerpoint/2012/main" userId="Deloitt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234"/>
    <a:srgbClr val="9F9F9F"/>
    <a:srgbClr val="56C355"/>
    <a:srgbClr val="00427B"/>
    <a:srgbClr val="007FAE"/>
    <a:srgbClr val="0097A9"/>
    <a:srgbClr val="44546A"/>
    <a:srgbClr val="00427D"/>
    <a:srgbClr val="51BB54"/>
    <a:srgbClr val="56C2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4307" autoAdjust="0"/>
  </p:normalViewPr>
  <p:slideViewPr>
    <p:cSldViewPr snapToGrid="0" showGuides="1">
      <p:cViewPr varScale="1">
        <p:scale>
          <a:sx n="62" d="100"/>
          <a:sy n="62" d="100"/>
        </p:scale>
        <p:origin x="1590" y="60"/>
      </p:cViewPr>
      <p:guideLst>
        <p:guide/>
        <p:guide orient="horz" pos="232"/>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4194"/>
    </p:cViewPr>
  </p:sorterViewPr>
  <p:notesViewPr>
    <p:cSldViewPr snapToGrid="0" showGuides="1">
      <p:cViewPr varScale="1">
        <p:scale>
          <a:sx n="51" d="100"/>
          <a:sy n="51" d="100"/>
        </p:scale>
        <p:origin x="1788" y="96"/>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50678" cy="496507"/>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56588" y="1"/>
            <a:ext cx="2950678" cy="496507"/>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10/5/2018</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442878"/>
            <a:ext cx="2950678" cy="496507"/>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56588" y="9442878"/>
            <a:ext cx="2950678" cy="496507"/>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6739" y="1"/>
            <a:ext cx="2950475" cy="497046"/>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10/5/2018</a:t>
            </a:fld>
            <a:endParaRPr lang="en-US" dirty="0"/>
          </a:p>
        </p:txBody>
      </p:sp>
      <p:sp>
        <p:nvSpPr>
          <p:cNvPr id="4" name="Slide Image Placeholder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680879" y="4721941"/>
            <a:ext cx="5447030" cy="4473416"/>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42155"/>
            <a:ext cx="2950475" cy="497046"/>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6739" y="9442155"/>
            <a:ext cx="2950475" cy="497046"/>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036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270605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SEC: US </a:t>
            </a:r>
            <a:r>
              <a:rPr lang="tr-TR" dirty="0" err="1" smtClean="0"/>
              <a:t>Securities</a:t>
            </a:r>
            <a:r>
              <a:rPr lang="tr-TR" baseline="0" dirty="0" smtClean="0"/>
              <a:t> </a:t>
            </a:r>
            <a:r>
              <a:rPr lang="tr-TR" baseline="0" dirty="0" err="1" smtClean="0"/>
              <a:t>and</a:t>
            </a:r>
            <a:r>
              <a:rPr lang="tr-TR" baseline="0" dirty="0" smtClean="0"/>
              <a:t> Exchange </a:t>
            </a:r>
            <a:r>
              <a:rPr lang="tr-TR" baseline="0" dirty="0" err="1" smtClean="0"/>
              <a:t>Commission</a:t>
            </a:r>
            <a:endParaRPr lang="tr-TR" baseline="0" dirty="0" smtClean="0"/>
          </a:p>
          <a:p>
            <a:endParaRPr lang="tr-TR" baseline="0" dirty="0" smtClean="0"/>
          </a:p>
          <a:p>
            <a:r>
              <a:rPr lang="tr-TR" baseline="0" dirty="0" smtClean="0"/>
              <a:t>ESMA: </a:t>
            </a:r>
            <a:r>
              <a:rPr lang="tr-TR" baseline="0" dirty="0" err="1" smtClean="0"/>
              <a:t>European</a:t>
            </a:r>
            <a:r>
              <a:rPr lang="tr-TR" baseline="0" dirty="0" smtClean="0"/>
              <a:t> </a:t>
            </a:r>
            <a:r>
              <a:rPr lang="tr-TR" baseline="0" dirty="0" err="1" smtClean="0"/>
              <a:t>Securities</a:t>
            </a:r>
            <a:r>
              <a:rPr lang="tr-TR" baseline="0" dirty="0" smtClean="0"/>
              <a:t> </a:t>
            </a:r>
            <a:r>
              <a:rPr lang="tr-TR" baseline="0" dirty="0" err="1" smtClean="0"/>
              <a:t>and</a:t>
            </a:r>
            <a:r>
              <a:rPr lang="tr-TR" baseline="0" dirty="0" smtClean="0"/>
              <a:t> </a:t>
            </a:r>
            <a:r>
              <a:rPr lang="tr-TR" baseline="0" dirty="0" err="1" smtClean="0"/>
              <a:t>Markets</a:t>
            </a:r>
            <a:r>
              <a:rPr lang="tr-TR" baseline="0" dirty="0" smtClean="0"/>
              <a:t> </a:t>
            </a:r>
            <a:r>
              <a:rPr lang="tr-TR" baseline="0" dirty="0" err="1" smtClean="0"/>
              <a:t>Authority</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395346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SEC: US </a:t>
            </a:r>
            <a:r>
              <a:rPr lang="tr-TR" dirty="0" err="1" smtClean="0"/>
              <a:t>Securities</a:t>
            </a:r>
            <a:r>
              <a:rPr lang="tr-TR" baseline="0" dirty="0" smtClean="0"/>
              <a:t> </a:t>
            </a:r>
            <a:r>
              <a:rPr lang="tr-TR" baseline="0" dirty="0" err="1" smtClean="0"/>
              <a:t>and</a:t>
            </a:r>
            <a:r>
              <a:rPr lang="tr-TR" baseline="0" dirty="0" smtClean="0"/>
              <a:t> Exchange </a:t>
            </a:r>
            <a:r>
              <a:rPr lang="tr-TR" baseline="0" dirty="0" err="1" smtClean="0"/>
              <a:t>Commission</a:t>
            </a:r>
            <a:endParaRPr lang="tr-TR" baseline="0" dirty="0" smtClean="0"/>
          </a:p>
          <a:p>
            <a:endParaRPr lang="tr-TR" baseline="0" dirty="0" smtClean="0"/>
          </a:p>
          <a:p>
            <a:r>
              <a:rPr lang="tr-TR" baseline="0" dirty="0" smtClean="0"/>
              <a:t>ESMA: </a:t>
            </a:r>
            <a:r>
              <a:rPr lang="tr-TR" baseline="0" dirty="0" err="1" smtClean="0"/>
              <a:t>European</a:t>
            </a:r>
            <a:r>
              <a:rPr lang="tr-TR" baseline="0" dirty="0" smtClean="0"/>
              <a:t> </a:t>
            </a:r>
            <a:r>
              <a:rPr lang="tr-TR" baseline="0" dirty="0" err="1" smtClean="0"/>
              <a:t>Securities</a:t>
            </a:r>
            <a:r>
              <a:rPr lang="tr-TR" baseline="0" dirty="0" smtClean="0"/>
              <a:t> </a:t>
            </a:r>
            <a:r>
              <a:rPr lang="tr-TR" baseline="0" dirty="0" err="1" smtClean="0"/>
              <a:t>and</a:t>
            </a:r>
            <a:r>
              <a:rPr lang="tr-TR" baseline="0" dirty="0" smtClean="0"/>
              <a:t> </a:t>
            </a:r>
            <a:r>
              <a:rPr lang="tr-TR" baseline="0" dirty="0" err="1" smtClean="0"/>
              <a:t>Markets</a:t>
            </a:r>
            <a:r>
              <a:rPr lang="tr-TR" baseline="0" dirty="0" smtClean="0"/>
              <a:t> </a:t>
            </a:r>
            <a:r>
              <a:rPr lang="tr-TR" baseline="0" dirty="0" err="1" smtClean="0"/>
              <a:t>Authority</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85295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SEC: US </a:t>
            </a:r>
            <a:r>
              <a:rPr lang="tr-TR" dirty="0" err="1" smtClean="0"/>
              <a:t>Securities</a:t>
            </a:r>
            <a:r>
              <a:rPr lang="tr-TR" baseline="0" dirty="0" smtClean="0"/>
              <a:t> </a:t>
            </a:r>
            <a:r>
              <a:rPr lang="tr-TR" baseline="0" dirty="0" err="1" smtClean="0"/>
              <a:t>and</a:t>
            </a:r>
            <a:r>
              <a:rPr lang="tr-TR" baseline="0" dirty="0" smtClean="0"/>
              <a:t> Exchange </a:t>
            </a:r>
            <a:r>
              <a:rPr lang="tr-TR" baseline="0" dirty="0" err="1" smtClean="0"/>
              <a:t>Commission</a:t>
            </a:r>
            <a:endParaRPr lang="tr-TR" baseline="0" dirty="0" smtClean="0"/>
          </a:p>
          <a:p>
            <a:endParaRPr lang="tr-TR" baseline="0" dirty="0" smtClean="0"/>
          </a:p>
          <a:p>
            <a:r>
              <a:rPr lang="tr-TR" baseline="0" dirty="0" smtClean="0"/>
              <a:t>ESMA: </a:t>
            </a:r>
            <a:r>
              <a:rPr lang="tr-TR" baseline="0" dirty="0" err="1" smtClean="0"/>
              <a:t>European</a:t>
            </a:r>
            <a:r>
              <a:rPr lang="tr-TR" baseline="0" dirty="0" smtClean="0"/>
              <a:t> </a:t>
            </a:r>
            <a:r>
              <a:rPr lang="tr-TR" baseline="0" dirty="0" err="1" smtClean="0"/>
              <a:t>Securities</a:t>
            </a:r>
            <a:r>
              <a:rPr lang="tr-TR" baseline="0" dirty="0" smtClean="0"/>
              <a:t> </a:t>
            </a:r>
            <a:r>
              <a:rPr lang="tr-TR" baseline="0" dirty="0" err="1" smtClean="0"/>
              <a:t>and</a:t>
            </a:r>
            <a:r>
              <a:rPr lang="tr-TR" baseline="0" dirty="0" smtClean="0"/>
              <a:t> </a:t>
            </a:r>
            <a:r>
              <a:rPr lang="tr-TR" baseline="0" dirty="0" err="1" smtClean="0"/>
              <a:t>Markets</a:t>
            </a:r>
            <a:r>
              <a:rPr lang="tr-TR" baseline="0" dirty="0" smtClean="0"/>
              <a:t> </a:t>
            </a:r>
            <a:r>
              <a:rPr lang="tr-TR" baseline="0" dirty="0" err="1" smtClean="0"/>
              <a:t>Authority</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1721382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74501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2943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t>Finansal verilere ve sektör kıyaslamalarına kolay erişim - XBRL kullanımı, bir şirketin finansal bilgilerinin uluslararası sermaye piyasalarında şeffaflığını artırabilir. Taksonomiler, finansal bilgilerin </a:t>
            </a:r>
            <a:r>
              <a:rPr lang="tr-TR" sz="1200" dirty="0" err="1" smtClean="0"/>
              <a:t>karşılaştırılabilirliği</a:t>
            </a:r>
            <a:r>
              <a:rPr lang="tr-TR" sz="1200" dirty="0" smtClean="0"/>
              <a:t> için bir çerçeve sağlar, şirketlerin performanslarını değerlendirmelerine ve endüstri kıyaslama analizlerini daha kolay gerçekleştirmelerine olanak tanır.</a:t>
            </a:r>
          </a:p>
          <a:p>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t>Farklı sistemlerden veri birleştirme - XBRL, birden çok farklı kaynaktan gelen verilerin standart bir formatta birleştirilmesini sağlar. XBRL etiketli veriler, veri doğrulaması ve analizinin otomatik olarak yapılmasını, farklı bir durumda bilgilerin yeniden birleştirilmesinde harcanacak zamanı azaltır. Verilerin manuel olarak toparlanması için harcanacak zaman bu şekilde analiz, gözden geçirme ya da karar verme ile ilgili olanlar gibi daha fazla değer katan görevlere kaydırılabilir.</a:t>
            </a:r>
          </a:p>
          <a:p>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t>Uluslararası Finansal Raporlama Standartlarına göre karşılaştırılabilir finansal tablo sunumları: </a:t>
            </a:r>
            <a:r>
              <a:rPr lang="tr-TR" dirty="0" smtClean="0"/>
              <a:t>XBRL, raporlama için 30'dan fazla ülkede kullanılmaktadır. Amerika Birleşik Devletleri, Belçika, İngiltere, Danimarka'da listelenen şirketler için yetkilendirilmiştir. Avrupa düzeyinde, EBA ve EIOPA ayrıca ulusal düzenleyiciler için XBRL kullanımını zorunlu kılmıştır ve çoğu durumda yerel finans kurumlarına yetki verilmiştir. XBRL ayrıca listelenen şirketler için Avrupa düzeyinde yıllık raporlama için standart olarak kabul edilmektedir.</a:t>
            </a:r>
          </a:p>
          <a:p>
            <a:pPr marL="0" indent="0" algn="just">
              <a:buFont typeface="Wingdings" panose="05000000000000000000" pitchFamily="2" charset="2"/>
              <a:buNone/>
            </a:pPr>
            <a:endParaRPr lang="tr-TR" sz="1200" dirty="0" smtClean="0"/>
          </a:p>
          <a:p>
            <a:pPr marL="0" indent="0" algn="just">
              <a:buFont typeface="Wingdings" panose="05000000000000000000" pitchFamily="2" charset="2"/>
              <a:buNone/>
            </a:pPr>
            <a:r>
              <a:rPr lang="tr-TR" sz="1200" dirty="0" smtClean="0"/>
              <a:t>Hissedarlara ve yatırımcılara yanlış bilgi iletme riskini minimuma indirme: </a:t>
            </a:r>
            <a:r>
              <a:rPr lang="tr-TR" sz="1200" b="0" kern="1200" dirty="0" smtClean="0">
                <a:solidFill>
                  <a:schemeClr val="tx1"/>
                </a:solidFill>
                <a:effectLst/>
                <a:latin typeface="Arial" panose="020B0604020202020204" pitchFamily="34" charset="0"/>
                <a:ea typeface="+mn-ea"/>
                <a:cs typeface="+mn-cs"/>
              </a:rPr>
              <a:t>Birçok raporlama uzmanı, XBRL raporlarının işlemlerini ve çıktılarını doğrulamak ve XBRL dosyalama gerekliliklerinin doğru bir şekilde uygulanıp uygulanmadığını kontrol etmek için sınırlı deneyime veya beceriye sahiptir. XBRL etiketli verilerin bütünlüğünü, doğruluğunu ve tutarlılığını değerlendirmek, hissedarlara ve yatırımcılara yanlış bilgi iletme riskini en aza indirmeye yardımcı olur.</a:t>
            </a:r>
          </a:p>
          <a:p>
            <a:pPr marL="0" indent="0" algn="just">
              <a:buFont typeface="Wingdings" panose="05000000000000000000" pitchFamily="2" charset="2"/>
              <a:buNone/>
            </a:pPr>
            <a:endParaRPr lang="tr-TR" sz="1200" b="0" kern="1200" dirty="0" smtClean="0">
              <a:solidFill>
                <a:schemeClr val="tx1"/>
              </a:solidFill>
              <a:effectLst/>
              <a:latin typeface="Arial" panose="020B0604020202020204" pitchFamily="34" charset="0"/>
              <a:ea typeface="+mn-ea"/>
              <a:cs typeface="+mn-cs"/>
            </a:endParaRPr>
          </a:p>
          <a:p>
            <a:pPr marL="171450" indent="-171450" algn="just">
              <a:buFont typeface="Wingdings" panose="05000000000000000000" pitchFamily="2" charset="2"/>
              <a:buChar char="§"/>
            </a:pPr>
            <a:r>
              <a:rPr lang="tr-TR" sz="1200" dirty="0" err="1" smtClean="0"/>
              <a:t>XBRL'yi</a:t>
            </a:r>
            <a:r>
              <a:rPr lang="tr-TR" sz="1200" dirty="0" smtClean="0"/>
              <a:t> kullanmak, bir şirketin mevcut finansal raporlama sürecinde önemli bir değişiklik gerektirmez. Örneğin, etiketleme, raporlamada ek bir adım olarak ele alınabilir.</a:t>
            </a:r>
          </a:p>
          <a:p>
            <a:pPr algn="just"/>
            <a:endParaRPr lang="tr-TR" sz="1200" dirty="0" smtClean="0"/>
          </a:p>
          <a:p>
            <a:pPr algn="just"/>
            <a:endParaRPr lang="tr-TR" sz="1200" dirty="0" smtClean="0"/>
          </a:p>
          <a:p>
            <a:pPr marL="171450" indent="-171450" algn="just">
              <a:buFont typeface="Wingdings" panose="05000000000000000000" pitchFamily="2" charset="2"/>
              <a:buChar char="§"/>
            </a:pPr>
            <a:r>
              <a:rPr lang="tr-TR" sz="1200" dirty="0" smtClean="0"/>
              <a:t>XBRL, XML dilleri ailesine aittir. Makine tarafından okunabilir olduğundan, bilgisayarlar bir XBRL belgesindeki bilgileri doğrudan tanıyabilir, bu bilgileri işleyebilir ve diğer bilgisayarlarla paylaşabilir. Raporlama zincirindeki çeşitli noktalarda verilerin manuel olarak yeniden kurgulanması gerekmez. Bu, raporlama ve genel veri işleme süresini azaltır ve hatalı veya tutarsız bilgileri raporlama ve analiz etme riskini en aza indirir. XBRL ayrıca yatırımcı ve analistler gibi bilgi kullanıcılarının özel ihtiyaçlarını karşılamak için özelleştirilmiş raporlamaya da izin verir.</a:t>
            </a:r>
          </a:p>
          <a:p>
            <a:pPr marL="0" indent="0" algn="just">
              <a:buFont typeface="Wingdings" panose="05000000000000000000" pitchFamily="2" charset="2"/>
              <a:buNone/>
            </a:pPr>
            <a:endParaRPr lang="tr-TR" sz="1200" dirty="0" smtClean="0"/>
          </a:p>
          <a:p>
            <a:pPr marL="0" indent="0" algn="just">
              <a:buFont typeface="Wingdings" panose="05000000000000000000" pitchFamily="2" charset="2"/>
              <a:buNone/>
            </a:pPr>
            <a:endParaRPr lang="tr-T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9539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5440" y="727200"/>
            <a:ext cx="5400000" cy="5400000"/>
          </a:xfrm>
          <a:prstGeom prst="rect">
            <a:avLst/>
          </a:prstGeom>
        </p:spPr>
        <p:txBody>
          <a:bodyPr/>
          <a:lstStyle/>
          <a:p>
            <a:r>
              <a:rPr lang="en-US" smtClean="0"/>
              <a:t>Click icon to add picture</a:t>
            </a:r>
            <a:endParaRPr lang="en-GB"/>
          </a:p>
        </p:txBody>
      </p:sp>
      <p:sp>
        <p:nvSpPr>
          <p:cNvPr id="2" name="Title 1"/>
          <p:cNvSpPr>
            <a:spLocks noGrp="1"/>
          </p:cNvSpPr>
          <p:nvPr>
            <p:ph type="ctrTitle"/>
          </p:nvPr>
        </p:nvSpPr>
        <p:spPr bwMode="gray">
          <a:xfrm>
            <a:off x="395288" y="5549440"/>
            <a:ext cx="4176712"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bwMode="gray">
          <a:xfrm>
            <a:off x="395288" y="5864229"/>
            <a:ext cx="4176711" cy="505645"/>
          </a:xfrm>
          <a:prstGeom prst="rect">
            <a:avLst/>
          </a:prstGeom>
        </p:spPr>
        <p:txBody>
          <a:bodyPr lIns="0" tIns="0" rIns="0" bIns="0">
            <a:noAutofit/>
          </a:bodyPr>
          <a:lstStyle>
            <a:lvl1pPr marL="0" indent="0" algn="l">
              <a:lnSpc>
                <a:spcPct val="11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Text Placeholder 4"/>
          <p:cNvSpPr>
            <a:spLocks noGrp="1"/>
          </p:cNvSpPr>
          <p:nvPr>
            <p:ph type="body" sz="quarter" idx="10"/>
          </p:nvPr>
        </p:nvSpPr>
        <p:spPr>
          <a:xfrm>
            <a:off x="395288" y="6399564"/>
            <a:ext cx="417671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5288" y="404813"/>
            <a:ext cx="1633731" cy="307849"/>
          </a:xfrm>
          <a:prstGeom prst="rect">
            <a:avLst/>
          </a:prstGeom>
        </p:spPr>
      </p:pic>
    </p:spTree>
    <p:extLst>
      <p:ext uri="{BB962C8B-B14F-4D97-AF65-F5344CB8AC3E}">
        <p14:creationId xmlns:p14="http://schemas.microsoft.com/office/powerpoint/2010/main" val="20158994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3700" y="1705669"/>
            <a:ext cx="7888288"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93700" y="3429000"/>
            <a:ext cx="7888288"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923943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noProof="0" dirty="0" smtClean="0"/>
              <a:t>Click to 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US" sz="900" noProof="0" dirty="0"/>
              <a:t>Insert </a:t>
            </a:r>
            <a:r>
              <a:rPr lang="en-US" sz="900" noProof="0" dirty="0" smtClean="0"/>
              <a:t>client logo </a:t>
            </a:r>
            <a:r>
              <a:rPr lang="en-US" sz="900" noProof="0" dirty="0"/>
              <a:t>here</a:t>
            </a:r>
            <a:endParaRPr lang="en-US"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noProof="0" smtClean="0"/>
              <a:t>Click to edit Master text styles</a:t>
            </a:r>
          </a:p>
        </p:txBody>
      </p:sp>
      <p:grpSp>
        <p:nvGrpSpPr>
          <p:cNvPr id="9" name="Group 8"/>
          <p:cNvGrpSpPr/>
          <p:nvPr userDrawn="1"/>
        </p:nvGrpSpPr>
        <p:grpSpPr>
          <a:xfrm>
            <a:off x="377991" y="378000"/>
            <a:ext cx="1620000" cy="307976"/>
            <a:chOff x="398463" y="404813"/>
            <a:chExt cx="1627187" cy="307976"/>
          </a:xfrm>
          <a:solidFill>
            <a:schemeClr val="tx1"/>
          </a:solidFill>
        </p:grpSpPr>
        <p:sp>
          <p:nvSpPr>
            <p:cNvPr id="1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15243071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D4E313-0DD7-43B3-93F4-572D9C8F790D}"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41548-1D91-4CBE-842F-A73F10D57EE3}" type="slidenum">
              <a:rPr lang="en-US" smtClean="0"/>
              <a:t>‹#›</a:t>
            </a:fld>
            <a:endParaRPr lang="en-US"/>
          </a:p>
        </p:txBody>
      </p:sp>
    </p:spTree>
    <p:extLst>
      <p:ext uri="{BB962C8B-B14F-4D97-AF65-F5344CB8AC3E}">
        <p14:creationId xmlns:p14="http://schemas.microsoft.com/office/powerpoint/2010/main" val="39401697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9B6B8-42C9-4663-891F-E72B578E62AF}"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41548-1D91-4CBE-842F-A73F10D57EE3}" type="slidenum">
              <a:rPr lang="en-US" smtClean="0"/>
              <a:t>‹#›</a:t>
            </a:fld>
            <a:endParaRPr lang="en-US"/>
          </a:p>
        </p:txBody>
      </p:sp>
    </p:spTree>
    <p:extLst>
      <p:ext uri="{BB962C8B-B14F-4D97-AF65-F5344CB8AC3E}">
        <p14:creationId xmlns:p14="http://schemas.microsoft.com/office/powerpoint/2010/main" val="28130190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F5023F-C496-4E4C-B3D5-7D63C23A0AD5}"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41548-1D91-4CBE-842F-A73F10D57EE3}" type="slidenum">
              <a:rPr lang="en-US" smtClean="0"/>
              <a:t>‹#›</a:t>
            </a:fld>
            <a:endParaRPr lang="en-US"/>
          </a:p>
        </p:txBody>
      </p:sp>
    </p:spTree>
    <p:extLst>
      <p:ext uri="{BB962C8B-B14F-4D97-AF65-F5344CB8AC3E}">
        <p14:creationId xmlns:p14="http://schemas.microsoft.com/office/powerpoint/2010/main" val="4384403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977A9B-0B72-4269-9E73-F3BF746C80F4}" type="datetime1">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41548-1D91-4CBE-842F-A73F10D57EE3}" type="slidenum">
              <a:rPr lang="en-US" smtClean="0"/>
              <a:t>‹#›</a:t>
            </a:fld>
            <a:endParaRPr lang="en-US"/>
          </a:p>
        </p:txBody>
      </p:sp>
    </p:spTree>
    <p:extLst>
      <p:ext uri="{BB962C8B-B14F-4D97-AF65-F5344CB8AC3E}">
        <p14:creationId xmlns:p14="http://schemas.microsoft.com/office/powerpoint/2010/main" val="7067702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96E732-A135-4DD4-9ED8-8778C7E9B7C0}" type="datetime1">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41548-1D91-4CBE-842F-A73F10D57EE3}" type="slidenum">
              <a:rPr lang="en-US" smtClean="0"/>
              <a:t>‹#›</a:t>
            </a:fld>
            <a:endParaRPr lang="en-US"/>
          </a:p>
        </p:txBody>
      </p:sp>
    </p:spTree>
    <p:extLst>
      <p:ext uri="{BB962C8B-B14F-4D97-AF65-F5344CB8AC3E}">
        <p14:creationId xmlns:p14="http://schemas.microsoft.com/office/powerpoint/2010/main" val="13630454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12B6E6-5BA9-457B-8972-70A451560309}" type="datetime1">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41548-1D91-4CBE-842F-A73F10D57EE3}" type="slidenum">
              <a:rPr lang="en-US" smtClean="0"/>
              <a:t>‹#›</a:t>
            </a:fld>
            <a:endParaRPr lang="en-US"/>
          </a:p>
        </p:txBody>
      </p:sp>
    </p:spTree>
    <p:extLst>
      <p:ext uri="{BB962C8B-B14F-4D97-AF65-F5344CB8AC3E}">
        <p14:creationId xmlns:p14="http://schemas.microsoft.com/office/powerpoint/2010/main" val="36747166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ACB18-AE53-408F-AFC9-409BC25F1349}" type="datetime1">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41548-1D91-4CBE-842F-A73F10D57EE3}" type="slidenum">
              <a:rPr lang="en-US" smtClean="0"/>
              <a:t>‹#›</a:t>
            </a:fld>
            <a:endParaRPr lang="en-US"/>
          </a:p>
        </p:txBody>
      </p:sp>
    </p:spTree>
    <p:extLst>
      <p:ext uri="{BB962C8B-B14F-4D97-AF65-F5344CB8AC3E}">
        <p14:creationId xmlns:p14="http://schemas.microsoft.com/office/powerpoint/2010/main" val="3269462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D82B9B-9DB6-4C8C-8F3C-737B48F3BCF7}" type="datetime1">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41548-1D91-4CBE-842F-A73F10D57EE3}" type="slidenum">
              <a:rPr lang="en-US" smtClean="0"/>
              <a:t>‹#›</a:t>
            </a:fld>
            <a:endParaRPr lang="en-US"/>
          </a:p>
        </p:txBody>
      </p:sp>
    </p:spTree>
    <p:extLst>
      <p:ext uri="{BB962C8B-B14F-4D97-AF65-F5344CB8AC3E}">
        <p14:creationId xmlns:p14="http://schemas.microsoft.com/office/powerpoint/2010/main" val="40619836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031562-7509-4BA2-9FD5-12FF7E6AE052}" type="datetime1">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41548-1D91-4CBE-842F-A73F10D57EE3}" type="slidenum">
              <a:rPr lang="en-US" smtClean="0"/>
              <a:t>‹#›</a:t>
            </a:fld>
            <a:endParaRPr lang="en-US"/>
          </a:p>
        </p:txBody>
      </p:sp>
    </p:spTree>
    <p:extLst>
      <p:ext uri="{BB962C8B-B14F-4D97-AF65-F5344CB8AC3E}">
        <p14:creationId xmlns:p14="http://schemas.microsoft.com/office/powerpoint/2010/main" val="720718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3700" y="1628775"/>
            <a:ext cx="6846815" cy="4678730"/>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dirty="0" smtClean="0"/>
              <a:t>Click to edit Master text styles</a:t>
            </a:r>
          </a:p>
        </p:txBody>
      </p:sp>
    </p:spTree>
    <p:extLst>
      <p:ext uri="{BB962C8B-B14F-4D97-AF65-F5344CB8AC3E}">
        <p14:creationId xmlns:p14="http://schemas.microsoft.com/office/powerpoint/2010/main" val="1531405446"/>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5A2C0-894F-465D-9DE4-1E17DC6E960F}"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41548-1D91-4CBE-842F-A73F10D57EE3}" type="slidenum">
              <a:rPr lang="en-US" smtClean="0"/>
              <a:t>‹#›</a:t>
            </a:fld>
            <a:endParaRPr lang="en-US"/>
          </a:p>
        </p:txBody>
      </p:sp>
    </p:spTree>
    <p:extLst>
      <p:ext uri="{BB962C8B-B14F-4D97-AF65-F5344CB8AC3E}">
        <p14:creationId xmlns:p14="http://schemas.microsoft.com/office/powerpoint/2010/main" val="27897933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690CA-0A62-4C21-A07A-C68C08C79531}"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41548-1D91-4CBE-842F-A73F10D57EE3}" type="slidenum">
              <a:rPr lang="en-US" smtClean="0"/>
              <a:t>‹#›</a:t>
            </a:fld>
            <a:endParaRPr lang="en-US"/>
          </a:p>
        </p:txBody>
      </p:sp>
    </p:spTree>
    <p:extLst>
      <p:ext uri="{BB962C8B-B14F-4D97-AF65-F5344CB8AC3E}">
        <p14:creationId xmlns:p14="http://schemas.microsoft.com/office/powerpoint/2010/main" val="1305932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smtClean="0"/>
              <a:t>Drag picture to placeholder or click icon to add</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408474946"/>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Drag picture to placeholder or click icon to add</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545204424"/>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769685388"/>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613454437"/>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5" name="TextBox 4"/>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7" name="TextBox 6"/>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87874503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798267296"/>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47823831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82297729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3700" y="1628775"/>
            <a:ext cx="6846815" cy="4678730"/>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dirty="0" smtClean="0"/>
              <a:t>Click to edit Master text styles</a:t>
            </a:r>
          </a:p>
        </p:txBody>
      </p:sp>
    </p:spTree>
    <p:extLst>
      <p:ext uri="{BB962C8B-B14F-4D97-AF65-F5344CB8AC3E}">
        <p14:creationId xmlns:p14="http://schemas.microsoft.com/office/powerpoint/2010/main" val="3891780102"/>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28808448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193932349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849721196"/>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219361191"/>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851542714"/>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636752598"/>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val="25043213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05191490"/>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Drag picture to placeholder or click icon to add</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062234428"/>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594126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3700" y="1628775"/>
            <a:ext cx="6846815" cy="4678730"/>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dirty="0" smtClean="0"/>
              <a:t>Click to edit Master text styles</a:t>
            </a:r>
          </a:p>
        </p:txBody>
      </p:sp>
    </p:spTree>
    <p:extLst>
      <p:ext uri="{BB962C8B-B14F-4D97-AF65-F5344CB8AC3E}">
        <p14:creationId xmlns:p14="http://schemas.microsoft.com/office/powerpoint/2010/main" val="3951449727"/>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410821959"/>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324487718"/>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3630728369"/>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Click to edit Master text styles</a:t>
            </a:r>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2572711101"/>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28620296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065492993"/>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470794072"/>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Click to 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Click to edit Master text styles</a:t>
            </a:r>
          </a:p>
        </p:txBody>
      </p:sp>
    </p:spTree>
    <p:extLst>
      <p:ext uri="{BB962C8B-B14F-4D97-AF65-F5344CB8AC3E}">
        <p14:creationId xmlns:p14="http://schemas.microsoft.com/office/powerpoint/2010/main" val="2666487619"/>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81765029"/>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8348275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3700" y="1628775"/>
            <a:ext cx="6846815" cy="4678730"/>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dirty="0" smtClean="0"/>
              <a:t>Click to edit Master text styles</a:t>
            </a:r>
          </a:p>
        </p:txBody>
      </p:sp>
    </p:spTree>
    <p:extLst>
      <p:ext uri="{BB962C8B-B14F-4D97-AF65-F5344CB8AC3E}">
        <p14:creationId xmlns:p14="http://schemas.microsoft.com/office/powerpoint/2010/main" val="3454722477"/>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Drag picture to placeholder or click icon to add</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Drag picture to placeholder or click icon to add</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Drag picture to placeholder or click icon to add</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Drag picture to placeholder or click icon to add</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848281697"/>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Drag picture to placeholder or click icon to add</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Drag picture to placeholder or click icon to add</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Drag picture to placeholder or click icon to add</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Drag picture to placeholder or click icon to add</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201979592"/>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Drag picture to placeholder or click icon to add</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Drag picture to placeholder or click icon to add</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Drag picture to placeholder or click icon to add</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776489541"/>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761713211"/>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812365505"/>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3283552121"/>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090430605"/>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825836479"/>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695157832"/>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74930861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3700" y="1628775"/>
            <a:ext cx="6846815" cy="4678730"/>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dirty="0" smtClean="0"/>
              <a:t>Click to edit Master text styles</a:t>
            </a:r>
          </a:p>
        </p:txBody>
      </p:sp>
    </p:spTree>
    <p:extLst>
      <p:ext uri="{BB962C8B-B14F-4D97-AF65-F5344CB8AC3E}">
        <p14:creationId xmlns:p14="http://schemas.microsoft.com/office/powerpoint/2010/main" val="3246557270"/>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1986791586"/>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069038"/>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End slide">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95287" y="4211955"/>
            <a:ext cx="6377653" cy="2169796"/>
          </a:xfrm>
        </p:spPr>
        <p:txBody>
          <a:bodyPr anchor="b" anchorCtr="0"/>
          <a:lstStyle>
            <a:lvl1pPr>
              <a:lnSpc>
                <a:spcPct val="100000"/>
              </a:lnSpc>
              <a:spcAft>
                <a:spcPts val="600"/>
              </a:spcAft>
              <a:defRPr sz="900"/>
            </a:lvl1pPr>
          </a:lstStyle>
          <a:p>
            <a:pPr lvl="0"/>
            <a:r>
              <a:rPr lang="en-US" smtClean="0"/>
              <a:t>Edit Master text styles</a:t>
            </a:r>
          </a:p>
        </p:txBody>
      </p:sp>
      <p:sp>
        <p:nvSpPr>
          <p:cNvPr id="3" name="Picture Placeholder 2"/>
          <p:cNvSpPr>
            <a:spLocks noGrp="1"/>
          </p:cNvSpPr>
          <p:nvPr>
            <p:ph type="pic" sz="quarter" idx="14" hasCustomPrompt="1"/>
          </p:nvPr>
        </p:nvSpPr>
        <p:spPr>
          <a:xfrm>
            <a:off x="7028136" y="4535905"/>
            <a:ext cx="1509640" cy="1401498"/>
          </a:xfrm>
        </p:spPr>
        <p:txBody>
          <a:bodyPr anchor="ctr" anchorCtr="0"/>
          <a:lstStyle>
            <a:lvl1pPr algn="ctr">
              <a:defRPr sz="900"/>
            </a:lvl1pPr>
          </a:lstStyle>
          <a:p>
            <a:r>
              <a:rPr lang="en-GB" sz="900" dirty="0" smtClean="0"/>
              <a:t>Insert sponsorship mark here</a:t>
            </a:r>
            <a:endParaRPr lang="en-GB" dirty="0"/>
          </a:p>
        </p:txBody>
      </p:sp>
      <p:sp>
        <p:nvSpPr>
          <p:cNvPr id="8" name="Text Placeholder 7"/>
          <p:cNvSpPr>
            <a:spLocks noGrp="1"/>
          </p:cNvSpPr>
          <p:nvPr>
            <p:ph type="body" sz="quarter" idx="15"/>
          </p:nvPr>
        </p:nvSpPr>
        <p:spPr>
          <a:xfrm>
            <a:off x="7028137" y="6018028"/>
            <a:ext cx="1509639" cy="363722"/>
          </a:xfrm>
        </p:spPr>
        <p:txBody>
          <a:bodyPr anchor="b" anchorCtr="0"/>
          <a:lstStyle>
            <a:lvl1pPr>
              <a:lnSpc>
                <a:spcPct val="100000"/>
              </a:lnSpc>
              <a:defRPr sz="950"/>
            </a:lvl1pPr>
          </a:lstStyle>
          <a:p>
            <a:pPr lvl="0"/>
            <a:r>
              <a:rPr lang="en-US" smtClean="0"/>
              <a:t>Edit Master text styles</a:t>
            </a:r>
          </a:p>
        </p:txBody>
      </p:sp>
      <p:grpSp>
        <p:nvGrpSpPr>
          <p:cNvPr id="9" name="Group 8"/>
          <p:cNvGrpSpPr/>
          <p:nvPr userDrawn="1"/>
        </p:nvGrpSpPr>
        <p:grpSpPr>
          <a:xfrm>
            <a:off x="395287" y="435752"/>
            <a:ext cx="1620000" cy="307976"/>
            <a:chOff x="398463" y="404813"/>
            <a:chExt cx="1627187" cy="307976"/>
          </a:xfrm>
          <a:solidFill>
            <a:schemeClr val="bg1"/>
          </a:solidFill>
        </p:grpSpPr>
        <p:sp>
          <p:nvSpPr>
            <p:cNvPr id="10" name="Oval 9"/>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Freeform 10"/>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Rectangle 11"/>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Freeform 12"/>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3"/>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14"/>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5"/>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6"/>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7"/>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8"/>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164406093"/>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smtClean="0"/>
              <a:t>Click icon to add picture</a:t>
            </a:r>
            <a:endParaRPr lang="en-GB"/>
          </a:p>
        </p:txBody>
      </p:sp>
      <p:sp>
        <p:nvSpPr>
          <p:cNvPr id="2" name="Title 1"/>
          <p:cNvSpPr>
            <a:spLocks noGrp="1"/>
          </p:cNvSpPr>
          <p:nvPr>
            <p:ph type="ctrTitle"/>
          </p:nvPr>
        </p:nvSpPr>
        <p:spPr bwMode="gray">
          <a:xfrm>
            <a:off x="376238" y="5549440"/>
            <a:ext cx="4195762"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Tree>
    <p:extLst>
      <p:ext uri="{BB962C8B-B14F-4D97-AF65-F5344CB8AC3E}">
        <p14:creationId xmlns:p14="http://schemas.microsoft.com/office/powerpoint/2010/main" val="2198424699"/>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grpSp>
        <p:nvGrpSpPr>
          <p:cNvPr id="19" name="Group 18"/>
          <p:cNvGrpSpPr/>
          <p:nvPr userDrawn="1"/>
        </p:nvGrpSpPr>
        <p:grpSpPr>
          <a:xfrm>
            <a:off x="377991" y="378000"/>
            <a:ext cx="1620000" cy="307976"/>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2851037058"/>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61790114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39482563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646692" y="405929"/>
            <a:ext cx="210312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smtClean="0"/>
              <a:t>Edit Master text styles</a:t>
            </a:r>
          </a:p>
        </p:txBody>
      </p:sp>
      <p:sp>
        <p:nvSpPr>
          <p:cNvPr id="7" name="Text Placeholder 6"/>
          <p:cNvSpPr>
            <a:spLocks noGrp="1"/>
          </p:cNvSpPr>
          <p:nvPr>
            <p:ph type="body" sz="quarter" idx="11"/>
          </p:nvPr>
        </p:nvSpPr>
        <p:spPr>
          <a:xfrm>
            <a:off x="394189" y="1700213"/>
            <a:ext cx="2074691" cy="4656835"/>
          </a:xfrm>
        </p:spPr>
        <p:txBody>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smtClean="0"/>
              <a:t>Edit Master text styles</a:t>
            </a:r>
          </a:p>
        </p:txBody>
      </p:sp>
      <p:sp>
        <p:nvSpPr>
          <p:cNvPr id="9" name="Text Placeholder 8"/>
          <p:cNvSpPr>
            <a:spLocks noGrp="1"/>
          </p:cNvSpPr>
          <p:nvPr>
            <p:ph type="body" sz="quarter" idx="12"/>
          </p:nvPr>
        </p:nvSpPr>
        <p:spPr>
          <a:xfrm>
            <a:off x="2835276" y="1700212"/>
            <a:ext cx="5914537" cy="4657726"/>
          </a:xfrm>
        </p:spPr>
        <p:txBody>
          <a:bodyPr/>
          <a:lstStyle>
            <a:lvl1pPr>
              <a:spcBef>
                <a:spcPts val="1662"/>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Tree>
    <p:extLst>
      <p:ext uri="{BB962C8B-B14F-4D97-AF65-F5344CB8AC3E}">
        <p14:creationId xmlns:p14="http://schemas.microsoft.com/office/powerpoint/2010/main" val="3360097122"/>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4139548513"/>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9450449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93700" y="1700213"/>
            <a:ext cx="6970268" cy="4681538"/>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95999" y="295683"/>
            <a:ext cx="8365413" cy="1129080"/>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56451415"/>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smtClean="0"/>
              <a:t>Click to edit Master title style</a:t>
            </a:r>
            <a:endParaRPr lang="en-US"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288294865"/>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49598377"/>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274754438"/>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smtClean="0"/>
              <a:t>Click icon to add chart</a:t>
            </a:r>
            <a:endParaRPr lang="en-GB" dirty="0"/>
          </a:p>
        </p:txBody>
      </p:sp>
      <p:sp>
        <p:nvSpPr>
          <p:cNvPr id="18" name="Text Placeholder 8"/>
          <p:cNvSpPr>
            <a:spLocks noGrp="1"/>
          </p:cNvSpPr>
          <p:nvPr>
            <p:ph type="body" sz="quarter" idx="18"/>
          </p:nvPr>
        </p:nvSpPr>
        <p:spPr>
          <a:xfrm>
            <a:off x="376239" y="1700213"/>
            <a:ext cx="8391524" cy="357187"/>
          </a:xfrm>
        </p:spPr>
        <p:txBody>
          <a:bodyPr/>
          <a:lstStyle/>
          <a:p>
            <a:pPr lvl="0"/>
            <a:r>
              <a:rPr lang="en-US" noProof="0" smtClean="0"/>
              <a:t>Edit Master text styles</a:t>
            </a:r>
          </a:p>
        </p:txBody>
      </p:sp>
      <p:sp>
        <p:nvSpPr>
          <p:cNvPr id="19" name="Text Placeholder 7"/>
          <p:cNvSpPr>
            <a:spLocks noGrp="1"/>
          </p:cNvSpPr>
          <p:nvPr>
            <p:ph type="body" sz="quarter" idx="23"/>
          </p:nvPr>
        </p:nvSpPr>
        <p:spPr>
          <a:xfrm>
            <a:off x="376238" y="6121013"/>
            <a:ext cx="8391525" cy="260737"/>
          </a:xfrm>
        </p:spPr>
        <p:txBody>
          <a:bodyPr>
            <a:normAutofit/>
          </a:bodyPr>
          <a:lstStyle>
            <a:lvl1pPr>
              <a:spcAft>
                <a:spcPts val="0"/>
              </a:spcAft>
              <a:defRPr sz="900"/>
            </a:lvl1pPr>
          </a:lstStyle>
          <a:p>
            <a:pPr lvl="0"/>
            <a:r>
              <a:rPr lang="en-US" smtClean="0"/>
              <a:t>Edit Master text styles</a:t>
            </a:r>
          </a:p>
        </p:txBody>
      </p:sp>
    </p:spTree>
    <p:extLst>
      <p:ext uri="{BB962C8B-B14F-4D97-AF65-F5344CB8AC3E}">
        <p14:creationId xmlns:p14="http://schemas.microsoft.com/office/powerpoint/2010/main" val="1290874176"/>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Edit Master text styles</a:t>
            </a:r>
          </a:p>
        </p:txBody>
      </p:sp>
      <p:sp>
        <p:nvSpPr>
          <p:cNvPr id="12"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2469890391"/>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488099756"/>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8" name="Title Placeholder 1"/>
          <p:cNvSpPr>
            <a:spLocks noGrp="1"/>
          </p:cNvSpPr>
          <p:nvPr>
            <p:ph type="title" hasCustomPrompt="1"/>
          </p:nvPr>
        </p:nvSpPr>
        <p:spPr>
          <a:xfrm>
            <a:off x="376237" y="317500"/>
            <a:ext cx="8391525"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641770274"/>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smtClean="0"/>
              <a:t>Edit Master text styles</a:t>
            </a:r>
          </a:p>
        </p:txBody>
      </p:sp>
    </p:spTree>
    <p:extLst>
      <p:ext uri="{BB962C8B-B14F-4D97-AF65-F5344CB8AC3E}">
        <p14:creationId xmlns:p14="http://schemas.microsoft.com/office/powerpoint/2010/main" val="4139396117"/>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smtClean="0"/>
              <a:t>Click icon to add chart</a:t>
            </a:r>
            <a:endParaRPr lang="en-GB"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smtClean="0"/>
              <a:t>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smtClean="0"/>
              <a:t>Click icon to add chart</a:t>
            </a:r>
            <a:endParaRPr lang="en-GB"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Edit Master text styles</a:t>
            </a:r>
          </a:p>
        </p:txBody>
      </p:sp>
    </p:spTree>
    <p:extLst>
      <p:ext uri="{BB962C8B-B14F-4D97-AF65-F5344CB8AC3E}">
        <p14:creationId xmlns:p14="http://schemas.microsoft.com/office/powerpoint/2010/main" val="1380086801"/>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8663132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95999" y="295683"/>
            <a:ext cx="8349371" cy="1129080"/>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5" name="Picture Placeholder 9"/>
          <p:cNvSpPr>
            <a:spLocks noGrp="1"/>
          </p:cNvSpPr>
          <p:nvPr>
            <p:ph type="pic" sz="quarter" idx="15"/>
          </p:nvPr>
        </p:nvSpPr>
        <p:spPr>
          <a:xfrm>
            <a:off x="3863808" y="1701800"/>
            <a:ext cx="4886492" cy="4679950"/>
          </a:xfrm>
        </p:spPr>
        <p:txBody>
          <a:bodyPr/>
          <a:lstStyle/>
          <a:p>
            <a:endParaRPr lang="en-US"/>
          </a:p>
        </p:txBody>
      </p:sp>
      <p:sp>
        <p:nvSpPr>
          <p:cNvPr id="6" name="Content Placeholder 3"/>
          <p:cNvSpPr>
            <a:spLocks noGrp="1"/>
          </p:cNvSpPr>
          <p:nvPr>
            <p:ph sz="quarter" idx="10"/>
          </p:nvPr>
        </p:nvSpPr>
        <p:spPr>
          <a:xfrm>
            <a:off x="393700" y="1700213"/>
            <a:ext cx="3062300" cy="4681538"/>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5"/>
            <a:r>
              <a:rPr lang="en-US" dirty="0" smtClean="0"/>
              <a:t>Fifth level</a:t>
            </a:r>
          </a:p>
          <a:p>
            <a:pPr lvl="6"/>
            <a:r>
              <a:rPr lang="en-US" dirty="0" smtClean="0"/>
              <a:t>Sixth level</a:t>
            </a:r>
          </a:p>
          <a:p>
            <a:pPr lvl="7"/>
            <a:r>
              <a:rPr lang="en-US" dirty="0" smtClean="0"/>
              <a:t>Seventh level</a:t>
            </a:r>
          </a:p>
          <a:p>
            <a:pPr lvl="8"/>
            <a:r>
              <a:rPr lang="en-US" dirty="0" smtClean="0"/>
              <a:t>Eighth level</a:t>
            </a:r>
          </a:p>
          <a:p>
            <a:pPr lvl="8"/>
            <a:r>
              <a:rPr lang="en-US" dirty="0" smtClean="0"/>
              <a:t>Ninth level</a:t>
            </a:r>
            <a:endParaRPr lang="en-US" dirty="0"/>
          </a:p>
        </p:txBody>
      </p:sp>
      <p:sp>
        <p:nvSpPr>
          <p:cNvPr id="8" name="TextBox 7"/>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9617568"/>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rmAutofit/>
          </a:bodyPr>
          <a:lstStyle>
            <a:lvl1pPr>
              <a:tabLst>
                <a:tab pos="5029200" algn="r"/>
              </a:tabLst>
              <a:defRPr sz="22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19649332"/>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smtClean="0"/>
              <a:t>Click to edit Master title style</a:t>
            </a:r>
            <a:endParaRPr lang="en-GB"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1506810782"/>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noProof="0" smtClean="0"/>
              <a:t>Click to edit Master title style</a:t>
            </a:r>
            <a:endParaRPr lang="en-US" noProof="0" dirty="0"/>
          </a:p>
        </p:txBody>
      </p:sp>
      <p:sp>
        <p:nvSpPr>
          <p:cNvPr id="4" name="Rectangle 3"/>
          <p:cNvSpPr/>
          <p:nvPr/>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smtClean="0"/>
              <a:t>Click icon to add picture</a:t>
            </a:r>
            <a:endParaRPr lang="en-GB"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smtClean="0"/>
              <a:t>Click icon to add picture</a:t>
            </a:r>
            <a:endParaRPr lang="en-GB"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smtClean="0"/>
              <a:t>Click icon to add picture</a:t>
            </a:r>
            <a:endParaRPr lang="en-GB"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smtClean="0"/>
              <a:t>Click icon to add picture</a:t>
            </a:r>
            <a:endParaRPr lang="en-GB"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8" name="Rectangle 17"/>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19" name="Rectangle 18"/>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20" name="Rectangle 19"/>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21" name="Rectangle 20"/>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Tree>
    <p:extLst>
      <p:ext uri="{BB962C8B-B14F-4D97-AF65-F5344CB8AC3E}">
        <p14:creationId xmlns:p14="http://schemas.microsoft.com/office/powerpoint/2010/main" val="989568872"/>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820246302"/>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367152654"/>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US" noProof="0" dirty="0"/>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Rectangle 9"/>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11" name="Rectangle 10"/>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Tree>
    <p:extLst>
      <p:ext uri="{BB962C8B-B14F-4D97-AF65-F5344CB8AC3E}">
        <p14:creationId xmlns:p14="http://schemas.microsoft.com/office/powerpoint/2010/main" val="133833280"/>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76238" y="317501"/>
            <a:ext cx="8391525" cy="697888"/>
          </a:xfrm>
        </p:spPr>
        <p:txBody>
          <a:bodyPr/>
          <a:lstStyle/>
          <a:p>
            <a:r>
              <a:rPr lang="en-US" smtClean="0"/>
              <a:t>Click to edit Master title style</a:t>
            </a:r>
            <a:endParaRPr lang="en-GB"/>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5" name="Rectangle 4"/>
          <p:cNvSpPr/>
          <p:nvPr/>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8" name="Rectangle 17"/>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19" name="Rectangle 18"/>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20" name="Rectangle 19"/>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21" name="Rectangle 20"/>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Tree>
    <p:extLst>
      <p:ext uri="{BB962C8B-B14F-4D97-AF65-F5344CB8AC3E}">
        <p14:creationId xmlns:p14="http://schemas.microsoft.com/office/powerpoint/2010/main" val="80502169"/>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4" name="Rectangle 3"/>
          <p:cNvSpPr/>
          <p:nvPr/>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Rectangle 10"/>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12" name="Rectangle 11"/>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13" name="Rectangle 12"/>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Tree>
    <p:extLst>
      <p:ext uri="{BB962C8B-B14F-4D97-AF65-F5344CB8AC3E}">
        <p14:creationId xmlns:p14="http://schemas.microsoft.com/office/powerpoint/2010/main" val="927656832"/>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705184"/>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110819152"/>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9"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4846686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4" name="Text Placeholder 18"/>
          <p:cNvSpPr>
            <a:spLocks noGrp="1"/>
          </p:cNvSpPr>
          <p:nvPr>
            <p:ph idx="1"/>
          </p:nvPr>
        </p:nvSpPr>
        <p:spPr>
          <a:xfrm>
            <a:off x="396000" y="1700213"/>
            <a:ext cx="8354300" cy="468153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2018837266"/>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25430607"/>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402057"/>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smtClean="0"/>
              <a:t>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GB" sz="900" dirty="0"/>
              <a:t>Insert sponsorship mark here</a:t>
            </a:r>
            <a:endParaRPr lang="en-GB"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smtClean="0"/>
              <a:t>Edit Master text styles</a:t>
            </a: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grpSp>
        <p:nvGrpSpPr>
          <p:cNvPr id="20" name="Group 19"/>
          <p:cNvGrpSpPr/>
          <p:nvPr userDrawn="1"/>
        </p:nvGrpSpPr>
        <p:grpSpPr>
          <a:xfrm>
            <a:off x="377991" y="378000"/>
            <a:ext cx="1620000" cy="307976"/>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232828849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
        <p:nvSpPr>
          <p:cNvPr id="22" name="Picture Placeholder 2"/>
          <p:cNvSpPr>
            <a:spLocks noGrp="1"/>
          </p:cNvSpPr>
          <p:nvPr>
            <p:ph type="pic" sz="quarter" idx="14" hasCustomPrompt="1"/>
          </p:nvPr>
        </p:nvSpPr>
        <p:spPr>
          <a:xfrm>
            <a:off x="7041165" y="317500"/>
            <a:ext cx="1739627" cy="1725448"/>
          </a:xfrm>
        </p:spPr>
        <p:txBody>
          <a:bodyPr anchor="ctr" anchorCtr="0"/>
          <a:lstStyle>
            <a:lvl1pPr algn="ctr">
              <a:defRPr sz="900">
                <a:solidFill>
                  <a:schemeClr val="bg1"/>
                </a:solidFill>
              </a:defRPr>
            </a:lvl1pPr>
          </a:lstStyle>
          <a:p>
            <a:r>
              <a:rPr lang="en-US" sz="900" noProof="0" dirty="0"/>
              <a:t>Insert </a:t>
            </a:r>
            <a:r>
              <a:rPr lang="en-US" sz="900" noProof="0" dirty="0" smtClean="0"/>
              <a:t>client logo </a:t>
            </a:r>
            <a:r>
              <a:rPr lang="en-US" sz="900" noProof="0" dirty="0"/>
              <a:t>here</a:t>
            </a:r>
            <a:endParaRPr lang="en-US" noProof="0" dirty="0"/>
          </a:p>
        </p:txBody>
      </p:sp>
    </p:spTree>
    <p:extLst>
      <p:ext uri="{BB962C8B-B14F-4D97-AF65-F5344CB8AC3E}">
        <p14:creationId xmlns:p14="http://schemas.microsoft.com/office/powerpoint/2010/main" val="3029996199"/>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2971075177"/>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2183478985"/>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1796105932"/>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5" name="TextBox 4"/>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9" name="TextBox 8"/>
          <p:cNvSpPr txBox="1"/>
          <p:nvPr userDrawn="1"/>
        </p:nvSpPr>
        <p:spPr>
          <a:xfrm>
            <a:off x="376237" y="6477000"/>
            <a:ext cx="4016376" cy="201260"/>
          </a:xfrm>
          <a:prstGeom prst="rect">
            <a:avLst/>
          </a:prstGeom>
          <a:noFill/>
        </p:spPr>
        <p:txBody>
          <a:bodyPr wrap="square" lIns="0" tIns="0" rIns="0" bIns="0" rtlCol="0">
            <a:no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Tree>
    <p:extLst>
      <p:ext uri="{BB962C8B-B14F-4D97-AF65-F5344CB8AC3E}">
        <p14:creationId xmlns:p14="http://schemas.microsoft.com/office/powerpoint/2010/main" val="66665859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7" name="TextBox 6"/>
          <p:cNvSpPr txBox="1"/>
          <p:nvPr userDrawn="1"/>
        </p:nvSpPr>
        <p:spPr>
          <a:xfrm>
            <a:off x="376237" y="6477000"/>
            <a:ext cx="4016376" cy="201260"/>
          </a:xfrm>
          <a:prstGeom prst="rect">
            <a:avLst/>
          </a:prstGeom>
          <a:noFill/>
        </p:spPr>
        <p:txBody>
          <a:bodyPr wrap="square" lIns="0" tIns="0" rIns="0" bIns="0" rtlCol="0">
            <a:no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Tree>
    <p:extLst>
      <p:ext uri="{BB962C8B-B14F-4D97-AF65-F5344CB8AC3E}">
        <p14:creationId xmlns:p14="http://schemas.microsoft.com/office/powerpoint/2010/main" val="1420235370"/>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7" name="TextBox 6"/>
          <p:cNvSpPr txBox="1"/>
          <p:nvPr userDrawn="1"/>
        </p:nvSpPr>
        <p:spPr>
          <a:xfrm>
            <a:off x="376237" y="6477000"/>
            <a:ext cx="4016376" cy="201260"/>
          </a:xfrm>
          <a:prstGeom prst="rect">
            <a:avLst/>
          </a:prstGeom>
          <a:noFill/>
        </p:spPr>
        <p:txBody>
          <a:bodyPr wrap="square" lIns="0" tIns="0" rIns="0" bIns="0" rtlCol="0">
            <a:no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Tree>
    <p:extLst>
      <p:ext uri="{BB962C8B-B14F-4D97-AF65-F5344CB8AC3E}">
        <p14:creationId xmlns:p14="http://schemas.microsoft.com/office/powerpoint/2010/main" val="265184025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p:nvPr>
        </p:nvSpPr>
        <p:spPr>
          <a:xfrm>
            <a:off x="396000" y="295683"/>
            <a:ext cx="8352000" cy="469492"/>
          </a:xfrm>
          <a:prstGeom prst="rect">
            <a:avLst/>
          </a:prstGeom>
        </p:spPr>
        <p:txBody>
          <a:bodyPr vert="horz" lIns="0" tIns="0" rIns="0" bIns="0" rtlCol="0" anchor="t" anchorCtr="0">
            <a:noAutofit/>
          </a:bodyPr>
          <a:lstStyle>
            <a:lvl1pPr>
              <a:defRPr/>
            </a:lvl1pPr>
          </a:lstStyle>
          <a:p>
            <a:endParaRPr lang="en-US" dirty="0"/>
          </a:p>
        </p:txBody>
      </p:sp>
      <p:sp>
        <p:nvSpPr>
          <p:cNvPr id="8" name="Text Placeholder 18"/>
          <p:cNvSpPr>
            <a:spLocks noGrp="1"/>
          </p:cNvSpPr>
          <p:nvPr>
            <p:ph idx="1"/>
          </p:nvPr>
        </p:nvSpPr>
        <p:spPr>
          <a:xfrm>
            <a:off x="396000" y="1700213"/>
            <a:ext cx="8354300" cy="4678986"/>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3208918252"/>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7" name="TextBox 6"/>
          <p:cNvSpPr txBox="1"/>
          <p:nvPr userDrawn="1"/>
        </p:nvSpPr>
        <p:spPr>
          <a:xfrm>
            <a:off x="376237" y="6477000"/>
            <a:ext cx="4016376" cy="201260"/>
          </a:xfrm>
          <a:prstGeom prst="rect">
            <a:avLst/>
          </a:prstGeom>
          <a:noFill/>
        </p:spPr>
        <p:txBody>
          <a:bodyPr wrap="square" lIns="0" tIns="0" rIns="0" bIns="0" rtlCol="0">
            <a:no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Tree>
    <p:extLst>
      <p:ext uri="{BB962C8B-B14F-4D97-AF65-F5344CB8AC3E}">
        <p14:creationId xmlns:p14="http://schemas.microsoft.com/office/powerpoint/2010/main" val="3623584321"/>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7" name="TextBox 6"/>
          <p:cNvSpPr txBox="1"/>
          <p:nvPr userDrawn="1"/>
        </p:nvSpPr>
        <p:spPr>
          <a:xfrm>
            <a:off x="376237" y="6477000"/>
            <a:ext cx="4016376" cy="201260"/>
          </a:xfrm>
          <a:prstGeom prst="rect">
            <a:avLst/>
          </a:prstGeom>
          <a:noFill/>
        </p:spPr>
        <p:txBody>
          <a:bodyPr wrap="square" lIns="0" tIns="0" rIns="0" bIns="0" rtlCol="0">
            <a:no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Tree>
    <p:extLst>
      <p:ext uri="{BB962C8B-B14F-4D97-AF65-F5344CB8AC3E}">
        <p14:creationId xmlns:p14="http://schemas.microsoft.com/office/powerpoint/2010/main" val="731938614"/>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37998417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6" name="TextBox 5"/>
          <p:cNvSpPr txBox="1"/>
          <p:nvPr userDrawn="1"/>
        </p:nvSpPr>
        <p:spPr>
          <a:xfrm>
            <a:off x="376237" y="6477000"/>
            <a:ext cx="4016376" cy="201260"/>
          </a:xfrm>
          <a:prstGeom prst="rect">
            <a:avLst/>
          </a:prstGeom>
          <a:noFill/>
        </p:spPr>
        <p:txBody>
          <a:bodyPr wrap="square" lIns="0" tIns="0" rIns="0" bIns="0" rtlCol="0">
            <a:no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Tree>
    <p:extLst>
      <p:ext uri="{BB962C8B-B14F-4D97-AF65-F5344CB8AC3E}">
        <p14:creationId xmlns:p14="http://schemas.microsoft.com/office/powerpoint/2010/main" val="3778831750"/>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6" name="TextBox 5"/>
          <p:cNvSpPr txBox="1"/>
          <p:nvPr userDrawn="1"/>
        </p:nvSpPr>
        <p:spPr>
          <a:xfrm>
            <a:off x="376237" y="6477000"/>
            <a:ext cx="4016376" cy="201260"/>
          </a:xfrm>
          <a:prstGeom prst="rect">
            <a:avLst/>
          </a:prstGeom>
          <a:noFill/>
        </p:spPr>
        <p:txBody>
          <a:bodyPr wrap="square" lIns="0" tIns="0" rIns="0" bIns="0" rtlCol="0">
            <a:no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Tree>
    <p:extLst>
      <p:ext uri="{BB962C8B-B14F-4D97-AF65-F5344CB8AC3E}">
        <p14:creationId xmlns:p14="http://schemas.microsoft.com/office/powerpoint/2010/main" val="1608692445"/>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6" name="TextBox 5"/>
          <p:cNvSpPr txBox="1"/>
          <p:nvPr userDrawn="1"/>
        </p:nvSpPr>
        <p:spPr>
          <a:xfrm>
            <a:off x="376237" y="6477000"/>
            <a:ext cx="4016376" cy="201260"/>
          </a:xfrm>
          <a:prstGeom prst="rect">
            <a:avLst/>
          </a:prstGeom>
          <a:noFill/>
        </p:spPr>
        <p:txBody>
          <a:bodyPr wrap="square" lIns="0" tIns="0" rIns="0" bIns="0" rtlCol="0">
            <a:no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Tree>
    <p:extLst>
      <p:ext uri="{BB962C8B-B14F-4D97-AF65-F5344CB8AC3E}">
        <p14:creationId xmlns:p14="http://schemas.microsoft.com/office/powerpoint/2010/main" val="212640915"/>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6" name="TextBox 5"/>
          <p:cNvSpPr txBox="1"/>
          <p:nvPr userDrawn="1"/>
        </p:nvSpPr>
        <p:spPr>
          <a:xfrm>
            <a:off x="376237" y="6477000"/>
            <a:ext cx="4016376" cy="201260"/>
          </a:xfrm>
          <a:prstGeom prst="rect">
            <a:avLst/>
          </a:prstGeom>
          <a:noFill/>
        </p:spPr>
        <p:txBody>
          <a:bodyPr wrap="square" lIns="0" tIns="0" rIns="0" bIns="0" rtlCol="0">
            <a:no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Tree>
    <p:extLst>
      <p:ext uri="{BB962C8B-B14F-4D97-AF65-F5344CB8AC3E}">
        <p14:creationId xmlns:p14="http://schemas.microsoft.com/office/powerpoint/2010/main" val="1446880853"/>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val="41881649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758762572"/>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Contents with image">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6406288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5440" y="727200"/>
            <a:ext cx="5400000" cy="5400000"/>
          </a:xfrm>
          <a:prstGeom prst="rect">
            <a:avLst/>
          </a:prstGeom>
        </p:spPr>
        <p:txBody>
          <a:bodyPr/>
          <a:lstStyle/>
          <a:p>
            <a:r>
              <a:rPr lang="en-US" dirty="0" smtClean="0"/>
              <a:t>Click icon to add picture</a:t>
            </a:r>
            <a:endParaRPr lang="en-GB" dirty="0"/>
          </a:p>
        </p:txBody>
      </p:sp>
      <p:sp>
        <p:nvSpPr>
          <p:cNvPr id="2" name="Title 1"/>
          <p:cNvSpPr>
            <a:spLocks noGrp="1"/>
          </p:cNvSpPr>
          <p:nvPr>
            <p:ph type="ctrTitle"/>
          </p:nvPr>
        </p:nvSpPr>
        <p:spPr bwMode="gray">
          <a:xfrm>
            <a:off x="395288" y="5549440"/>
            <a:ext cx="4176712"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bwMode="gray">
          <a:xfrm>
            <a:off x="395288" y="5864229"/>
            <a:ext cx="4176711" cy="505645"/>
          </a:xfrm>
          <a:prstGeom prst="rect">
            <a:avLst/>
          </a:prstGeom>
        </p:spPr>
        <p:txBody>
          <a:bodyPr lIns="0" tIns="0" rIns="0" bIns="0">
            <a:noAutofit/>
          </a:bodyPr>
          <a:lstStyle>
            <a:lvl1pPr marL="0" indent="0" algn="l">
              <a:lnSpc>
                <a:spcPct val="11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Text Placeholder 4"/>
          <p:cNvSpPr>
            <a:spLocks noGrp="1"/>
          </p:cNvSpPr>
          <p:nvPr>
            <p:ph type="body" sz="quarter" idx="10"/>
          </p:nvPr>
        </p:nvSpPr>
        <p:spPr>
          <a:xfrm>
            <a:off x="395288" y="6399564"/>
            <a:ext cx="417671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5288" y="405929"/>
            <a:ext cx="1633731" cy="305616"/>
          </a:xfrm>
          <a:prstGeom prst="rect">
            <a:avLst/>
          </a:prstGeom>
        </p:spPr>
      </p:pic>
    </p:spTree>
    <p:extLst>
      <p:ext uri="{BB962C8B-B14F-4D97-AF65-F5344CB8AC3E}">
        <p14:creationId xmlns:p14="http://schemas.microsoft.com/office/powerpoint/2010/main" val="7969051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p:nvPr>
        </p:nvSpPr>
        <p:spPr>
          <a:xfrm>
            <a:off x="396000" y="295683"/>
            <a:ext cx="8352000" cy="469492"/>
          </a:xfrm>
          <a:prstGeom prst="rect">
            <a:avLst/>
          </a:prstGeom>
        </p:spPr>
        <p:txBody>
          <a:bodyPr vert="horz" lIns="0" tIns="0" rIns="0" bIns="0" rtlCol="0" anchor="t" anchorCtr="0">
            <a:noAutofit/>
          </a:bodyPr>
          <a:lstStyle>
            <a:lvl1pPr>
              <a:defRPr/>
            </a:lvl1pPr>
          </a:lstStyle>
          <a:p>
            <a:endParaRPr lang="en-US" dirty="0"/>
          </a:p>
        </p:txBody>
      </p:sp>
      <p:sp>
        <p:nvSpPr>
          <p:cNvPr id="8" name="Text Placeholder 18"/>
          <p:cNvSpPr>
            <a:spLocks noGrp="1"/>
          </p:cNvSpPr>
          <p:nvPr>
            <p:ph idx="1"/>
          </p:nvPr>
        </p:nvSpPr>
        <p:spPr>
          <a:xfrm>
            <a:off x="393700" y="1700213"/>
            <a:ext cx="8356600"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860066947"/>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704084723"/>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288574790"/>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559340312"/>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1591792032"/>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Click to edit Master text styles</a:t>
            </a:r>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3640396546"/>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764092324"/>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905095891"/>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291237670"/>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Click to 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Click to edit Master text styles</a:t>
            </a:r>
          </a:p>
        </p:txBody>
      </p:sp>
    </p:spTree>
    <p:extLst>
      <p:ext uri="{BB962C8B-B14F-4D97-AF65-F5344CB8AC3E}">
        <p14:creationId xmlns:p14="http://schemas.microsoft.com/office/powerpoint/2010/main" val="2048896185"/>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2 column content">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752350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
        <p:nvSpPr>
          <p:cNvPr id="16"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Chart Placeholder 3"/>
          <p:cNvSpPr>
            <a:spLocks noGrp="1"/>
          </p:cNvSpPr>
          <p:nvPr>
            <p:ph type="chart" sz="quarter" idx="15"/>
          </p:nvPr>
        </p:nvSpPr>
        <p:spPr>
          <a:xfrm>
            <a:off x="391079" y="2051999"/>
            <a:ext cx="8359221" cy="4069013"/>
          </a:xfrm>
          <a:prstGeom prst="rect">
            <a:avLst/>
          </a:prstGeom>
        </p:spPr>
        <p:txBody>
          <a:bodyPr/>
          <a:lstStyle/>
          <a:p>
            <a:endParaRPr lang="en-GB" dirty="0"/>
          </a:p>
        </p:txBody>
      </p:sp>
      <p:sp>
        <p:nvSpPr>
          <p:cNvPr id="18" name="Text Placeholder 8"/>
          <p:cNvSpPr>
            <a:spLocks noGrp="1"/>
          </p:cNvSpPr>
          <p:nvPr>
            <p:ph type="body" sz="quarter" idx="18"/>
          </p:nvPr>
        </p:nvSpPr>
        <p:spPr>
          <a:xfrm>
            <a:off x="395999" y="1700213"/>
            <a:ext cx="8352001" cy="357187"/>
          </a:xfrm>
        </p:spPr>
        <p:txBody>
          <a:bodyPr/>
          <a:lstStyle/>
          <a:p>
            <a:pPr lvl="0"/>
            <a:r>
              <a:rPr lang="en-US" dirty="0" smtClean="0"/>
              <a:t>Click to edit Master text styles</a:t>
            </a:r>
          </a:p>
        </p:txBody>
      </p:sp>
      <p:sp>
        <p:nvSpPr>
          <p:cNvPr id="19" name="Text Placeholder 7"/>
          <p:cNvSpPr>
            <a:spLocks noGrp="1"/>
          </p:cNvSpPr>
          <p:nvPr>
            <p:ph type="body" sz="quarter" idx="23"/>
          </p:nvPr>
        </p:nvSpPr>
        <p:spPr>
          <a:xfrm>
            <a:off x="391081" y="6121013"/>
            <a:ext cx="8359220" cy="256647"/>
          </a:xfrm>
        </p:spPr>
        <p:txBody>
          <a:bodyPr>
            <a:normAutofit/>
          </a:bodyPr>
          <a:lstStyle>
            <a:lvl1pPr>
              <a:spcAft>
                <a:spcPts val="0"/>
              </a:spcAft>
              <a:defRPr sz="900"/>
            </a:lvl1pPr>
          </a:lstStyle>
          <a:p>
            <a:pPr lvl="0"/>
            <a:r>
              <a:rPr lang="en-US" dirty="0" smtClean="0"/>
              <a:t>Click to edit Master text styles</a:t>
            </a:r>
          </a:p>
        </p:txBody>
      </p:sp>
    </p:spTree>
    <p:extLst>
      <p:ext uri="{BB962C8B-B14F-4D97-AF65-F5344CB8AC3E}">
        <p14:creationId xmlns:p14="http://schemas.microsoft.com/office/powerpoint/2010/main" val="1050583621"/>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117387412"/>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514619857"/>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655679267"/>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088337774"/>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2921144367"/>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482550953"/>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2100289085"/>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124932498"/>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067009620"/>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11" name="TextBox 10"/>
          <p:cNvSpPr txBox="1"/>
          <p:nvPr userDrawn="1"/>
        </p:nvSpPr>
        <p:spPr>
          <a:xfrm>
            <a:off x="376237" y="6477000"/>
            <a:ext cx="4016376" cy="201260"/>
          </a:xfrm>
          <a:prstGeom prst="rect">
            <a:avLst/>
          </a:prstGeom>
          <a:noFill/>
        </p:spPr>
        <p:txBody>
          <a:bodyPr wrap="square" lIns="0" tIns="0" rIns="0" bIns="0" rtlCol="0">
            <a:no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Tree>
    <p:extLst>
      <p:ext uri="{BB962C8B-B14F-4D97-AF65-F5344CB8AC3E}">
        <p14:creationId xmlns:p14="http://schemas.microsoft.com/office/powerpoint/2010/main" val="200863666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ubtitle &amp; chart">
    <p:bg>
      <p:bgRef idx="1001">
        <a:schemeClr val="bg1"/>
      </p:bgRef>
    </p:bg>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BBBCBC"/>
                </a:solidFill>
              </a:defRPr>
            </a:lvl1pPr>
          </a:lstStyle>
          <a:p>
            <a:pPr lvl="0"/>
            <a:r>
              <a:rPr lang="en-US" dirty="0" smtClean="0"/>
              <a:t>Click to add subtitle</a:t>
            </a:r>
          </a:p>
        </p:txBody>
      </p:sp>
      <p:sp>
        <p:nvSpPr>
          <p:cNvPr id="16"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Chart Placeholder 3"/>
          <p:cNvSpPr>
            <a:spLocks noGrp="1"/>
          </p:cNvSpPr>
          <p:nvPr>
            <p:ph type="chart" sz="quarter" idx="15"/>
          </p:nvPr>
        </p:nvSpPr>
        <p:spPr>
          <a:xfrm>
            <a:off x="391079" y="2051999"/>
            <a:ext cx="8359221" cy="4069013"/>
          </a:xfrm>
          <a:prstGeom prst="rect">
            <a:avLst/>
          </a:prstGeom>
        </p:spPr>
        <p:txBody>
          <a:bodyPr/>
          <a:lstStyle/>
          <a:p>
            <a:endParaRPr lang="en-GB" dirty="0"/>
          </a:p>
        </p:txBody>
      </p:sp>
      <p:sp>
        <p:nvSpPr>
          <p:cNvPr id="18" name="Text Placeholder 8"/>
          <p:cNvSpPr>
            <a:spLocks noGrp="1"/>
          </p:cNvSpPr>
          <p:nvPr>
            <p:ph type="body" sz="quarter" idx="18"/>
          </p:nvPr>
        </p:nvSpPr>
        <p:spPr>
          <a:xfrm>
            <a:off x="395999" y="1700213"/>
            <a:ext cx="8352001" cy="357187"/>
          </a:xfrm>
        </p:spPr>
        <p:txBody>
          <a:bodyPr/>
          <a:lstStyle/>
          <a:p>
            <a:pPr lvl="0"/>
            <a:r>
              <a:rPr lang="en-US" dirty="0" smtClean="0"/>
              <a:t>Click to edit Master text styles</a:t>
            </a:r>
          </a:p>
        </p:txBody>
      </p:sp>
      <p:sp>
        <p:nvSpPr>
          <p:cNvPr id="19" name="Text Placeholder 7"/>
          <p:cNvSpPr>
            <a:spLocks noGrp="1"/>
          </p:cNvSpPr>
          <p:nvPr>
            <p:ph type="body" sz="quarter" idx="23"/>
          </p:nvPr>
        </p:nvSpPr>
        <p:spPr>
          <a:xfrm>
            <a:off x="391081" y="6121013"/>
            <a:ext cx="8359220" cy="256647"/>
          </a:xfrm>
        </p:spPr>
        <p:txBody>
          <a:bodyPr>
            <a:normAutofit/>
          </a:bodyPr>
          <a:lstStyle>
            <a:lvl1pPr>
              <a:spcAft>
                <a:spcPts val="0"/>
              </a:spcAft>
              <a:defRPr sz="900"/>
            </a:lvl1pPr>
          </a:lstStyle>
          <a:p>
            <a:pPr lvl="0"/>
            <a:r>
              <a:rPr lang="en-US" dirty="0" smtClean="0"/>
              <a:t>Click to edit Master text styles</a:t>
            </a:r>
          </a:p>
        </p:txBody>
      </p:sp>
      <p:sp>
        <p:nvSpPr>
          <p:cNvPr id="7" name="TextBox 6"/>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2434065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713577446"/>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1942673416"/>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575511"/>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userDrawn="1">
  <p:cSld name="1_End slide">
    <p:bg>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noProof="0" smtClean="0"/>
              <a:t>Click to 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US" sz="900" noProof="0" dirty="0"/>
              <a:t>Insert </a:t>
            </a:r>
            <a:r>
              <a:rPr lang="en-US" sz="900" noProof="0" dirty="0" smtClean="0"/>
              <a:t>client logo </a:t>
            </a:r>
            <a:r>
              <a:rPr lang="en-US" sz="900" noProof="0" dirty="0"/>
              <a:t>here</a:t>
            </a:r>
            <a:endParaRPr lang="en-US"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noProof="0" smtClean="0"/>
              <a:t>Click to edit Master text styles</a:t>
            </a:r>
          </a:p>
        </p:txBody>
      </p:sp>
      <p:grpSp>
        <p:nvGrpSpPr>
          <p:cNvPr id="9" name="Group 8"/>
          <p:cNvGrpSpPr/>
          <p:nvPr userDrawn="1"/>
        </p:nvGrpSpPr>
        <p:grpSpPr>
          <a:xfrm>
            <a:off x="377991" y="378000"/>
            <a:ext cx="1620000" cy="307976"/>
            <a:chOff x="398463" y="404813"/>
            <a:chExt cx="1627187" cy="307976"/>
          </a:xfrm>
          <a:solidFill>
            <a:schemeClr val="tx1"/>
          </a:solidFill>
        </p:grpSpPr>
        <p:sp>
          <p:nvSpPr>
            <p:cNvPr id="1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3086532972"/>
      </p:ext>
    </p:extLst>
  </p:cSld>
  <p:clrMapOvr>
    <a:overrideClrMapping bg1="dk1" tx1="lt1" bg2="dk2" tx2="lt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2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noProof="0" dirty="0" smtClean="0"/>
              <a:t>Click to 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US" sz="900" noProof="0" dirty="0"/>
              <a:t>Insert </a:t>
            </a:r>
            <a:r>
              <a:rPr lang="en-US" sz="900" noProof="0" dirty="0" smtClean="0"/>
              <a:t>client logo </a:t>
            </a:r>
            <a:r>
              <a:rPr lang="en-US" sz="900" noProof="0" dirty="0"/>
              <a:t>here</a:t>
            </a:r>
            <a:endParaRPr lang="en-US"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noProof="0" smtClean="0"/>
              <a:t>Click to edit Master text styles</a:t>
            </a:r>
          </a:p>
        </p:txBody>
      </p:sp>
      <p:grpSp>
        <p:nvGrpSpPr>
          <p:cNvPr id="9" name="Group 8"/>
          <p:cNvGrpSpPr/>
          <p:nvPr userDrawn="1"/>
        </p:nvGrpSpPr>
        <p:grpSpPr>
          <a:xfrm>
            <a:off x="377991" y="378000"/>
            <a:ext cx="1620000" cy="307976"/>
            <a:chOff x="398463" y="404813"/>
            <a:chExt cx="1627187" cy="307976"/>
          </a:xfrm>
          <a:solidFill>
            <a:schemeClr val="tx1"/>
          </a:solidFill>
        </p:grpSpPr>
        <p:sp>
          <p:nvSpPr>
            <p:cNvPr id="1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3894793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
        <p:nvSpPr>
          <p:cNvPr id="16"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Chart Placeholder 3"/>
          <p:cNvSpPr>
            <a:spLocks noGrp="1"/>
          </p:cNvSpPr>
          <p:nvPr>
            <p:ph type="chart" sz="quarter" idx="15"/>
          </p:nvPr>
        </p:nvSpPr>
        <p:spPr>
          <a:xfrm>
            <a:off x="393700" y="2051999"/>
            <a:ext cx="2642082" cy="4069014"/>
          </a:xfrm>
          <a:prstGeom prst="rect">
            <a:avLst/>
          </a:prstGeom>
        </p:spPr>
        <p:txBody>
          <a:bodyPr/>
          <a:lstStyle/>
          <a:p>
            <a:endParaRPr lang="en-GB" dirty="0"/>
          </a:p>
        </p:txBody>
      </p:sp>
      <p:sp>
        <p:nvSpPr>
          <p:cNvPr id="18" name="Text Placeholder 8"/>
          <p:cNvSpPr>
            <a:spLocks noGrp="1"/>
          </p:cNvSpPr>
          <p:nvPr>
            <p:ph type="body" sz="quarter" idx="18"/>
          </p:nvPr>
        </p:nvSpPr>
        <p:spPr>
          <a:xfrm>
            <a:off x="395999" y="1700213"/>
            <a:ext cx="2653200" cy="357187"/>
          </a:xfrm>
        </p:spPr>
        <p:txBody>
          <a:bodyPr/>
          <a:lstStyle/>
          <a:p>
            <a:pPr lvl="0"/>
            <a:r>
              <a:rPr lang="en-US" dirty="0" smtClean="0"/>
              <a:t>Click to edit Master text styles</a:t>
            </a:r>
          </a:p>
        </p:txBody>
      </p:sp>
      <p:sp>
        <p:nvSpPr>
          <p:cNvPr id="7" name="Chart Placeholder 3"/>
          <p:cNvSpPr>
            <a:spLocks noGrp="1"/>
          </p:cNvSpPr>
          <p:nvPr>
            <p:ph type="chart" sz="quarter" idx="19"/>
          </p:nvPr>
        </p:nvSpPr>
        <p:spPr>
          <a:xfrm>
            <a:off x="3245400" y="2051999"/>
            <a:ext cx="2653200" cy="4069014"/>
          </a:xfrm>
          <a:prstGeom prst="rect">
            <a:avLst/>
          </a:prstGeom>
        </p:spPr>
        <p:txBody>
          <a:bodyPr/>
          <a:lstStyle/>
          <a:p>
            <a:endParaRPr lang="en-GB" dirty="0"/>
          </a:p>
        </p:txBody>
      </p:sp>
      <p:sp>
        <p:nvSpPr>
          <p:cNvPr id="8" name="Text Placeholder 8"/>
          <p:cNvSpPr>
            <a:spLocks noGrp="1"/>
          </p:cNvSpPr>
          <p:nvPr>
            <p:ph type="body" sz="quarter" idx="20"/>
          </p:nvPr>
        </p:nvSpPr>
        <p:spPr>
          <a:xfrm>
            <a:off x="3245399" y="1700213"/>
            <a:ext cx="2653200" cy="357187"/>
          </a:xfrm>
        </p:spPr>
        <p:txBody>
          <a:bodyPr/>
          <a:lstStyle/>
          <a:p>
            <a:pPr lvl="0"/>
            <a:r>
              <a:rPr lang="en-US" dirty="0" smtClean="0"/>
              <a:t>Click to edit Master text styles</a:t>
            </a:r>
          </a:p>
        </p:txBody>
      </p:sp>
      <p:sp>
        <p:nvSpPr>
          <p:cNvPr id="9" name="Chart Placeholder 3"/>
          <p:cNvSpPr>
            <a:spLocks noGrp="1"/>
          </p:cNvSpPr>
          <p:nvPr>
            <p:ph type="chart" sz="quarter" idx="21"/>
          </p:nvPr>
        </p:nvSpPr>
        <p:spPr>
          <a:xfrm>
            <a:off x="6108214" y="2051999"/>
            <a:ext cx="2642086" cy="4069014"/>
          </a:xfrm>
          <a:prstGeom prst="rect">
            <a:avLst/>
          </a:prstGeom>
        </p:spPr>
        <p:txBody>
          <a:bodyPr/>
          <a:lstStyle/>
          <a:p>
            <a:endParaRPr lang="en-GB" dirty="0"/>
          </a:p>
        </p:txBody>
      </p:sp>
      <p:sp>
        <p:nvSpPr>
          <p:cNvPr id="10" name="Text Placeholder 8"/>
          <p:cNvSpPr>
            <a:spLocks noGrp="1"/>
          </p:cNvSpPr>
          <p:nvPr>
            <p:ph type="body" sz="quarter" idx="22"/>
          </p:nvPr>
        </p:nvSpPr>
        <p:spPr>
          <a:xfrm>
            <a:off x="6094797" y="1700213"/>
            <a:ext cx="2655503" cy="357187"/>
          </a:xfrm>
        </p:spPr>
        <p:txBody>
          <a:bodyPr/>
          <a:lstStyle/>
          <a:p>
            <a:pPr lvl="0"/>
            <a:r>
              <a:rPr lang="en-US" dirty="0" smtClean="0"/>
              <a:t>Click to edit Master text styles</a:t>
            </a:r>
          </a:p>
        </p:txBody>
      </p:sp>
      <p:sp>
        <p:nvSpPr>
          <p:cNvPr id="12" name="Text Placeholder 7"/>
          <p:cNvSpPr>
            <a:spLocks noGrp="1"/>
          </p:cNvSpPr>
          <p:nvPr>
            <p:ph type="body" sz="quarter" idx="23"/>
          </p:nvPr>
        </p:nvSpPr>
        <p:spPr>
          <a:xfrm>
            <a:off x="391081" y="6121013"/>
            <a:ext cx="8359220" cy="256647"/>
          </a:xfrm>
        </p:spPr>
        <p:txBody>
          <a:bodyPr>
            <a:normAutofit/>
          </a:bodyPr>
          <a:lstStyle>
            <a:lvl1pPr>
              <a:spcAft>
                <a:spcPts val="0"/>
              </a:spcAft>
              <a:defRPr sz="900"/>
            </a:lvl1pPr>
          </a:lstStyle>
          <a:p>
            <a:pPr lvl="0"/>
            <a:r>
              <a:rPr lang="en-US" dirty="0" smtClean="0"/>
              <a:t>Click to edit Master text styles</a:t>
            </a:r>
          </a:p>
        </p:txBody>
      </p:sp>
    </p:spTree>
    <p:extLst>
      <p:ext uri="{BB962C8B-B14F-4D97-AF65-F5344CB8AC3E}">
        <p14:creationId xmlns:p14="http://schemas.microsoft.com/office/powerpoint/2010/main" val="187191394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3 chart">
    <p:bg>
      <p:bgRef idx="1001">
        <a:schemeClr val="bg1"/>
      </p:bgRef>
    </p:bg>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BBBCBC"/>
                </a:solidFill>
              </a:defRPr>
            </a:lvl1pPr>
          </a:lstStyle>
          <a:p>
            <a:pPr lvl="0"/>
            <a:r>
              <a:rPr lang="en-US" dirty="0" smtClean="0"/>
              <a:t>Click to add subtitle</a:t>
            </a:r>
          </a:p>
        </p:txBody>
      </p:sp>
      <p:sp>
        <p:nvSpPr>
          <p:cNvPr id="16"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Chart Placeholder 3"/>
          <p:cNvSpPr>
            <a:spLocks noGrp="1"/>
          </p:cNvSpPr>
          <p:nvPr>
            <p:ph type="chart" sz="quarter" idx="15"/>
          </p:nvPr>
        </p:nvSpPr>
        <p:spPr>
          <a:xfrm>
            <a:off x="393700" y="2051999"/>
            <a:ext cx="2642082" cy="4069014"/>
          </a:xfrm>
          <a:prstGeom prst="rect">
            <a:avLst/>
          </a:prstGeom>
        </p:spPr>
        <p:txBody>
          <a:bodyPr/>
          <a:lstStyle/>
          <a:p>
            <a:endParaRPr lang="en-GB" dirty="0"/>
          </a:p>
        </p:txBody>
      </p:sp>
      <p:sp>
        <p:nvSpPr>
          <p:cNvPr id="18" name="Text Placeholder 8"/>
          <p:cNvSpPr>
            <a:spLocks noGrp="1"/>
          </p:cNvSpPr>
          <p:nvPr>
            <p:ph type="body" sz="quarter" idx="18"/>
          </p:nvPr>
        </p:nvSpPr>
        <p:spPr>
          <a:xfrm>
            <a:off x="395999" y="1700213"/>
            <a:ext cx="2653200" cy="357187"/>
          </a:xfrm>
        </p:spPr>
        <p:txBody>
          <a:bodyPr/>
          <a:lstStyle/>
          <a:p>
            <a:pPr lvl="0"/>
            <a:r>
              <a:rPr lang="en-US" dirty="0" smtClean="0"/>
              <a:t>Click to edit Master text styles</a:t>
            </a:r>
          </a:p>
        </p:txBody>
      </p:sp>
      <p:sp>
        <p:nvSpPr>
          <p:cNvPr id="7" name="Chart Placeholder 3"/>
          <p:cNvSpPr>
            <a:spLocks noGrp="1"/>
          </p:cNvSpPr>
          <p:nvPr>
            <p:ph type="chart" sz="quarter" idx="19"/>
          </p:nvPr>
        </p:nvSpPr>
        <p:spPr>
          <a:xfrm>
            <a:off x="3245400" y="2051999"/>
            <a:ext cx="2653200" cy="4069014"/>
          </a:xfrm>
          <a:prstGeom prst="rect">
            <a:avLst/>
          </a:prstGeom>
        </p:spPr>
        <p:txBody>
          <a:bodyPr/>
          <a:lstStyle/>
          <a:p>
            <a:endParaRPr lang="en-GB" dirty="0"/>
          </a:p>
        </p:txBody>
      </p:sp>
      <p:sp>
        <p:nvSpPr>
          <p:cNvPr id="8" name="Text Placeholder 8"/>
          <p:cNvSpPr>
            <a:spLocks noGrp="1"/>
          </p:cNvSpPr>
          <p:nvPr>
            <p:ph type="body" sz="quarter" idx="20"/>
          </p:nvPr>
        </p:nvSpPr>
        <p:spPr>
          <a:xfrm>
            <a:off x="3245399" y="1700213"/>
            <a:ext cx="2653200" cy="357187"/>
          </a:xfrm>
        </p:spPr>
        <p:txBody>
          <a:bodyPr/>
          <a:lstStyle/>
          <a:p>
            <a:pPr lvl="0"/>
            <a:r>
              <a:rPr lang="en-US" dirty="0" smtClean="0"/>
              <a:t>Click to edit Master text styles</a:t>
            </a:r>
          </a:p>
        </p:txBody>
      </p:sp>
      <p:sp>
        <p:nvSpPr>
          <p:cNvPr id="9" name="Chart Placeholder 3"/>
          <p:cNvSpPr>
            <a:spLocks noGrp="1"/>
          </p:cNvSpPr>
          <p:nvPr>
            <p:ph type="chart" sz="quarter" idx="21"/>
          </p:nvPr>
        </p:nvSpPr>
        <p:spPr>
          <a:xfrm>
            <a:off x="6108214" y="2051999"/>
            <a:ext cx="2642086" cy="4069014"/>
          </a:xfrm>
          <a:prstGeom prst="rect">
            <a:avLst/>
          </a:prstGeom>
        </p:spPr>
        <p:txBody>
          <a:bodyPr/>
          <a:lstStyle/>
          <a:p>
            <a:endParaRPr lang="en-GB" dirty="0"/>
          </a:p>
        </p:txBody>
      </p:sp>
      <p:sp>
        <p:nvSpPr>
          <p:cNvPr id="10" name="Text Placeholder 8"/>
          <p:cNvSpPr>
            <a:spLocks noGrp="1"/>
          </p:cNvSpPr>
          <p:nvPr>
            <p:ph type="body" sz="quarter" idx="22"/>
          </p:nvPr>
        </p:nvSpPr>
        <p:spPr>
          <a:xfrm>
            <a:off x="6094797" y="1700213"/>
            <a:ext cx="2655503" cy="357187"/>
          </a:xfrm>
        </p:spPr>
        <p:txBody>
          <a:bodyPr/>
          <a:lstStyle/>
          <a:p>
            <a:pPr lvl="0"/>
            <a:r>
              <a:rPr lang="en-US" dirty="0" smtClean="0"/>
              <a:t>Click to edit Master text styles</a:t>
            </a:r>
          </a:p>
        </p:txBody>
      </p:sp>
      <p:sp>
        <p:nvSpPr>
          <p:cNvPr id="12" name="Text Placeholder 7"/>
          <p:cNvSpPr>
            <a:spLocks noGrp="1"/>
          </p:cNvSpPr>
          <p:nvPr>
            <p:ph type="body" sz="quarter" idx="23"/>
          </p:nvPr>
        </p:nvSpPr>
        <p:spPr>
          <a:xfrm>
            <a:off x="391081" y="6121013"/>
            <a:ext cx="8359220" cy="256647"/>
          </a:xfrm>
        </p:spPr>
        <p:txBody>
          <a:bodyPr>
            <a:normAutofit/>
          </a:bodyPr>
          <a:lstStyle>
            <a:lvl1pPr>
              <a:spcAft>
                <a:spcPts val="0"/>
              </a:spcAft>
              <a:defRPr sz="900"/>
            </a:lvl1pPr>
          </a:lstStyle>
          <a:p>
            <a:pPr lvl="0"/>
            <a:r>
              <a:rPr lang="en-US" dirty="0" smtClean="0"/>
              <a:t>Click to edit Master text styles</a:t>
            </a:r>
          </a:p>
        </p:txBody>
      </p:sp>
      <p:sp>
        <p:nvSpPr>
          <p:cNvPr id="11" name="TextBox 10"/>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2062051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95422" y="295683"/>
            <a:ext cx="8382818"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9" name="Text Placeholder 8"/>
          <p:cNvSpPr>
            <a:spLocks noGrp="1"/>
          </p:cNvSpPr>
          <p:nvPr>
            <p:ph type="body" sz="quarter" idx="13" hasCustomPrompt="1"/>
          </p:nvPr>
        </p:nvSpPr>
        <p:spPr>
          <a:xfrm>
            <a:off x="395422" y="651600"/>
            <a:ext cx="8382818"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
        <p:nvSpPr>
          <p:cNvPr id="13" name="Content Placeholder 3"/>
          <p:cNvSpPr>
            <a:spLocks noGrp="1"/>
          </p:cNvSpPr>
          <p:nvPr>
            <p:ph sz="quarter" idx="10"/>
          </p:nvPr>
        </p:nvSpPr>
        <p:spPr>
          <a:xfrm>
            <a:off x="393700" y="1700212"/>
            <a:ext cx="3961722"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5"/>
            <a:r>
              <a:rPr lang="en-US" dirty="0" smtClean="0"/>
              <a:t>Fifth level</a:t>
            </a:r>
          </a:p>
          <a:p>
            <a:pPr lvl="6"/>
            <a:r>
              <a:rPr lang="en-US" dirty="0" smtClean="0"/>
              <a:t>Sixth level</a:t>
            </a:r>
          </a:p>
          <a:p>
            <a:pPr lvl="7"/>
            <a:r>
              <a:rPr lang="en-US" dirty="0" smtClean="0"/>
              <a:t>Seventh level</a:t>
            </a:r>
          </a:p>
          <a:p>
            <a:pPr lvl="8"/>
            <a:r>
              <a:rPr lang="en-US" dirty="0" smtClean="0"/>
              <a:t>Eighth level</a:t>
            </a:r>
          </a:p>
          <a:p>
            <a:pPr lvl="8"/>
            <a:r>
              <a:rPr lang="en-US" dirty="0" smtClean="0"/>
              <a:t>Ninth level</a:t>
            </a:r>
            <a:endParaRPr lang="en-US" dirty="0"/>
          </a:p>
        </p:txBody>
      </p:sp>
      <p:sp>
        <p:nvSpPr>
          <p:cNvPr id="15" name="Content Placeholder 3"/>
          <p:cNvSpPr>
            <a:spLocks noGrp="1"/>
          </p:cNvSpPr>
          <p:nvPr>
            <p:ph sz="quarter" idx="20"/>
          </p:nvPr>
        </p:nvSpPr>
        <p:spPr>
          <a:xfrm>
            <a:off x="4786154" y="1700212"/>
            <a:ext cx="3964145"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5"/>
            <a:r>
              <a:rPr lang="en-US" dirty="0" smtClean="0"/>
              <a:t>Fifth level</a:t>
            </a:r>
          </a:p>
          <a:p>
            <a:pPr lvl="6"/>
            <a:r>
              <a:rPr lang="en-US" dirty="0" smtClean="0"/>
              <a:t>Sixth level</a:t>
            </a:r>
          </a:p>
          <a:p>
            <a:pPr lvl="7"/>
            <a:r>
              <a:rPr lang="en-US" dirty="0" smtClean="0"/>
              <a:t>Seventh level</a:t>
            </a:r>
          </a:p>
          <a:p>
            <a:pPr lvl="8"/>
            <a:r>
              <a:rPr lang="en-US" dirty="0" smtClean="0"/>
              <a:t>Eighth level</a:t>
            </a:r>
          </a:p>
          <a:p>
            <a:pPr lvl="8"/>
            <a:r>
              <a:rPr lang="en-US" dirty="0" smtClean="0"/>
              <a:t>Ninth level</a:t>
            </a:r>
            <a:endParaRPr lang="en-US" dirty="0"/>
          </a:p>
        </p:txBody>
      </p:sp>
    </p:spTree>
    <p:extLst>
      <p:ext uri="{BB962C8B-B14F-4D97-AF65-F5344CB8AC3E}">
        <p14:creationId xmlns:p14="http://schemas.microsoft.com/office/powerpoint/2010/main" val="2011832868"/>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
        <p:nvSpPr>
          <p:cNvPr id="8"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1" name="Content Placeholder 3"/>
          <p:cNvSpPr>
            <a:spLocks noGrp="1"/>
          </p:cNvSpPr>
          <p:nvPr>
            <p:ph sz="quarter" idx="10"/>
          </p:nvPr>
        </p:nvSpPr>
        <p:spPr>
          <a:xfrm>
            <a:off x="393700" y="1700212"/>
            <a:ext cx="3961722" cy="4681537"/>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5"/>
            <a:r>
              <a:rPr lang="en-US" dirty="0" smtClean="0"/>
              <a:t>Fifth level</a:t>
            </a:r>
          </a:p>
          <a:p>
            <a:pPr lvl="6"/>
            <a:r>
              <a:rPr lang="en-US" dirty="0" smtClean="0"/>
              <a:t>Sixth level</a:t>
            </a:r>
          </a:p>
          <a:p>
            <a:pPr lvl="7"/>
            <a:r>
              <a:rPr lang="en-US" dirty="0" smtClean="0"/>
              <a:t>Seventh level</a:t>
            </a:r>
          </a:p>
          <a:p>
            <a:pPr lvl="8"/>
            <a:r>
              <a:rPr lang="en-US" dirty="0" smtClean="0"/>
              <a:t>Eighth level</a:t>
            </a:r>
          </a:p>
          <a:p>
            <a:pPr lvl="8"/>
            <a:r>
              <a:rPr lang="en-US" dirty="0" smtClean="0"/>
              <a:t>Ninth level</a:t>
            </a:r>
            <a:endParaRPr lang="en-US" dirty="0"/>
          </a:p>
        </p:txBody>
      </p:sp>
      <p:sp>
        <p:nvSpPr>
          <p:cNvPr id="13" name="Content Placeholder 3"/>
          <p:cNvSpPr>
            <a:spLocks noGrp="1"/>
          </p:cNvSpPr>
          <p:nvPr>
            <p:ph sz="quarter" idx="20"/>
          </p:nvPr>
        </p:nvSpPr>
        <p:spPr>
          <a:xfrm>
            <a:off x="4788000" y="1700213"/>
            <a:ext cx="3962300" cy="4681536"/>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5"/>
            <a:r>
              <a:rPr lang="en-US" dirty="0" smtClean="0"/>
              <a:t>Fifth level</a:t>
            </a:r>
          </a:p>
          <a:p>
            <a:pPr lvl="6"/>
            <a:r>
              <a:rPr lang="en-US" dirty="0" smtClean="0"/>
              <a:t>Sixth level</a:t>
            </a:r>
          </a:p>
          <a:p>
            <a:pPr lvl="7"/>
            <a:r>
              <a:rPr lang="en-US" dirty="0" smtClean="0"/>
              <a:t>Seventh level</a:t>
            </a:r>
          </a:p>
          <a:p>
            <a:pPr lvl="8"/>
            <a:r>
              <a:rPr lang="en-US" dirty="0" smtClean="0"/>
              <a:t>Eighth level</a:t>
            </a:r>
          </a:p>
          <a:p>
            <a:pPr lvl="8"/>
            <a:r>
              <a:rPr lang="en-US" dirty="0" smtClean="0"/>
              <a:t>Ninth level</a:t>
            </a:r>
            <a:endParaRPr lang="en-US" dirty="0"/>
          </a:p>
        </p:txBody>
      </p:sp>
    </p:spTree>
    <p:extLst>
      <p:ext uri="{BB962C8B-B14F-4D97-AF65-F5344CB8AC3E}">
        <p14:creationId xmlns:p14="http://schemas.microsoft.com/office/powerpoint/2010/main" val="356677764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95422" y="1700213"/>
            <a:ext cx="3960000" cy="4420800"/>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5"/>
            <a:r>
              <a:rPr lang="en-US" dirty="0" smtClean="0"/>
              <a:t>Fifth level</a:t>
            </a:r>
          </a:p>
          <a:p>
            <a:pPr lvl="6"/>
            <a:r>
              <a:rPr lang="en-US" dirty="0" smtClean="0"/>
              <a:t>Sixth level</a:t>
            </a:r>
          </a:p>
          <a:p>
            <a:pPr lvl="7"/>
            <a:r>
              <a:rPr lang="en-US" dirty="0" smtClean="0"/>
              <a:t>Seventh level</a:t>
            </a:r>
          </a:p>
          <a:p>
            <a:pPr lvl="8"/>
            <a:r>
              <a:rPr lang="en-US" dirty="0" smtClean="0"/>
              <a:t>Eighth level</a:t>
            </a:r>
          </a:p>
          <a:p>
            <a:pPr lvl="8"/>
            <a:r>
              <a:rPr lang="en-US" dirty="0" smtClean="0"/>
              <a:t>Ninth level</a:t>
            </a:r>
            <a:endParaRPr lang="en-US" dirty="0"/>
          </a:p>
        </p:txBody>
      </p:sp>
      <p:sp>
        <p:nvSpPr>
          <p:cNvPr id="3" name="Chart Placeholder 2"/>
          <p:cNvSpPr>
            <a:spLocks noGrp="1"/>
          </p:cNvSpPr>
          <p:nvPr>
            <p:ph type="chart" sz="quarter" idx="21"/>
          </p:nvPr>
        </p:nvSpPr>
        <p:spPr>
          <a:xfrm>
            <a:off x="4755917" y="2125013"/>
            <a:ext cx="3994383" cy="3996000"/>
          </a:xfrm>
        </p:spPr>
        <p:txBody>
          <a:bodyPr/>
          <a:lstStyle/>
          <a:p>
            <a:endParaRPr lang="en-GB" dirty="0"/>
          </a:p>
        </p:txBody>
      </p:sp>
      <p:sp>
        <p:nvSpPr>
          <p:cNvPr id="6" name="Text Placeholder 5"/>
          <p:cNvSpPr>
            <a:spLocks noGrp="1"/>
          </p:cNvSpPr>
          <p:nvPr>
            <p:ph type="body" sz="quarter" idx="22"/>
          </p:nvPr>
        </p:nvSpPr>
        <p:spPr>
          <a:xfrm>
            <a:off x="4755917" y="1700213"/>
            <a:ext cx="3989454" cy="385762"/>
          </a:xfrm>
        </p:spPr>
        <p:txBody>
          <a:bodyPr/>
          <a:lstStyle/>
          <a:p>
            <a:pPr lvl="0"/>
            <a:r>
              <a:rPr lang="en-US" dirty="0" smtClean="0"/>
              <a:t>Click to edit Master text styles</a:t>
            </a:r>
          </a:p>
        </p:txBody>
      </p:sp>
      <p:sp>
        <p:nvSpPr>
          <p:cNvPr id="11"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
        <p:nvSpPr>
          <p:cNvPr id="13"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5" name="Text Placeholder 7"/>
          <p:cNvSpPr>
            <a:spLocks noGrp="1"/>
          </p:cNvSpPr>
          <p:nvPr>
            <p:ph type="body" sz="quarter" idx="23"/>
          </p:nvPr>
        </p:nvSpPr>
        <p:spPr>
          <a:xfrm>
            <a:off x="391080" y="6121013"/>
            <a:ext cx="8359220" cy="256647"/>
          </a:xfrm>
        </p:spPr>
        <p:txBody>
          <a:bodyPr>
            <a:normAutofit/>
          </a:bodyPr>
          <a:lstStyle>
            <a:lvl1pPr>
              <a:spcAft>
                <a:spcPts val="0"/>
              </a:spcAft>
              <a:defRPr sz="900"/>
            </a:lvl1pPr>
          </a:lstStyle>
          <a:p>
            <a:pPr lvl="0"/>
            <a:r>
              <a:rPr lang="en-US" dirty="0" smtClean="0"/>
              <a:t>Click to edit Master text styles</a:t>
            </a:r>
          </a:p>
        </p:txBody>
      </p:sp>
    </p:spTree>
    <p:extLst>
      <p:ext uri="{BB962C8B-B14F-4D97-AF65-F5344CB8AC3E}">
        <p14:creationId xmlns:p14="http://schemas.microsoft.com/office/powerpoint/2010/main" val="408989373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3616" y="2125013"/>
            <a:ext cx="3994384" cy="3996000"/>
          </a:xfrm>
        </p:spPr>
        <p:txBody>
          <a:bodyPr/>
          <a:lstStyle/>
          <a:p>
            <a:endParaRPr lang="en-GB" dirty="0"/>
          </a:p>
        </p:txBody>
      </p:sp>
      <p:sp>
        <p:nvSpPr>
          <p:cNvPr id="6" name="Text Placeholder 5"/>
          <p:cNvSpPr>
            <a:spLocks noGrp="1"/>
          </p:cNvSpPr>
          <p:nvPr>
            <p:ph type="body" sz="quarter" idx="22"/>
          </p:nvPr>
        </p:nvSpPr>
        <p:spPr>
          <a:xfrm>
            <a:off x="4753617" y="1700213"/>
            <a:ext cx="3994383" cy="385762"/>
          </a:xfrm>
        </p:spPr>
        <p:txBody>
          <a:bodyPr/>
          <a:lstStyle/>
          <a:p>
            <a:pPr lvl="0"/>
            <a:r>
              <a:rPr lang="en-US" dirty="0" smtClean="0"/>
              <a:t>Click to edit Master text styles</a:t>
            </a:r>
          </a:p>
        </p:txBody>
      </p:sp>
      <p:sp>
        <p:nvSpPr>
          <p:cNvPr id="11"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
        <p:nvSpPr>
          <p:cNvPr id="13"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5" name="Text Placeholder 7"/>
          <p:cNvSpPr>
            <a:spLocks noGrp="1"/>
          </p:cNvSpPr>
          <p:nvPr>
            <p:ph type="body" sz="quarter" idx="23"/>
          </p:nvPr>
        </p:nvSpPr>
        <p:spPr>
          <a:xfrm>
            <a:off x="391081" y="6121013"/>
            <a:ext cx="8359220" cy="256647"/>
          </a:xfrm>
        </p:spPr>
        <p:txBody>
          <a:bodyPr>
            <a:normAutofit/>
          </a:bodyPr>
          <a:lstStyle>
            <a:lvl1pPr>
              <a:spcAft>
                <a:spcPts val="0"/>
              </a:spcAft>
              <a:defRPr sz="900"/>
            </a:lvl1pPr>
          </a:lstStyle>
          <a:p>
            <a:pPr lvl="0"/>
            <a:r>
              <a:rPr lang="en-US" dirty="0" smtClean="0"/>
              <a:t>Click to edit Master text styles</a:t>
            </a:r>
          </a:p>
        </p:txBody>
      </p:sp>
      <p:sp>
        <p:nvSpPr>
          <p:cNvPr id="9" name="Chart Placeholder 2"/>
          <p:cNvSpPr>
            <a:spLocks noGrp="1"/>
          </p:cNvSpPr>
          <p:nvPr>
            <p:ph type="chart" sz="quarter" idx="24"/>
          </p:nvPr>
        </p:nvSpPr>
        <p:spPr>
          <a:xfrm>
            <a:off x="396000" y="2125013"/>
            <a:ext cx="3987619" cy="3996000"/>
          </a:xfrm>
        </p:spPr>
        <p:txBody>
          <a:bodyPr/>
          <a:lstStyle/>
          <a:p>
            <a:endParaRPr lang="en-GB" dirty="0"/>
          </a:p>
        </p:txBody>
      </p:sp>
      <p:sp>
        <p:nvSpPr>
          <p:cNvPr id="12" name="Text Placeholder 5"/>
          <p:cNvSpPr>
            <a:spLocks noGrp="1"/>
          </p:cNvSpPr>
          <p:nvPr>
            <p:ph type="body" sz="quarter" idx="25"/>
          </p:nvPr>
        </p:nvSpPr>
        <p:spPr>
          <a:xfrm>
            <a:off x="396000" y="1700213"/>
            <a:ext cx="3989454" cy="385762"/>
          </a:xfrm>
        </p:spPr>
        <p:txBody>
          <a:bodyPr/>
          <a:lstStyle/>
          <a:p>
            <a:pPr lvl="0"/>
            <a:r>
              <a:rPr lang="en-US" dirty="0" smtClean="0"/>
              <a:t>Click to edit Master text styles</a:t>
            </a:r>
          </a:p>
        </p:txBody>
      </p:sp>
    </p:spTree>
    <p:extLst>
      <p:ext uri="{BB962C8B-B14F-4D97-AF65-F5344CB8AC3E}">
        <p14:creationId xmlns:p14="http://schemas.microsoft.com/office/powerpoint/2010/main" val="378545412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2 chart">
    <p:bg>
      <p:bgRef idx="1001">
        <a:schemeClr val="bg1"/>
      </p:bgRef>
    </p:bg>
    <p:spTree>
      <p:nvGrpSpPr>
        <p:cNvPr id="1" name=""/>
        <p:cNvGrpSpPr/>
        <p:nvPr/>
      </p:nvGrpSpPr>
      <p:grpSpPr>
        <a:xfrm>
          <a:off x="0" y="0"/>
          <a:ext cx="0" cy="0"/>
          <a:chOff x="0" y="0"/>
          <a:chExt cx="0" cy="0"/>
        </a:xfrm>
      </p:grpSpPr>
      <p:sp>
        <p:nvSpPr>
          <p:cNvPr id="11"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BBBCBC"/>
                </a:solidFill>
              </a:defRPr>
            </a:lvl1pPr>
          </a:lstStyle>
          <a:p>
            <a:pPr lvl="0"/>
            <a:r>
              <a:rPr lang="en-US" dirty="0" smtClean="0"/>
              <a:t>Click to add subtitle</a:t>
            </a:r>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hart Placeholder 2"/>
          <p:cNvSpPr>
            <a:spLocks noGrp="1"/>
          </p:cNvSpPr>
          <p:nvPr>
            <p:ph type="chart" sz="quarter" idx="21"/>
          </p:nvPr>
        </p:nvSpPr>
        <p:spPr>
          <a:xfrm>
            <a:off x="4753616" y="2125013"/>
            <a:ext cx="3994384" cy="3996000"/>
          </a:xfrm>
        </p:spPr>
        <p:txBody>
          <a:bodyPr/>
          <a:lstStyle/>
          <a:p>
            <a:endParaRPr lang="en-GB" dirty="0"/>
          </a:p>
        </p:txBody>
      </p:sp>
      <p:sp>
        <p:nvSpPr>
          <p:cNvPr id="6" name="Text Placeholder 5"/>
          <p:cNvSpPr>
            <a:spLocks noGrp="1"/>
          </p:cNvSpPr>
          <p:nvPr>
            <p:ph type="body" sz="quarter" idx="22"/>
          </p:nvPr>
        </p:nvSpPr>
        <p:spPr>
          <a:xfrm>
            <a:off x="4753617" y="1700213"/>
            <a:ext cx="3994383" cy="385762"/>
          </a:xfrm>
        </p:spPr>
        <p:txBody>
          <a:bodyPr/>
          <a:lstStyle/>
          <a:p>
            <a:pPr lvl="0"/>
            <a:r>
              <a:rPr lang="en-US" dirty="0" smtClean="0"/>
              <a:t>Click to edit Master text styles</a:t>
            </a:r>
          </a:p>
        </p:txBody>
      </p:sp>
      <p:sp>
        <p:nvSpPr>
          <p:cNvPr id="15" name="Text Placeholder 7"/>
          <p:cNvSpPr>
            <a:spLocks noGrp="1"/>
          </p:cNvSpPr>
          <p:nvPr>
            <p:ph type="body" sz="quarter" idx="23"/>
          </p:nvPr>
        </p:nvSpPr>
        <p:spPr>
          <a:xfrm>
            <a:off x="391081" y="6121013"/>
            <a:ext cx="8359220" cy="256647"/>
          </a:xfrm>
        </p:spPr>
        <p:txBody>
          <a:bodyPr>
            <a:normAutofit/>
          </a:bodyPr>
          <a:lstStyle>
            <a:lvl1pPr>
              <a:spcAft>
                <a:spcPts val="0"/>
              </a:spcAft>
              <a:defRPr sz="900"/>
            </a:lvl1pPr>
          </a:lstStyle>
          <a:p>
            <a:pPr lvl="0"/>
            <a:r>
              <a:rPr lang="en-US" dirty="0" smtClean="0"/>
              <a:t>Click to edit Master text styles</a:t>
            </a:r>
          </a:p>
        </p:txBody>
      </p:sp>
      <p:sp>
        <p:nvSpPr>
          <p:cNvPr id="9" name="Chart Placeholder 2"/>
          <p:cNvSpPr>
            <a:spLocks noGrp="1"/>
          </p:cNvSpPr>
          <p:nvPr>
            <p:ph type="chart" sz="quarter" idx="24"/>
          </p:nvPr>
        </p:nvSpPr>
        <p:spPr>
          <a:xfrm>
            <a:off x="396000" y="2125013"/>
            <a:ext cx="3987619" cy="3996000"/>
          </a:xfrm>
        </p:spPr>
        <p:txBody>
          <a:bodyPr/>
          <a:lstStyle/>
          <a:p>
            <a:endParaRPr lang="en-GB" dirty="0"/>
          </a:p>
        </p:txBody>
      </p:sp>
      <p:sp>
        <p:nvSpPr>
          <p:cNvPr id="12" name="Text Placeholder 5"/>
          <p:cNvSpPr>
            <a:spLocks noGrp="1"/>
          </p:cNvSpPr>
          <p:nvPr>
            <p:ph type="body" sz="quarter" idx="25"/>
          </p:nvPr>
        </p:nvSpPr>
        <p:spPr>
          <a:xfrm>
            <a:off x="396000" y="1700213"/>
            <a:ext cx="3989454" cy="385762"/>
          </a:xfrm>
        </p:spPr>
        <p:txBody>
          <a:bodyPr/>
          <a:lstStyle/>
          <a:p>
            <a:pPr lvl="0"/>
            <a:r>
              <a:rPr lang="en-US" dirty="0" smtClean="0"/>
              <a:t>Click to edit Master text styles</a:t>
            </a:r>
          </a:p>
        </p:txBody>
      </p:sp>
      <p:sp>
        <p:nvSpPr>
          <p:cNvPr id="10" name="TextBox 9"/>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31073385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pic>
        <p:nvPicPr>
          <p:cNvPr id="22" name="Picture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5288" y="404813"/>
            <a:ext cx="1633731" cy="307849"/>
          </a:xfrm>
          <a:prstGeom prst="rect">
            <a:avLst/>
          </a:prstGeom>
        </p:spPr>
      </p:pic>
      <p:sp>
        <p:nvSpPr>
          <p:cNvPr id="23" name="Subtitle 2"/>
          <p:cNvSpPr>
            <a:spLocks noGrp="1"/>
          </p:cNvSpPr>
          <p:nvPr>
            <p:ph type="subTitle" idx="1"/>
          </p:nvPr>
        </p:nvSpPr>
        <p:spPr bwMode="gray">
          <a:xfrm>
            <a:off x="395288" y="5864229"/>
            <a:ext cx="4176711" cy="505645"/>
          </a:xfrm>
          <a:prstGeom prst="rect">
            <a:avLst/>
          </a:prstGeom>
        </p:spPr>
        <p:txBody>
          <a:bodyPr lIns="0" tIns="0" rIns="0" bIns="0">
            <a:noAutofit/>
          </a:bodyPr>
          <a:lstStyle>
            <a:lvl1pPr marL="0" indent="0" algn="l">
              <a:lnSpc>
                <a:spcPct val="11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4" name="Text Placeholder 4"/>
          <p:cNvSpPr>
            <a:spLocks noGrp="1"/>
          </p:cNvSpPr>
          <p:nvPr>
            <p:ph type="body" sz="quarter" idx="10"/>
          </p:nvPr>
        </p:nvSpPr>
        <p:spPr>
          <a:xfrm>
            <a:off x="395288" y="6399564"/>
            <a:ext cx="417671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75413102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95999" y="295683"/>
            <a:ext cx="8365413" cy="1129080"/>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6" name="Content Placeholder 3"/>
          <p:cNvSpPr>
            <a:spLocks noGrp="1"/>
          </p:cNvSpPr>
          <p:nvPr>
            <p:ph sz="quarter" idx="10"/>
          </p:nvPr>
        </p:nvSpPr>
        <p:spPr>
          <a:xfrm>
            <a:off x="393700" y="1700213"/>
            <a:ext cx="3263900" cy="4681538"/>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5"/>
            <a:r>
              <a:rPr lang="en-US" dirty="0" smtClean="0"/>
              <a:t>Fifth level</a:t>
            </a:r>
          </a:p>
          <a:p>
            <a:pPr lvl="6"/>
            <a:r>
              <a:rPr lang="en-US" dirty="0" smtClean="0"/>
              <a:t>Sixth level</a:t>
            </a:r>
          </a:p>
          <a:p>
            <a:pPr lvl="7"/>
            <a:r>
              <a:rPr lang="en-US" dirty="0" smtClean="0"/>
              <a:t>Seventh level</a:t>
            </a:r>
          </a:p>
          <a:p>
            <a:pPr lvl="8"/>
            <a:r>
              <a:rPr lang="en-US" dirty="0" smtClean="0"/>
              <a:t>Eighth level</a:t>
            </a:r>
          </a:p>
          <a:p>
            <a:pPr lvl="8"/>
            <a:r>
              <a:rPr lang="en-US" dirty="0" smtClean="0"/>
              <a:t>Ninth level</a:t>
            </a:r>
            <a:endParaRPr lang="en-US" dirty="0"/>
          </a:p>
        </p:txBody>
      </p:sp>
      <p:sp>
        <p:nvSpPr>
          <p:cNvPr id="8" name="Content Placeholder 3"/>
          <p:cNvSpPr>
            <a:spLocks noGrp="1"/>
          </p:cNvSpPr>
          <p:nvPr>
            <p:ph sz="quarter" idx="16"/>
          </p:nvPr>
        </p:nvSpPr>
        <p:spPr>
          <a:xfrm>
            <a:off x="3879515" y="1700213"/>
            <a:ext cx="4870785" cy="4681538"/>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5"/>
            <a:r>
              <a:rPr lang="en-US" dirty="0" smtClean="0"/>
              <a:t>Fifth level</a:t>
            </a:r>
          </a:p>
          <a:p>
            <a:pPr lvl="6"/>
            <a:r>
              <a:rPr lang="en-US" dirty="0" smtClean="0"/>
              <a:t>Sixth level</a:t>
            </a:r>
          </a:p>
          <a:p>
            <a:pPr lvl="7"/>
            <a:r>
              <a:rPr lang="en-US" dirty="0" smtClean="0"/>
              <a:t>Seventh level</a:t>
            </a:r>
          </a:p>
          <a:p>
            <a:pPr lvl="8"/>
            <a:r>
              <a:rPr lang="en-US" dirty="0" smtClean="0"/>
              <a:t>Eighth level</a:t>
            </a:r>
          </a:p>
          <a:p>
            <a:pPr lvl="8"/>
            <a:r>
              <a:rPr lang="en-US" dirty="0" smtClean="0"/>
              <a:t>Ninth level</a:t>
            </a:r>
            <a:endParaRPr lang="en-US" dirty="0"/>
          </a:p>
        </p:txBody>
      </p:sp>
      <p:sp>
        <p:nvSpPr>
          <p:cNvPr id="9"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Tree>
    <p:extLst>
      <p:ext uri="{BB962C8B-B14F-4D97-AF65-F5344CB8AC3E}">
        <p14:creationId xmlns:p14="http://schemas.microsoft.com/office/powerpoint/2010/main" val="330852330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95999" y="295683"/>
            <a:ext cx="8365413" cy="1129080"/>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6" name="Content Placeholder 3"/>
          <p:cNvSpPr>
            <a:spLocks noGrp="1"/>
          </p:cNvSpPr>
          <p:nvPr>
            <p:ph sz="quarter" idx="10"/>
          </p:nvPr>
        </p:nvSpPr>
        <p:spPr>
          <a:xfrm>
            <a:off x="5683412" y="1700212"/>
            <a:ext cx="3066888" cy="4681539"/>
          </a:xfrm>
          <a:prstGeom prst="rect">
            <a:avLst/>
          </a:prstGeom>
        </p:spPr>
        <p:txBody>
          <a:bodyPr>
            <a:norm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dirty="0" smtClean="0"/>
              <a:t>Click to edit Master text styles</a:t>
            </a:r>
          </a:p>
        </p:txBody>
      </p:sp>
      <p:sp>
        <p:nvSpPr>
          <p:cNvPr id="8" name="Content Placeholder 3"/>
          <p:cNvSpPr>
            <a:spLocks noGrp="1"/>
          </p:cNvSpPr>
          <p:nvPr>
            <p:ph sz="quarter" idx="16"/>
          </p:nvPr>
        </p:nvSpPr>
        <p:spPr>
          <a:xfrm>
            <a:off x="393700" y="1700212"/>
            <a:ext cx="4862299" cy="4681538"/>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5"/>
            <a:r>
              <a:rPr lang="en-US" dirty="0" smtClean="0"/>
              <a:t>Fifth level</a:t>
            </a:r>
          </a:p>
          <a:p>
            <a:pPr lvl="6"/>
            <a:r>
              <a:rPr lang="en-US" dirty="0" smtClean="0"/>
              <a:t>Sixth level</a:t>
            </a:r>
          </a:p>
          <a:p>
            <a:pPr lvl="7"/>
            <a:r>
              <a:rPr lang="en-US" dirty="0" smtClean="0"/>
              <a:t>Seventh level</a:t>
            </a:r>
          </a:p>
          <a:p>
            <a:pPr lvl="8"/>
            <a:r>
              <a:rPr lang="en-US" dirty="0" smtClean="0"/>
              <a:t>Eighth level</a:t>
            </a:r>
          </a:p>
          <a:p>
            <a:pPr lvl="8"/>
            <a:r>
              <a:rPr lang="en-US" dirty="0" smtClean="0"/>
              <a:t>Ninth level</a:t>
            </a:r>
            <a:endParaRPr lang="en-US" dirty="0"/>
          </a:p>
        </p:txBody>
      </p:sp>
      <p:sp>
        <p:nvSpPr>
          <p:cNvPr id="9"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Tree>
    <p:extLst>
      <p:ext uri="{BB962C8B-B14F-4D97-AF65-F5344CB8AC3E}">
        <p14:creationId xmlns:p14="http://schemas.microsoft.com/office/powerpoint/2010/main" val="422627316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Picture Placeholder 6"/>
          <p:cNvSpPr>
            <a:spLocks noGrp="1"/>
          </p:cNvSpPr>
          <p:nvPr>
            <p:ph type="pic" sz="quarter" idx="13"/>
          </p:nvPr>
        </p:nvSpPr>
        <p:spPr>
          <a:xfrm>
            <a:off x="395287" y="1700213"/>
            <a:ext cx="2034000" cy="1260000"/>
          </a:xfrm>
        </p:spPr>
        <p:txBody>
          <a:bodyPr lIns="0" tIns="0" rIns="0" bIns="0">
            <a:noAutofit/>
          </a:bodyPr>
          <a:lstStyle/>
          <a:p>
            <a:r>
              <a:rPr lang="en-US" dirty="0" smtClean="0"/>
              <a:t>Click icon to add picture</a:t>
            </a:r>
            <a:endParaRPr lang="en-GB" dirty="0"/>
          </a:p>
        </p:txBody>
      </p:sp>
      <p:sp>
        <p:nvSpPr>
          <p:cNvPr id="5" name="Picture Placeholder 6"/>
          <p:cNvSpPr>
            <a:spLocks noGrp="1"/>
          </p:cNvSpPr>
          <p:nvPr>
            <p:ph type="pic" sz="quarter" idx="14"/>
          </p:nvPr>
        </p:nvSpPr>
        <p:spPr>
          <a:xfrm>
            <a:off x="2502000" y="1700213"/>
            <a:ext cx="2034000" cy="1260000"/>
          </a:xfrm>
        </p:spPr>
        <p:txBody>
          <a:bodyPr lIns="0" tIns="0" rIns="0" bIns="0">
            <a:noAutofit/>
          </a:bodyPr>
          <a:lstStyle/>
          <a:p>
            <a:r>
              <a:rPr lang="en-US" smtClean="0"/>
              <a:t>Click icon to add picture</a:t>
            </a:r>
            <a:endParaRPr lang="en-GB"/>
          </a:p>
        </p:txBody>
      </p:sp>
      <p:sp>
        <p:nvSpPr>
          <p:cNvPr id="6" name="Picture Placeholder 6"/>
          <p:cNvSpPr>
            <a:spLocks noGrp="1"/>
          </p:cNvSpPr>
          <p:nvPr>
            <p:ph type="pic" sz="quarter" idx="15"/>
          </p:nvPr>
        </p:nvSpPr>
        <p:spPr>
          <a:xfrm>
            <a:off x="4607360" y="1700213"/>
            <a:ext cx="2034000" cy="1260000"/>
          </a:xfrm>
        </p:spPr>
        <p:txBody>
          <a:bodyPr lIns="0" tIns="0" rIns="0" bIns="0">
            <a:noAutofit/>
          </a:bodyPr>
          <a:lstStyle/>
          <a:p>
            <a:r>
              <a:rPr lang="en-US" smtClean="0"/>
              <a:t>Click icon to add picture</a:t>
            </a:r>
            <a:endParaRPr lang="en-GB"/>
          </a:p>
        </p:txBody>
      </p:sp>
      <p:sp>
        <p:nvSpPr>
          <p:cNvPr id="7" name="Picture Placeholder 6"/>
          <p:cNvSpPr>
            <a:spLocks noGrp="1"/>
          </p:cNvSpPr>
          <p:nvPr>
            <p:ph type="pic" sz="quarter" idx="16"/>
          </p:nvPr>
        </p:nvSpPr>
        <p:spPr>
          <a:xfrm>
            <a:off x="6713999" y="1700213"/>
            <a:ext cx="2034000" cy="1260000"/>
          </a:xfrm>
        </p:spPr>
        <p:txBody>
          <a:bodyPr lIns="0" tIns="0" rIns="0" bIns="0">
            <a:noAutofit/>
          </a:bodyPr>
          <a:lstStyle/>
          <a:p>
            <a:r>
              <a:rPr lang="en-US" dirty="0" smtClean="0"/>
              <a:t>Click icon to add picture</a:t>
            </a:r>
            <a:endParaRPr lang="en-GB" dirty="0"/>
          </a:p>
        </p:txBody>
      </p:sp>
      <p:sp>
        <p:nvSpPr>
          <p:cNvPr id="9" name="Text Placeholder 8"/>
          <p:cNvSpPr>
            <a:spLocks noGrp="1"/>
          </p:cNvSpPr>
          <p:nvPr>
            <p:ph type="body" sz="quarter" idx="17"/>
          </p:nvPr>
        </p:nvSpPr>
        <p:spPr>
          <a:xfrm>
            <a:off x="393700" y="3124200"/>
            <a:ext cx="202288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2" name="Text Placeholder 8"/>
          <p:cNvSpPr>
            <a:spLocks noGrp="1"/>
          </p:cNvSpPr>
          <p:nvPr>
            <p:ph type="body" sz="quarter" idx="20"/>
          </p:nvPr>
        </p:nvSpPr>
        <p:spPr>
          <a:xfrm>
            <a:off x="6727413" y="3108510"/>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3" name="Text Placeholder 8"/>
          <p:cNvSpPr>
            <a:spLocks noGrp="1"/>
          </p:cNvSpPr>
          <p:nvPr>
            <p:ph type="body" sz="quarter" idx="21" hasCustomPrompt="1"/>
          </p:nvPr>
        </p:nvSpPr>
        <p:spPr>
          <a:xfrm>
            <a:off x="396000" y="651600"/>
            <a:ext cx="8352000" cy="757255"/>
          </a:xfrm>
          <a:prstGeom prst="rect">
            <a:avLst/>
          </a:prstGeom>
        </p:spPr>
        <p:txBody>
          <a:bodyPr lIns="0" tIns="0" rIns="0" bIns="0">
            <a:noAutofit/>
          </a:bodyPr>
          <a:lstStyle>
            <a:lvl1pPr marL="0" indent="0">
              <a:buNone/>
              <a:defRPr sz="1600" b="0">
                <a:solidFill>
                  <a:srgbClr val="575757"/>
                </a:solidFill>
              </a:defRPr>
            </a:lvl1pPr>
          </a:lstStyle>
          <a:p>
            <a:pPr lvl="0"/>
            <a:r>
              <a:rPr lang="en-US" dirty="0" smtClean="0"/>
              <a:t>Click to add subtitle</a:t>
            </a:r>
          </a:p>
        </p:txBody>
      </p:sp>
    </p:spTree>
    <p:extLst>
      <p:ext uri="{BB962C8B-B14F-4D97-AF65-F5344CB8AC3E}">
        <p14:creationId xmlns:p14="http://schemas.microsoft.com/office/powerpoint/2010/main" val="192293152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3"/>
          <p:cNvSpPr/>
          <p:nvPr userDrawn="1"/>
        </p:nvSpPr>
        <p:spPr>
          <a:xfrm>
            <a:off x="395288"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4644000"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6" name="Rectangle 5"/>
          <p:cNvSpPr/>
          <p:nvPr userDrawn="1"/>
        </p:nvSpPr>
        <p:spPr>
          <a:xfrm>
            <a:off x="395288"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7" name="Rectangle 6"/>
          <p:cNvSpPr/>
          <p:nvPr userDrawn="1"/>
        </p:nvSpPr>
        <p:spPr>
          <a:xfrm>
            <a:off x="4644000"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Picture Placeholder 11"/>
          <p:cNvSpPr>
            <a:spLocks noGrp="1"/>
          </p:cNvSpPr>
          <p:nvPr>
            <p:ph type="pic" sz="quarter" idx="25"/>
          </p:nvPr>
        </p:nvSpPr>
        <p:spPr>
          <a:xfrm>
            <a:off x="395288" y="1880213"/>
            <a:ext cx="1476000" cy="1476000"/>
          </a:xfrm>
        </p:spPr>
        <p:txBody>
          <a:bodyPr/>
          <a:lstStyle>
            <a:lvl1pPr>
              <a:defRPr/>
            </a:lvl1pPr>
          </a:lstStyle>
          <a:p>
            <a:r>
              <a:rPr lang="en-GB" dirty="0" smtClean="0"/>
              <a:t>Click icon to add picture</a:t>
            </a:r>
            <a:endParaRPr lang="en-GB" dirty="0"/>
          </a:p>
        </p:txBody>
      </p:sp>
      <p:sp>
        <p:nvSpPr>
          <p:cNvPr id="9" name="Picture Placeholder 11"/>
          <p:cNvSpPr>
            <a:spLocks noGrp="1"/>
          </p:cNvSpPr>
          <p:nvPr>
            <p:ph type="pic" sz="quarter" idx="27"/>
          </p:nvPr>
        </p:nvSpPr>
        <p:spPr>
          <a:xfrm>
            <a:off x="4644000" y="1880213"/>
            <a:ext cx="1476000" cy="1476000"/>
          </a:xfrm>
        </p:spPr>
        <p:txBody>
          <a:bodyPr/>
          <a:lstStyle>
            <a:lvl1pPr>
              <a:defRPr/>
            </a:lvl1pPr>
          </a:lstStyle>
          <a:p>
            <a:r>
              <a:rPr lang="en-GB" dirty="0" smtClean="0"/>
              <a:t>Click icon to add picture</a:t>
            </a:r>
            <a:endParaRPr lang="en-GB" dirty="0"/>
          </a:p>
        </p:txBody>
      </p:sp>
      <p:sp>
        <p:nvSpPr>
          <p:cNvPr id="10" name="Picture Placeholder 11"/>
          <p:cNvSpPr>
            <a:spLocks noGrp="1"/>
          </p:cNvSpPr>
          <p:nvPr>
            <p:ph type="pic" sz="quarter" idx="29"/>
          </p:nvPr>
        </p:nvSpPr>
        <p:spPr>
          <a:xfrm>
            <a:off x="395288" y="4256213"/>
            <a:ext cx="1476000" cy="1476000"/>
          </a:xfrm>
        </p:spPr>
        <p:txBody>
          <a:bodyPr/>
          <a:lstStyle>
            <a:lvl1pPr>
              <a:defRPr/>
            </a:lvl1pPr>
          </a:lstStyle>
          <a:p>
            <a:r>
              <a:rPr lang="en-GB" dirty="0" smtClean="0"/>
              <a:t>Click icon to add picture</a:t>
            </a:r>
            <a:endParaRPr lang="en-GB" dirty="0"/>
          </a:p>
        </p:txBody>
      </p:sp>
      <p:sp>
        <p:nvSpPr>
          <p:cNvPr id="11" name="Picture Placeholder 11"/>
          <p:cNvSpPr>
            <a:spLocks noGrp="1"/>
          </p:cNvSpPr>
          <p:nvPr>
            <p:ph type="pic" sz="quarter" idx="31"/>
          </p:nvPr>
        </p:nvSpPr>
        <p:spPr>
          <a:xfrm>
            <a:off x="4644000" y="4256213"/>
            <a:ext cx="1476000" cy="1476000"/>
          </a:xfrm>
        </p:spPr>
        <p:txBody>
          <a:bodyPr/>
          <a:lstStyle>
            <a:lvl1pPr>
              <a:defRPr/>
            </a:lvl1pPr>
          </a:lstStyle>
          <a:p>
            <a:r>
              <a:rPr lang="en-GB" dirty="0" smtClean="0"/>
              <a:t>Click icon to add picture</a:t>
            </a:r>
            <a:endParaRPr lang="en-GB" dirty="0"/>
          </a:p>
        </p:txBody>
      </p:sp>
      <p:sp>
        <p:nvSpPr>
          <p:cNvPr id="13" name="Text Placeholder 12"/>
          <p:cNvSpPr>
            <a:spLocks noGrp="1"/>
          </p:cNvSpPr>
          <p:nvPr>
            <p:ph type="body" sz="quarter" idx="32"/>
          </p:nvPr>
        </p:nvSpPr>
        <p:spPr>
          <a:xfrm>
            <a:off x="2024644" y="1880213"/>
            <a:ext cx="2466000" cy="1944000"/>
          </a:xfrm>
        </p:spPr>
        <p:txBody>
          <a:bodyPr/>
          <a:lstStyle>
            <a:lvl1pPr>
              <a:spcAft>
                <a:spcPts val="0"/>
              </a:spcAft>
              <a:defRPr b="1"/>
            </a:lvl1pPr>
            <a:lvl2pPr>
              <a:spcAft>
                <a:spcPts val="0"/>
              </a:spcAft>
              <a:defRPr b="0"/>
            </a:lvl2pPr>
          </a:lstStyle>
          <a:p>
            <a:pPr lvl="0"/>
            <a:r>
              <a:rPr lang="en-US" dirty="0" smtClean="0"/>
              <a:t>Click to edit Master text styles</a:t>
            </a:r>
          </a:p>
          <a:p>
            <a:pPr lvl="1"/>
            <a:r>
              <a:rPr lang="en-US" dirty="0" smtClean="0"/>
              <a:t>Second level</a:t>
            </a:r>
          </a:p>
        </p:txBody>
      </p:sp>
      <p:sp>
        <p:nvSpPr>
          <p:cNvPr id="14" name="Text Placeholder 12"/>
          <p:cNvSpPr>
            <a:spLocks noGrp="1"/>
          </p:cNvSpPr>
          <p:nvPr>
            <p:ph type="body" sz="quarter" idx="33"/>
          </p:nvPr>
        </p:nvSpPr>
        <p:spPr>
          <a:xfrm>
            <a:off x="6273356" y="1880213"/>
            <a:ext cx="2476944" cy="1944000"/>
          </a:xfrm>
        </p:spPr>
        <p:txBody>
          <a:bodyPr/>
          <a:lstStyle>
            <a:lvl1pPr>
              <a:spcAft>
                <a:spcPts val="0"/>
              </a:spcAft>
              <a:defRPr b="1"/>
            </a:lvl1pPr>
            <a:lvl2pPr>
              <a:spcAft>
                <a:spcPts val="0"/>
              </a:spcAft>
              <a:defRPr b="0"/>
            </a:lvl2pPr>
          </a:lstStyle>
          <a:p>
            <a:pPr lvl="0"/>
            <a:r>
              <a:rPr lang="en-US" dirty="0" smtClean="0"/>
              <a:t>Click to edit Master text styles</a:t>
            </a:r>
          </a:p>
          <a:p>
            <a:pPr lvl="1"/>
            <a:r>
              <a:rPr lang="en-US" dirty="0" smtClean="0"/>
              <a:t>Second level</a:t>
            </a:r>
          </a:p>
        </p:txBody>
      </p:sp>
      <p:sp>
        <p:nvSpPr>
          <p:cNvPr id="15" name="Text Placeholder 12"/>
          <p:cNvSpPr>
            <a:spLocks noGrp="1"/>
          </p:cNvSpPr>
          <p:nvPr>
            <p:ph type="body" sz="quarter" idx="34"/>
          </p:nvPr>
        </p:nvSpPr>
        <p:spPr>
          <a:xfrm>
            <a:off x="2024644" y="4256213"/>
            <a:ext cx="2466000" cy="1944000"/>
          </a:xfrm>
        </p:spPr>
        <p:txBody>
          <a:bodyPr/>
          <a:lstStyle>
            <a:lvl1pPr>
              <a:spcAft>
                <a:spcPts val="0"/>
              </a:spcAft>
              <a:defRPr b="1"/>
            </a:lvl1pPr>
            <a:lvl2pPr>
              <a:spcAft>
                <a:spcPts val="0"/>
              </a:spcAft>
              <a:defRPr b="0"/>
            </a:lvl2pPr>
          </a:lstStyle>
          <a:p>
            <a:pPr lvl="0"/>
            <a:r>
              <a:rPr lang="en-US" dirty="0" smtClean="0"/>
              <a:t>Click to edit Master text styles</a:t>
            </a:r>
          </a:p>
          <a:p>
            <a:pPr lvl="1"/>
            <a:r>
              <a:rPr lang="en-US" dirty="0" smtClean="0"/>
              <a:t>Second level</a:t>
            </a:r>
          </a:p>
        </p:txBody>
      </p:sp>
      <p:sp>
        <p:nvSpPr>
          <p:cNvPr id="16" name="Text Placeholder 12"/>
          <p:cNvSpPr>
            <a:spLocks noGrp="1"/>
          </p:cNvSpPr>
          <p:nvPr>
            <p:ph type="body" sz="quarter" idx="35"/>
          </p:nvPr>
        </p:nvSpPr>
        <p:spPr>
          <a:xfrm>
            <a:off x="6273356" y="4256213"/>
            <a:ext cx="2476944" cy="1944000"/>
          </a:xfrm>
        </p:spPr>
        <p:txBody>
          <a:bodyPr/>
          <a:lstStyle>
            <a:lvl1pPr>
              <a:spcAft>
                <a:spcPts val="0"/>
              </a:spcAft>
              <a:defRPr b="1"/>
            </a:lvl1pPr>
            <a:lvl2pPr>
              <a:spcAft>
                <a:spcPts val="0"/>
              </a:spcAft>
              <a:defRPr b="0"/>
            </a:lvl2pPr>
          </a:lstStyle>
          <a:p>
            <a:pPr lvl="0"/>
            <a:r>
              <a:rPr lang="en-US" dirty="0" smtClean="0"/>
              <a:t>Click to edit Master text styles</a:t>
            </a:r>
          </a:p>
          <a:p>
            <a:pPr lvl="1"/>
            <a:r>
              <a:rPr lang="en-US" dirty="0" smtClean="0"/>
              <a:t>Second level</a:t>
            </a:r>
          </a:p>
        </p:txBody>
      </p:sp>
      <p:sp>
        <p:nvSpPr>
          <p:cNvPr id="17"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Tree>
    <p:extLst>
      <p:ext uri="{BB962C8B-B14F-4D97-AF65-F5344CB8AC3E}">
        <p14:creationId xmlns:p14="http://schemas.microsoft.com/office/powerpoint/2010/main" val="55324450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Picture Placeholder 7"/>
          <p:cNvSpPr>
            <a:spLocks noGrp="1"/>
          </p:cNvSpPr>
          <p:nvPr>
            <p:ph type="pic" sz="quarter" idx="13"/>
          </p:nvPr>
        </p:nvSpPr>
        <p:spPr>
          <a:xfrm>
            <a:off x="393700" y="1700213"/>
            <a:ext cx="2754313" cy="1971675"/>
          </a:xfrm>
        </p:spPr>
        <p:txBody>
          <a:bodyPr/>
          <a:lstStyle/>
          <a:p>
            <a:r>
              <a:rPr lang="en-US" smtClean="0"/>
              <a:t>Click icon to add picture</a:t>
            </a:r>
            <a:endParaRPr lang="en-GB"/>
          </a:p>
        </p:txBody>
      </p:sp>
      <p:sp>
        <p:nvSpPr>
          <p:cNvPr id="5" name="Picture Placeholder 7"/>
          <p:cNvSpPr>
            <a:spLocks noGrp="1"/>
          </p:cNvSpPr>
          <p:nvPr>
            <p:ph type="pic" sz="quarter" idx="14"/>
          </p:nvPr>
        </p:nvSpPr>
        <p:spPr>
          <a:xfrm>
            <a:off x="6004798" y="1700213"/>
            <a:ext cx="2745501" cy="1971675"/>
          </a:xfrm>
        </p:spPr>
        <p:txBody>
          <a:bodyPr/>
          <a:lstStyle/>
          <a:p>
            <a:r>
              <a:rPr lang="en-US" dirty="0" smtClean="0"/>
              <a:t>Click icon to add picture</a:t>
            </a:r>
            <a:endParaRPr lang="en-GB" dirty="0"/>
          </a:p>
        </p:txBody>
      </p:sp>
      <p:sp>
        <p:nvSpPr>
          <p:cNvPr id="6" name="Picture Placeholder 7"/>
          <p:cNvSpPr>
            <a:spLocks noGrp="1"/>
          </p:cNvSpPr>
          <p:nvPr>
            <p:ph type="pic" sz="quarter" idx="15"/>
          </p:nvPr>
        </p:nvSpPr>
        <p:spPr>
          <a:xfrm>
            <a:off x="3204806" y="1700213"/>
            <a:ext cx="2743200" cy="1971675"/>
          </a:xfrm>
        </p:spPr>
        <p:txBody>
          <a:bodyPr/>
          <a:lstStyle/>
          <a:p>
            <a:r>
              <a:rPr lang="en-US" smtClean="0"/>
              <a:t>Click icon to add picture</a:t>
            </a:r>
            <a:endParaRPr lang="en-GB"/>
          </a:p>
        </p:txBody>
      </p:sp>
      <p:sp>
        <p:nvSpPr>
          <p:cNvPr id="9" name="Text Placeholder 18"/>
          <p:cNvSpPr>
            <a:spLocks noGrp="1"/>
          </p:cNvSpPr>
          <p:nvPr>
            <p:ph idx="1" hasCustomPrompt="1"/>
          </p:nvPr>
        </p:nvSpPr>
        <p:spPr>
          <a:xfrm>
            <a:off x="396000" y="3832225"/>
            <a:ext cx="2743200" cy="2095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Text Placeholder 18"/>
          <p:cNvSpPr>
            <a:spLocks noGrp="1"/>
          </p:cNvSpPr>
          <p:nvPr>
            <p:ph idx="17" hasCustomPrompt="1"/>
          </p:nvPr>
        </p:nvSpPr>
        <p:spPr>
          <a:xfrm>
            <a:off x="6004798" y="3832225"/>
            <a:ext cx="2745501" cy="2095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Text Placeholder 8"/>
          <p:cNvSpPr>
            <a:spLocks noGrp="1"/>
          </p:cNvSpPr>
          <p:nvPr>
            <p:ph type="body" sz="quarter" idx="18"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Tree>
    <p:extLst>
      <p:ext uri="{BB962C8B-B14F-4D97-AF65-F5344CB8AC3E}">
        <p14:creationId xmlns:p14="http://schemas.microsoft.com/office/powerpoint/2010/main" val="192368469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Tree>
    <p:extLst>
      <p:ext uri="{BB962C8B-B14F-4D97-AF65-F5344CB8AC3E}">
        <p14:creationId xmlns:p14="http://schemas.microsoft.com/office/powerpoint/2010/main" val="358991306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mp; subtitle">
    <p:bg>
      <p:bgRef idx="1001">
        <a:schemeClr val="bg1"/>
      </p:bgRef>
    </p:bg>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BBBCBC"/>
                </a:solidFill>
              </a:defRPr>
            </a:lvl1pPr>
          </a:lstStyle>
          <a:p>
            <a:pPr lvl="0"/>
            <a:r>
              <a:rPr lang="en-US" dirty="0" smtClean="0"/>
              <a:t>Click to add subtitle</a:t>
            </a:r>
          </a:p>
        </p:txBody>
      </p:sp>
      <p:sp>
        <p:nvSpPr>
          <p:cNvPr id="11"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solidFill>
                  <a:schemeClr val="tx1"/>
                </a:solidFill>
              </a:defRPr>
            </a:lvl1pPr>
          </a:lstStyle>
          <a:p>
            <a:r>
              <a:rPr lang="en-US" dirty="0" smtClean="0"/>
              <a:t>Click to add title</a:t>
            </a:r>
            <a:endParaRPr lang="en-US" dirty="0"/>
          </a:p>
        </p:txBody>
      </p:sp>
      <p:sp>
        <p:nvSpPr>
          <p:cNvPr id="4" name="TextBox 3"/>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24351589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93701"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9" name="Text Placeholder 8"/>
          <p:cNvSpPr>
            <a:spLocks noGrp="1"/>
          </p:cNvSpPr>
          <p:nvPr>
            <p:ph type="body" sz="quarter" idx="21"/>
          </p:nvPr>
        </p:nvSpPr>
        <p:spPr>
          <a:xfrm>
            <a:off x="4660582"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Rectangle 3"/>
          <p:cNvSpPr/>
          <p:nvPr userDrawn="1"/>
        </p:nvSpPr>
        <p:spPr>
          <a:xfrm>
            <a:off x="395288" y="171172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prstClr val="white"/>
              </a:solidFill>
            </a:endParaRPr>
          </a:p>
        </p:txBody>
      </p:sp>
      <p:sp>
        <p:nvSpPr>
          <p:cNvPr id="5" name="Rectangle 4"/>
          <p:cNvSpPr/>
          <p:nvPr userDrawn="1"/>
        </p:nvSpPr>
        <p:spPr>
          <a:xfrm>
            <a:off x="4660582" y="171172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prstClr val="white"/>
              </a:solidFill>
            </a:endParaRPr>
          </a:p>
        </p:txBody>
      </p:sp>
      <p:sp>
        <p:nvSpPr>
          <p:cNvPr id="6" name="Picture Placeholder 29"/>
          <p:cNvSpPr>
            <a:spLocks noGrp="1"/>
          </p:cNvSpPr>
          <p:nvPr>
            <p:ph type="pic" sz="quarter" idx="19" hasCustomPrompt="1"/>
          </p:nvPr>
        </p:nvSpPr>
        <p:spPr>
          <a:xfrm>
            <a:off x="3587751"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smtClean="0">
                <a:solidFill>
                  <a:schemeClr val="bg1"/>
                </a:solidFill>
              </a:rPr>
              <a:t>Co-brand</a:t>
            </a:r>
            <a:br>
              <a:rPr lang="en-US" sz="1200" dirty="0" smtClean="0">
                <a:solidFill>
                  <a:schemeClr val="bg1"/>
                </a:solidFill>
              </a:rPr>
            </a:br>
            <a:r>
              <a:rPr lang="en-US" sz="1200" dirty="0" smtClean="0">
                <a:solidFill>
                  <a:schemeClr val="bg1"/>
                </a:solidFill>
              </a:rPr>
              <a:t>Logo</a:t>
            </a:r>
          </a:p>
          <a:p>
            <a:endParaRPr lang="en-GB"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smtClean="0">
                <a:solidFill>
                  <a:schemeClr val="bg1"/>
                </a:solidFill>
              </a:rPr>
              <a:t>Co-brand</a:t>
            </a:r>
            <a:br>
              <a:rPr lang="en-US" sz="1200" dirty="0" smtClean="0">
                <a:solidFill>
                  <a:schemeClr val="bg1"/>
                </a:solidFill>
              </a:rPr>
            </a:br>
            <a:r>
              <a:rPr lang="en-US" sz="1200" dirty="0" smtClean="0">
                <a:solidFill>
                  <a:schemeClr val="bg1"/>
                </a:solidFill>
              </a:rPr>
              <a:t>Logo</a:t>
            </a:r>
          </a:p>
          <a:p>
            <a:endParaRPr lang="en-GB" dirty="0"/>
          </a:p>
        </p:txBody>
      </p:sp>
      <p:sp>
        <p:nvSpPr>
          <p:cNvPr id="16"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Tree>
    <p:extLst>
      <p:ext uri="{BB962C8B-B14F-4D97-AF65-F5344CB8AC3E}">
        <p14:creationId xmlns:p14="http://schemas.microsoft.com/office/powerpoint/2010/main" val="307567977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93701"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9" name="Text Placeholder 8"/>
          <p:cNvSpPr>
            <a:spLocks noGrp="1"/>
          </p:cNvSpPr>
          <p:nvPr>
            <p:ph type="body" sz="quarter" idx="21"/>
          </p:nvPr>
        </p:nvSpPr>
        <p:spPr>
          <a:xfrm>
            <a:off x="4660582"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Rectangle 3"/>
          <p:cNvSpPr/>
          <p:nvPr userDrawn="1"/>
        </p:nvSpPr>
        <p:spPr>
          <a:xfrm>
            <a:off x="395288" y="171172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prstClr val="white"/>
              </a:solidFill>
            </a:endParaRPr>
          </a:p>
        </p:txBody>
      </p:sp>
      <p:sp>
        <p:nvSpPr>
          <p:cNvPr id="5" name="Rectangle 4"/>
          <p:cNvSpPr/>
          <p:nvPr userDrawn="1"/>
        </p:nvSpPr>
        <p:spPr>
          <a:xfrm>
            <a:off x="4660582" y="171172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prstClr val="white"/>
              </a:solidFill>
            </a:endParaRPr>
          </a:p>
        </p:txBody>
      </p:sp>
      <p:sp>
        <p:nvSpPr>
          <p:cNvPr id="6" name="Picture Placeholder 29"/>
          <p:cNvSpPr>
            <a:spLocks noGrp="1"/>
          </p:cNvSpPr>
          <p:nvPr>
            <p:ph type="pic" sz="quarter" idx="19" hasCustomPrompt="1"/>
          </p:nvPr>
        </p:nvSpPr>
        <p:spPr>
          <a:xfrm>
            <a:off x="3587751"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smtClean="0">
                <a:solidFill>
                  <a:schemeClr val="bg1"/>
                </a:solidFill>
              </a:rPr>
              <a:t>Co-brand</a:t>
            </a:r>
            <a:br>
              <a:rPr lang="en-US" sz="1200" dirty="0" smtClean="0">
                <a:solidFill>
                  <a:schemeClr val="bg1"/>
                </a:solidFill>
              </a:rPr>
            </a:br>
            <a:r>
              <a:rPr lang="en-US" sz="1200" dirty="0" smtClean="0">
                <a:solidFill>
                  <a:schemeClr val="bg1"/>
                </a:solidFill>
              </a:rPr>
              <a:t>Logo</a:t>
            </a:r>
          </a:p>
          <a:p>
            <a:endParaRPr lang="en-GB"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smtClean="0">
                <a:solidFill>
                  <a:schemeClr val="bg1"/>
                </a:solidFill>
              </a:rPr>
              <a:t>Co-brand</a:t>
            </a:r>
            <a:br>
              <a:rPr lang="en-US" sz="1200" dirty="0" smtClean="0">
                <a:solidFill>
                  <a:schemeClr val="bg1"/>
                </a:solidFill>
              </a:rPr>
            </a:br>
            <a:r>
              <a:rPr lang="en-US" sz="1200" dirty="0" smtClean="0">
                <a:solidFill>
                  <a:schemeClr val="bg1"/>
                </a:solidFill>
              </a:rPr>
              <a:t>Logo</a:t>
            </a:r>
          </a:p>
          <a:p>
            <a:endParaRPr lang="en-GB" dirty="0"/>
          </a:p>
        </p:txBody>
      </p:sp>
      <p:sp>
        <p:nvSpPr>
          <p:cNvPr id="10" name="Text Placeholder 8"/>
          <p:cNvSpPr>
            <a:spLocks noGrp="1"/>
          </p:cNvSpPr>
          <p:nvPr>
            <p:ph type="body" sz="quarter" idx="22"/>
          </p:nvPr>
        </p:nvSpPr>
        <p:spPr>
          <a:xfrm>
            <a:off x="395288"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11" name="Text Placeholder 8"/>
          <p:cNvSpPr>
            <a:spLocks noGrp="1"/>
          </p:cNvSpPr>
          <p:nvPr>
            <p:ph type="body" sz="quarter" idx="23"/>
          </p:nvPr>
        </p:nvSpPr>
        <p:spPr>
          <a:xfrm>
            <a:off x="4660581"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12" name="Rectangle 11"/>
          <p:cNvSpPr/>
          <p:nvPr userDrawn="1"/>
        </p:nvSpPr>
        <p:spPr>
          <a:xfrm>
            <a:off x="393699"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prstClr val="white"/>
              </a:solidFill>
            </a:endParaRPr>
          </a:p>
        </p:txBody>
      </p:sp>
      <p:sp>
        <p:nvSpPr>
          <p:cNvPr id="13" name="Rectangle 12"/>
          <p:cNvSpPr/>
          <p:nvPr userDrawn="1"/>
        </p:nvSpPr>
        <p:spPr>
          <a:xfrm>
            <a:off x="4660581"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prstClr val="white"/>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smtClean="0">
                <a:solidFill>
                  <a:schemeClr val="bg1"/>
                </a:solidFill>
              </a:rPr>
              <a:t>Co-brand</a:t>
            </a:r>
            <a:br>
              <a:rPr lang="en-US" sz="1200" dirty="0" smtClean="0">
                <a:solidFill>
                  <a:schemeClr val="bg1"/>
                </a:solidFill>
              </a:rPr>
            </a:br>
            <a:r>
              <a:rPr lang="en-US" sz="1200" dirty="0" smtClean="0">
                <a:solidFill>
                  <a:schemeClr val="bg1"/>
                </a:solidFill>
              </a:rPr>
              <a:t>Logo</a:t>
            </a:r>
          </a:p>
          <a:p>
            <a:endParaRPr lang="en-GB"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smtClean="0">
                <a:solidFill>
                  <a:schemeClr val="bg1"/>
                </a:solidFill>
              </a:rPr>
              <a:t>Co-brand</a:t>
            </a:r>
            <a:br>
              <a:rPr lang="en-US" sz="1200" dirty="0" smtClean="0">
                <a:solidFill>
                  <a:schemeClr val="bg1"/>
                </a:solidFill>
              </a:rPr>
            </a:br>
            <a:r>
              <a:rPr lang="en-US" sz="1200" dirty="0" smtClean="0">
                <a:solidFill>
                  <a:schemeClr val="bg1"/>
                </a:solidFill>
              </a:rPr>
              <a:t>Logo</a:t>
            </a:r>
          </a:p>
          <a:p>
            <a:endParaRPr lang="en-GB" dirty="0"/>
          </a:p>
        </p:txBody>
      </p:sp>
      <p:sp>
        <p:nvSpPr>
          <p:cNvPr id="16"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Tree>
    <p:extLst>
      <p:ext uri="{BB962C8B-B14F-4D97-AF65-F5344CB8AC3E}">
        <p14:creationId xmlns:p14="http://schemas.microsoft.com/office/powerpoint/2010/main" val="50143748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3"/>
          <p:cNvSpPr/>
          <p:nvPr userDrawn="1"/>
        </p:nvSpPr>
        <p:spPr>
          <a:xfrm>
            <a:off x="3240000" y="1705968"/>
            <a:ext cx="265543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393700" y="1700213"/>
            <a:ext cx="2644321"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6" name="Rectangle 5"/>
          <p:cNvSpPr/>
          <p:nvPr userDrawn="1"/>
        </p:nvSpPr>
        <p:spPr>
          <a:xfrm>
            <a:off x="6105981" y="1705968"/>
            <a:ext cx="264432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7" name="Text Placeholder 8"/>
          <p:cNvSpPr>
            <a:spLocks noGrp="1"/>
          </p:cNvSpPr>
          <p:nvPr>
            <p:ph type="body" sz="quarter" idx="17"/>
          </p:nvPr>
        </p:nvSpPr>
        <p:spPr>
          <a:xfrm>
            <a:off x="3244283" y="1784680"/>
            <a:ext cx="2655433" cy="3914258"/>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8" name="Text Placeholder 8"/>
          <p:cNvSpPr>
            <a:spLocks noGrp="1"/>
          </p:cNvSpPr>
          <p:nvPr>
            <p:ph type="body" sz="quarter" idx="18"/>
          </p:nvPr>
        </p:nvSpPr>
        <p:spPr>
          <a:xfrm>
            <a:off x="396000" y="1784680"/>
            <a:ext cx="2642020" cy="3914258"/>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9" name="Text Placeholder 8"/>
          <p:cNvSpPr>
            <a:spLocks noGrp="1"/>
          </p:cNvSpPr>
          <p:nvPr>
            <p:ph type="body" sz="quarter" idx="19"/>
          </p:nvPr>
        </p:nvSpPr>
        <p:spPr>
          <a:xfrm>
            <a:off x="6105980" y="1784680"/>
            <a:ext cx="2644320" cy="3914258"/>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0"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Tree>
    <p:extLst>
      <p:ext uri="{BB962C8B-B14F-4D97-AF65-F5344CB8AC3E}">
        <p14:creationId xmlns:p14="http://schemas.microsoft.com/office/powerpoint/2010/main" val="269526038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Subtitle 2"/>
          <p:cNvSpPr>
            <a:spLocks noGrp="1"/>
          </p:cNvSpPr>
          <p:nvPr>
            <p:ph type="subTitle" idx="1"/>
          </p:nvPr>
        </p:nvSpPr>
        <p:spPr bwMode="gray">
          <a:xfrm>
            <a:off x="395288" y="5864229"/>
            <a:ext cx="4176711" cy="505645"/>
          </a:xfrm>
          <a:prstGeom prst="rect">
            <a:avLst/>
          </a:prstGeom>
        </p:spPr>
        <p:txBody>
          <a:bodyPr lIns="0" tIns="0" rIns="0" bIns="0">
            <a:noAutofit/>
          </a:bodyPr>
          <a:lstStyle>
            <a:lvl1pPr marL="0" indent="0" algn="l">
              <a:lnSpc>
                <a:spcPct val="11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0" name="Text Placeholder 4"/>
          <p:cNvSpPr>
            <a:spLocks noGrp="1"/>
          </p:cNvSpPr>
          <p:nvPr>
            <p:ph type="body" sz="quarter" idx="10"/>
          </p:nvPr>
        </p:nvSpPr>
        <p:spPr>
          <a:xfrm>
            <a:off x="395288" y="6399564"/>
            <a:ext cx="417671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5288" y="405929"/>
            <a:ext cx="1633731" cy="305616"/>
          </a:xfrm>
          <a:prstGeom prst="rect">
            <a:avLst/>
          </a:prstGeom>
        </p:spPr>
      </p:pic>
    </p:spTree>
    <p:extLst>
      <p:ext uri="{BB962C8B-B14F-4D97-AF65-F5344CB8AC3E}">
        <p14:creationId xmlns:p14="http://schemas.microsoft.com/office/powerpoint/2010/main" val="98766472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8"/>
          <p:cNvSpPr>
            <a:spLocks noGrp="1"/>
          </p:cNvSpPr>
          <p:nvPr>
            <p:ph type="body" sz="quarter" idx="17"/>
          </p:nvPr>
        </p:nvSpPr>
        <p:spPr>
          <a:xfrm>
            <a:off x="396000" y="2556000"/>
            <a:ext cx="1908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5" name="Text Placeholder 8"/>
          <p:cNvSpPr>
            <a:spLocks noGrp="1"/>
          </p:cNvSpPr>
          <p:nvPr>
            <p:ph type="body" sz="quarter" idx="18"/>
          </p:nvPr>
        </p:nvSpPr>
        <p:spPr>
          <a:xfrm>
            <a:off x="6840000" y="2556000"/>
            <a:ext cx="19103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6" name="Text Placeholder 8"/>
          <p:cNvSpPr>
            <a:spLocks noGrp="1"/>
          </p:cNvSpPr>
          <p:nvPr>
            <p:ph type="body" sz="quarter" idx="19"/>
          </p:nvPr>
        </p:nvSpPr>
        <p:spPr>
          <a:xfrm>
            <a:off x="2544000" y="2556000"/>
            <a:ext cx="1908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7" name="Text Placeholder 8"/>
          <p:cNvSpPr>
            <a:spLocks noGrp="1"/>
          </p:cNvSpPr>
          <p:nvPr>
            <p:ph type="body" sz="quarter" idx="20"/>
          </p:nvPr>
        </p:nvSpPr>
        <p:spPr>
          <a:xfrm>
            <a:off x="4692000" y="2556000"/>
            <a:ext cx="1908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8"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Tree>
    <p:extLst>
      <p:ext uri="{BB962C8B-B14F-4D97-AF65-F5344CB8AC3E}">
        <p14:creationId xmlns:p14="http://schemas.microsoft.com/office/powerpoint/2010/main" val="172892478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4" name="Text Placeholder 8"/>
          <p:cNvSpPr>
            <a:spLocks noGrp="1"/>
          </p:cNvSpPr>
          <p:nvPr>
            <p:ph type="body" sz="quarter" idx="17"/>
          </p:nvPr>
        </p:nvSpPr>
        <p:spPr>
          <a:xfrm>
            <a:off x="396000" y="2556000"/>
            <a:ext cx="1908000" cy="3394800"/>
          </a:xfrm>
        </p:spPr>
        <p:txBody>
          <a:bodyPr/>
          <a:lstStyle>
            <a:lvl1pPr>
              <a:defRPr b="1">
                <a:solidFill>
                  <a:schemeClr val="tx1"/>
                </a:solidFill>
              </a:defRPr>
            </a:lvl1pPr>
            <a:lvl2pPr>
              <a:spcAft>
                <a:spcPts val="1000"/>
              </a:spcAft>
              <a:defRPr>
                <a:solidFill>
                  <a:schemeClr val="tx1"/>
                </a:solidFill>
              </a:defRPr>
            </a:lvl2pPr>
            <a:lvl3pPr marL="0" indent="0">
              <a:spcAft>
                <a:spcPts val="1000"/>
              </a:spcAft>
              <a:buNone/>
              <a:defRPr>
                <a:solidFill>
                  <a:schemeClr val="tx1"/>
                </a:solidFill>
              </a:defRPr>
            </a:lvl3pPr>
            <a:lvl4pPr marL="176400" indent="-176400">
              <a:spcAft>
                <a:spcPts val="1000"/>
              </a:spcAft>
              <a:buFont typeface="Arial" panose="020B0604020202020204" pitchFamily="34" charset="0"/>
              <a:buChar char="•"/>
              <a:defRPr>
                <a:solidFill>
                  <a:schemeClr val="tx1"/>
                </a:solidFill>
              </a:defRPr>
            </a:lvl4pPr>
            <a:lvl5pPr marL="356400" indent="-176400">
              <a:spcAft>
                <a:spcPts val="1000"/>
              </a:spcAft>
              <a:defRPr baseline="0">
                <a:solidFill>
                  <a:schemeClr val="tx1"/>
                </a:solidFill>
              </a:defRPr>
            </a:lvl5pPr>
            <a:lvl6pPr marL="356400" indent="-176400">
              <a:spcAft>
                <a:spcPts val="1000"/>
              </a:spcAft>
              <a:buFont typeface="Verdana" panose="020B0604030504040204" pitchFamily="34" charset="0"/>
              <a:buChar char="−"/>
              <a:defRPr>
                <a:solidFill>
                  <a:schemeClr val="tx1"/>
                </a:solidFill>
              </a:defRPr>
            </a:lvl6pPr>
            <a:lvl7pPr marL="356400" indent="-176400">
              <a:spcAft>
                <a:spcPts val="1000"/>
              </a:spcAft>
              <a:defRPr>
                <a:solidFill>
                  <a:schemeClr val="tx1"/>
                </a:solidFill>
              </a:defRPr>
            </a:lvl7pPr>
            <a:lvl8pPr marL="356400" indent="-176400">
              <a:spcAft>
                <a:spcPts val="1000"/>
              </a:spcAft>
              <a:defRPr>
                <a:solidFill>
                  <a:schemeClr val="tx1"/>
                </a:solidFill>
              </a:defRPr>
            </a:lvl8pPr>
            <a:lvl9pPr marL="356400" indent="-176400">
              <a:spcAft>
                <a:spcPts val="1000"/>
              </a:spcAft>
              <a:defRPr>
                <a:solidFill>
                  <a:schemeClr val="tx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5" name="Text Placeholder 8"/>
          <p:cNvSpPr>
            <a:spLocks noGrp="1"/>
          </p:cNvSpPr>
          <p:nvPr>
            <p:ph type="body" sz="quarter" idx="18"/>
          </p:nvPr>
        </p:nvSpPr>
        <p:spPr>
          <a:xfrm>
            <a:off x="6840000" y="2556000"/>
            <a:ext cx="1910300" cy="3394800"/>
          </a:xfrm>
        </p:spPr>
        <p:txBody>
          <a:bodyPr/>
          <a:lstStyle>
            <a:lvl1pPr>
              <a:defRPr b="1">
                <a:solidFill>
                  <a:schemeClr val="tx1"/>
                </a:solidFill>
              </a:defRPr>
            </a:lvl1pPr>
            <a:lvl2pPr>
              <a:spcAft>
                <a:spcPts val="1000"/>
              </a:spcAft>
              <a:defRPr>
                <a:solidFill>
                  <a:schemeClr val="tx1"/>
                </a:solidFill>
              </a:defRPr>
            </a:lvl2pPr>
            <a:lvl3pPr marL="0" indent="0">
              <a:spcAft>
                <a:spcPts val="1000"/>
              </a:spcAft>
              <a:buNone/>
              <a:defRPr>
                <a:solidFill>
                  <a:schemeClr val="tx1"/>
                </a:solidFill>
              </a:defRPr>
            </a:lvl3pPr>
            <a:lvl4pPr marL="176400" indent="-176400">
              <a:spcAft>
                <a:spcPts val="1000"/>
              </a:spcAft>
              <a:buFont typeface="Arial" panose="020B0604020202020204" pitchFamily="34" charset="0"/>
              <a:buChar char="•"/>
              <a:defRPr>
                <a:solidFill>
                  <a:schemeClr val="tx1"/>
                </a:solidFill>
              </a:defRPr>
            </a:lvl4pPr>
            <a:lvl5pPr marL="356400" indent="-176400">
              <a:spcAft>
                <a:spcPts val="1000"/>
              </a:spcAft>
              <a:defRPr baseline="0">
                <a:solidFill>
                  <a:schemeClr val="tx1"/>
                </a:solidFill>
              </a:defRPr>
            </a:lvl5pPr>
            <a:lvl6pPr marL="356400" indent="-176400">
              <a:spcAft>
                <a:spcPts val="1000"/>
              </a:spcAft>
              <a:buFont typeface="Verdana" panose="020B0604030504040204" pitchFamily="34" charset="0"/>
              <a:buChar char="−"/>
              <a:defRPr>
                <a:solidFill>
                  <a:schemeClr val="tx1"/>
                </a:solidFill>
              </a:defRPr>
            </a:lvl6pPr>
            <a:lvl7pPr marL="356400" indent="-176400">
              <a:spcAft>
                <a:spcPts val="1000"/>
              </a:spcAft>
              <a:defRPr>
                <a:solidFill>
                  <a:schemeClr val="tx1"/>
                </a:solidFill>
              </a:defRPr>
            </a:lvl7pPr>
            <a:lvl8pPr marL="356400" indent="-176400">
              <a:spcAft>
                <a:spcPts val="1000"/>
              </a:spcAft>
              <a:defRPr>
                <a:solidFill>
                  <a:schemeClr val="tx1"/>
                </a:solidFill>
              </a:defRPr>
            </a:lvl8pPr>
            <a:lvl9pPr marL="356400" indent="-176400">
              <a:spcAft>
                <a:spcPts val="1000"/>
              </a:spcAft>
              <a:defRPr>
                <a:solidFill>
                  <a:schemeClr val="tx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6" name="Text Placeholder 8"/>
          <p:cNvSpPr>
            <a:spLocks noGrp="1"/>
          </p:cNvSpPr>
          <p:nvPr>
            <p:ph type="body" sz="quarter" idx="19"/>
          </p:nvPr>
        </p:nvSpPr>
        <p:spPr>
          <a:xfrm>
            <a:off x="2544000" y="2556000"/>
            <a:ext cx="1908000" cy="3394800"/>
          </a:xfrm>
        </p:spPr>
        <p:txBody>
          <a:bodyPr/>
          <a:lstStyle>
            <a:lvl1pPr>
              <a:defRPr b="1">
                <a:solidFill>
                  <a:schemeClr val="tx1"/>
                </a:solidFill>
              </a:defRPr>
            </a:lvl1pPr>
            <a:lvl2pPr>
              <a:spcAft>
                <a:spcPts val="1000"/>
              </a:spcAft>
              <a:defRPr>
                <a:solidFill>
                  <a:schemeClr val="tx1"/>
                </a:solidFill>
              </a:defRPr>
            </a:lvl2pPr>
            <a:lvl3pPr marL="0" indent="0">
              <a:spcAft>
                <a:spcPts val="1000"/>
              </a:spcAft>
              <a:buNone/>
              <a:defRPr>
                <a:solidFill>
                  <a:schemeClr val="tx1"/>
                </a:solidFill>
              </a:defRPr>
            </a:lvl3pPr>
            <a:lvl4pPr marL="176400" indent="-176400">
              <a:spcAft>
                <a:spcPts val="1000"/>
              </a:spcAft>
              <a:buFont typeface="Arial" panose="020B0604020202020204" pitchFamily="34" charset="0"/>
              <a:buChar char="•"/>
              <a:defRPr>
                <a:solidFill>
                  <a:schemeClr val="tx1"/>
                </a:solidFill>
              </a:defRPr>
            </a:lvl4pPr>
            <a:lvl5pPr marL="356400" indent="-176400">
              <a:spcAft>
                <a:spcPts val="1000"/>
              </a:spcAft>
              <a:defRPr baseline="0">
                <a:solidFill>
                  <a:schemeClr val="tx1"/>
                </a:solidFill>
              </a:defRPr>
            </a:lvl5pPr>
            <a:lvl6pPr marL="356400" indent="-176400">
              <a:spcAft>
                <a:spcPts val="1000"/>
              </a:spcAft>
              <a:buFont typeface="Verdana" panose="020B0604030504040204" pitchFamily="34" charset="0"/>
              <a:buChar char="−"/>
              <a:defRPr>
                <a:solidFill>
                  <a:schemeClr val="tx1"/>
                </a:solidFill>
              </a:defRPr>
            </a:lvl6pPr>
            <a:lvl7pPr marL="356400" indent="-176400">
              <a:spcAft>
                <a:spcPts val="1000"/>
              </a:spcAft>
              <a:defRPr>
                <a:solidFill>
                  <a:schemeClr val="tx1"/>
                </a:solidFill>
              </a:defRPr>
            </a:lvl7pPr>
            <a:lvl8pPr marL="356400" indent="-176400">
              <a:spcAft>
                <a:spcPts val="1000"/>
              </a:spcAft>
              <a:defRPr>
                <a:solidFill>
                  <a:schemeClr val="tx1"/>
                </a:solidFill>
              </a:defRPr>
            </a:lvl8pPr>
            <a:lvl9pPr marL="356400" indent="-176400">
              <a:spcAft>
                <a:spcPts val="1000"/>
              </a:spcAft>
              <a:defRPr>
                <a:solidFill>
                  <a:schemeClr val="tx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7" name="Text Placeholder 8"/>
          <p:cNvSpPr>
            <a:spLocks noGrp="1"/>
          </p:cNvSpPr>
          <p:nvPr>
            <p:ph type="body" sz="quarter" idx="20"/>
          </p:nvPr>
        </p:nvSpPr>
        <p:spPr>
          <a:xfrm>
            <a:off x="4692000" y="2556000"/>
            <a:ext cx="1908000" cy="3394800"/>
          </a:xfrm>
        </p:spPr>
        <p:txBody>
          <a:bodyPr/>
          <a:lstStyle>
            <a:lvl1pPr>
              <a:defRPr b="1">
                <a:solidFill>
                  <a:schemeClr val="tx1"/>
                </a:solidFill>
              </a:defRPr>
            </a:lvl1pPr>
            <a:lvl2pPr>
              <a:spcAft>
                <a:spcPts val="1000"/>
              </a:spcAft>
              <a:defRPr>
                <a:solidFill>
                  <a:schemeClr val="tx1"/>
                </a:solidFill>
              </a:defRPr>
            </a:lvl2pPr>
            <a:lvl3pPr marL="0" indent="0">
              <a:spcAft>
                <a:spcPts val="1000"/>
              </a:spcAft>
              <a:buNone/>
              <a:defRPr>
                <a:solidFill>
                  <a:schemeClr val="tx1"/>
                </a:solidFill>
              </a:defRPr>
            </a:lvl3pPr>
            <a:lvl4pPr marL="176400" indent="-176400">
              <a:spcAft>
                <a:spcPts val="1000"/>
              </a:spcAft>
              <a:buFont typeface="Arial" panose="020B0604020202020204" pitchFamily="34" charset="0"/>
              <a:buChar char="•"/>
              <a:defRPr>
                <a:solidFill>
                  <a:schemeClr val="tx1"/>
                </a:solidFill>
              </a:defRPr>
            </a:lvl4pPr>
            <a:lvl5pPr marL="356400" indent="-176400">
              <a:spcAft>
                <a:spcPts val="1000"/>
              </a:spcAft>
              <a:defRPr baseline="0">
                <a:solidFill>
                  <a:schemeClr val="tx1"/>
                </a:solidFill>
              </a:defRPr>
            </a:lvl5pPr>
            <a:lvl6pPr marL="356400" indent="-176400">
              <a:spcAft>
                <a:spcPts val="1000"/>
              </a:spcAft>
              <a:buFont typeface="Verdana" panose="020B0604030504040204" pitchFamily="34" charset="0"/>
              <a:buChar char="−"/>
              <a:defRPr>
                <a:solidFill>
                  <a:schemeClr val="tx1"/>
                </a:solidFill>
              </a:defRPr>
            </a:lvl6pPr>
            <a:lvl7pPr marL="356400" indent="-176400">
              <a:spcAft>
                <a:spcPts val="1000"/>
              </a:spcAft>
              <a:defRPr>
                <a:solidFill>
                  <a:schemeClr val="tx1"/>
                </a:solidFill>
              </a:defRPr>
            </a:lvl7pPr>
            <a:lvl8pPr marL="356400" indent="-176400">
              <a:spcAft>
                <a:spcPts val="1000"/>
              </a:spcAft>
              <a:defRPr>
                <a:solidFill>
                  <a:schemeClr val="tx1"/>
                </a:solidFill>
              </a:defRPr>
            </a:lvl8pPr>
            <a:lvl9pPr marL="356400" indent="-176400">
              <a:spcAft>
                <a:spcPts val="1000"/>
              </a:spcAft>
              <a:defRPr>
                <a:solidFill>
                  <a:schemeClr val="tx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8"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chemeClr val="tx1"/>
                </a:solidFill>
              </a:defRPr>
            </a:lvl1pPr>
          </a:lstStyle>
          <a:p>
            <a:pPr lvl="0"/>
            <a:r>
              <a:rPr lang="en-US" dirty="0" smtClean="0"/>
              <a:t>Click to add subtitle</a:t>
            </a:r>
          </a:p>
        </p:txBody>
      </p:sp>
      <p:sp>
        <p:nvSpPr>
          <p:cNvPr id="9" name="TextBox 8"/>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195751209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smtClean="0"/>
              <a:t>Click to add subtitle</a:t>
            </a:r>
          </a:p>
        </p:txBody>
      </p:sp>
      <p:sp>
        <p:nvSpPr>
          <p:cNvPr id="9"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0" name="Text Placeholder 18"/>
          <p:cNvSpPr>
            <a:spLocks noGrp="1"/>
          </p:cNvSpPr>
          <p:nvPr>
            <p:ph idx="1"/>
          </p:nvPr>
        </p:nvSpPr>
        <p:spPr>
          <a:xfrm>
            <a:off x="396000" y="1700213"/>
            <a:ext cx="4176000" cy="468153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136913117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bg>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BBBCBC"/>
                </a:solidFill>
              </a:defRPr>
            </a:lvl1pPr>
          </a:lstStyle>
          <a:p>
            <a:pPr lvl="0"/>
            <a:r>
              <a:rPr lang="en-US" dirty="0" smtClean="0"/>
              <a:t>Click to add subtitle</a:t>
            </a:r>
          </a:p>
        </p:txBody>
      </p:sp>
      <p:sp>
        <p:nvSpPr>
          <p:cNvPr id="9"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0" name="Text Placeholder 18"/>
          <p:cNvSpPr>
            <a:spLocks noGrp="1"/>
          </p:cNvSpPr>
          <p:nvPr>
            <p:ph idx="1"/>
          </p:nvPr>
        </p:nvSpPr>
        <p:spPr>
          <a:xfrm>
            <a:off x="396000" y="1700213"/>
            <a:ext cx="4176000" cy="468153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5" name="TextBox 4"/>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35973691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02701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 Only">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11698542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Tree>
    <p:extLst>
      <p:ext uri="{BB962C8B-B14F-4D97-AF65-F5344CB8AC3E}">
        <p14:creationId xmlns:p14="http://schemas.microsoft.com/office/powerpoint/2010/main" val="109630661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7971998" y="6408002"/>
            <a:ext cx="792088" cy="252001"/>
          </a:xfrm>
          <a:prstGeom prst="rect">
            <a:avLst/>
          </a:prstGeom>
        </p:spPr>
        <p:txBody>
          <a:bodyPr vert="horz" lIns="0" tIns="0" rIns="0" bIns="0" rtlCol="0" anchor="ctr" anchorCtr="0"/>
          <a:lstStyle>
            <a:lvl1pPr algn="r">
              <a:defRPr sz="700" b="0">
                <a:solidFill>
                  <a:schemeClr val="tx2"/>
                </a:solidFill>
              </a:defRPr>
            </a:lvl1pPr>
          </a:lstStyle>
          <a:p>
            <a:fld id="{95CC1D26-A9BD-4BDE-BDD9-08EDBAE96860}" type="slidenum">
              <a:rPr lang="en-GB" smtClean="0">
                <a:solidFill>
                  <a:srgbClr val="313131"/>
                </a:solidFill>
              </a:rPr>
              <a:pPr/>
              <a:t>‹#›</a:t>
            </a:fld>
            <a:endParaRPr lang="en-GB" dirty="0">
              <a:solidFill>
                <a:srgbClr val="313131"/>
              </a:solidFill>
            </a:endParaRPr>
          </a:p>
        </p:txBody>
      </p:sp>
    </p:spTree>
    <p:extLst>
      <p:ext uri="{BB962C8B-B14F-4D97-AF65-F5344CB8AC3E}">
        <p14:creationId xmlns:p14="http://schemas.microsoft.com/office/powerpoint/2010/main" val="209681506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35BB7B08-64FA-4A5E-84B7-EDF750FF3CD3}" type="datetime1">
              <a:rPr lang="en-US" smtClean="0"/>
              <a:t>10/5/2018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64ACD9-40E2-4A18-8281-AA98511C6790}" type="slidenum">
              <a:rPr lang="tr-TR" smtClean="0"/>
              <a:t>‹#›</a:t>
            </a:fld>
            <a:endParaRPr lang="tr-TR"/>
          </a:p>
        </p:txBody>
      </p:sp>
    </p:spTree>
    <p:extLst>
      <p:ext uri="{BB962C8B-B14F-4D97-AF65-F5344CB8AC3E}">
        <p14:creationId xmlns:p14="http://schemas.microsoft.com/office/powerpoint/2010/main" val="1005655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62411C7-2869-44B8-A98A-194EDA2098A6}" type="datetime1">
              <a:rPr lang="en-US" smtClean="0"/>
              <a:t>10/5/2018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64ACD9-40E2-4A18-8281-AA98511C6790}" type="slidenum">
              <a:rPr lang="tr-TR" smtClean="0"/>
              <a:t>‹#›</a:t>
            </a:fld>
            <a:endParaRPr lang="tr-TR"/>
          </a:p>
        </p:txBody>
      </p:sp>
    </p:spTree>
    <p:extLst>
      <p:ext uri="{BB962C8B-B14F-4D97-AF65-F5344CB8AC3E}">
        <p14:creationId xmlns:p14="http://schemas.microsoft.com/office/powerpoint/2010/main" val="291787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3700" y="1705669"/>
            <a:ext cx="7888288"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93700" y="3429000"/>
            <a:ext cx="7888288"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31649632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98DC25-021A-4F98-86E0-61E95F497BD9}" type="datetime1">
              <a:rPr lang="en-US" smtClean="0"/>
              <a:t>10/5/2018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64ACD9-40E2-4A18-8281-AA98511C6790}" type="slidenum">
              <a:rPr lang="tr-TR" smtClean="0"/>
              <a:t>‹#›</a:t>
            </a:fld>
            <a:endParaRPr lang="tr-TR"/>
          </a:p>
        </p:txBody>
      </p:sp>
    </p:spTree>
    <p:extLst>
      <p:ext uri="{BB962C8B-B14F-4D97-AF65-F5344CB8AC3E}">
        <p14:creationId xmlns:p14="http://schemas.microsoft.com/office/powerpoint/2010/main" val="4171476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CB2DE506-532B-4F19-8546-9477AB4F6518}" type="datetime1">
              <a:rPr lang="en-US" smtClean="0"/>
              <a:t>10/5/2018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564ACD9-40E2-4A18-8281-AA98511C6790}" type="slidenum">
              <a:rPr lang="tr-TR" smtClean="0"/>
              <a:t>‹#›</a:t>
            </a:fld>
            <a:endParaRPr lang="tr-TR"/>
          </a:p>
        </p:txBody>
      </p:sp>
    </p:spTree>
    <p:extLst>
      <p:ext uri="{BB962C8B-B14F-4D97-AF65-F5344CB8AC3E}">
        <p14:creationId xmlns:p14="http://schemas.microsoft.com/office/powerpoint/2010/main" val="9266146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051696C4-BE85-4DE9-8C33-F0CF7C3A9858}" type="datetime1">
              <a:rPr lang="en-US" smtClean="0"/>
              <a:t>10/5/2018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564ACD9-40E2-4A18-8281-AA98511C6790}" type="slidenum">
              <a:rPr lang="tr-TR" smtClean="0"/>
              <a:t>‹#›</a:t>
            </a:fld>
            <a:endParaRPr lang="tr-TR"/>
          </a:p>
        </p:txBody>
      </p:sp>
    </p:spTree>
    <p:extLst>
      <p:ext uri="{BB962C8B-B14F-4D97-AF65-F5344CB8AC3E}">
        <p14:creationId xmlns:p14="http://schemas.microsoft.com/office/powerpoint/2010/main" val="32161189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DA523938-39AD-48CB-900F-459226B06B9E}" type="datetime1">
              <a:rPr lang="en-US" smtClean="0"/>
              <a:t>10/5/2018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564ACD9-40E2-4A18-8281-AA98511C6790}" type="slidenum">
              <a:rPr lang="tr-TR" smtClean="0"/>
              <a:t>‹#›</a:t>
            </a:fld>
            <a:endParaRPr lang="tr-TR"/>
          </a:p>
        </p:txBody>
      </p:sp>
    </p:spTree>
    <p:extLst>
      <p:ext uri="{BB962C8B-B14F-4D97-AF65-F5344CB8AC3E}">
        <p14:creationId xmlns:p14="http://schemas.microsoft.com/office/powerpoint/2010/main" val="28786543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CDD39-B65E-4688-A4B0-083481B1432A}" type="datetime1">
              <a:rPr lang="en-US" smtClean="0"/>
              <a:t>10/5/2018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564ACD9-40E2-4A18-8281-AA98511C6790}" type="slidenum">
              <a:rPr lang="tr-TR" smtClean="0"/>
              <a:t>‹#›</a:t>
            </a:fld>
            <a:endParaRPr lang="tr-TR"/>
          </a:p>
        </p:txBody>
      </p:sp>
    </p:spTree>
    <p:extLst>
      <p:ext uri="{BB962C8B-B14F-4D97-AF65-F5344CB8AC3E}">
        <p14:creationId xmlns:p14="http://schemas.microsoft.com/office/powerpoint/2010/main" val="36908103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F8ADBC-75AB-4954-AD51-07AA413881D3}" type="datetime1">
              <a:rPr lang="en-US" smtClean="0"/>
              <a:t>10/5/2018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564ACD9-40E2-4A18-8281-AA98511C6790}" type="slidenum">
              <a:rPr lang="tr-TR" smtClean="0"/>
              <a:t>‹#›</a:t>
            </a:fld>
            <a:endParaRPr lang="tr-TR"/>
          </a:p>
        </p:txBody>
      </p:sp>
    </p:spTree>
    <p:extLst>
      <p:ext uri="{BB962C8B-B14F-4D97-AF65-F5344CB8AC3E}">
        <p14:creationId xmlns:p14="http://schemas.microsoft.com/office/powerpoint/2010/main" val="911052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C2D39-DEC6-4D1C-A305-698DBBC927A2}" type="datetime1">
              <a:rPr lang="en-US" smtClean="0"/>
              <a:t>10/5/2018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564ACD9-40E2-4A18-8281-AA98511C6790}" type="slidenum">
              <a:rPr lang="tr-TR" smtClean="0"/>
              <a:t>‹#›</a:t>
            </a:fld>
            <a:endParaRPr lang="tr-TR"/>
          </a:p>
        </p:txBody>
      </p:sp>
    </p:spTree>
    <p:extLst>
      <p:ext uri="{BB962C8B-B14F-4D97-AF65-F5344CB8AC3E}">
        <p14:creationId xmlns:p14="http://schemas.microsoft.com/office/powerpoint/2010/main" val="30821331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0FB8A10-A442-4B44-B6C2-42E2BD44BCF9}" type="datetime1">
              <a:rPr lang="en-US" smtClean="0"/>
              <a:t>10/5/2018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64ACD9-40E2-4A18-8281-AA98511C6790}" type="slidenum">
              <a:rPr lang="tr-TR" smtClean="0"/>
              <a:t>‹#›</a:t>
            </a:fld>
            <a:endParaRPr lang="tr-TR"/>
          </a:p>
        </p:txBody>
      </p:sp>
    </p:spTree>
    <p:extLst>
      <p:ext uri="{BB962C8B-B14F-4D97-AF65-F5344CB8AC3E}">
        <p14:creationId xmlns:p14="http://schemas.microsoft.com/office/powerpoint/2010/main" val="28095035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A30FDD2-F175-4740-8623-5C074467B847}" type="datetime1">
              <a:rPr lang="en-US" smtClean="0"/>
              <a:t>10/5/2018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564ACD9-40E2-4A18-8281-AA98511C6790}" type="slidenum">
              <a:rPr lang="tr-TR" smtClean="0"/>
              <a:t>‹#›</a:t>
            </a:fld>
            <a:endParaRPr lang="tr-TR"/>
          </a:p>
        </p:txBody>
      </p:sp>
    </p:spTree>
    <p:extLst>
      <p:ext uri="{BB962C8B-B14F-4D97-AF65-F5344CB8AC3E}">
        <p14:creationId xmlns:p14="http://schemas.microsoft.com/office/powerpoint/2010/main" val="2849268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
        <p:nvSpPr>
          <p:cNvPr id="22" name="Picture Placeholder 2"/>
          <p:cNvSpPr>
            <a:spLocks noGrp="1"/>
          </p:cNvSpPr>
          <p:nvPr>
            <p:ph type="pic" sz="quarter" idx="14" hasCustomPrompt="1"/>
          </p:nvPr>
        </p:nvSpPr>
        <p:spPr>
          <a:xfrm>
            <a:off x="7041165" y="317500"/>
            <a:ext cx="1739627" cy="1725448"/>
          </a:xfrm>
        </p:spPr>
        <p:txBody>
          <a:bodyPr anchor="ctr" anchorCtr="0"/>
          <a:lstStyle>
            <a:lvl1pPr algn="ctr">
              <a:defRPr sz="900">
                <a:solidFill>
                  <a:schemeClr val="bg1"/>
                </a:solidFill>
              </a:defRPr>
            </a:lvl1pPr>
          </a:lstStyle>
          <a:p>
            <a:r>
              <a:rPr lang="en-US" sz="900" noProof="0" dirty="0"/>
              <a:t>Insert </a:t>
            </a:r>
            <a:r>
              <a:rPr lang="en-US" sz="900" noProof="0" dirty="0" smtClean="0"/>
              <a:t>client logo </a:t>
            </a:r>
            <a:r>
              <a:rPr lang="en-US" sz="900" noProof="0" dirty="0"/>
              <a:t>here</a:t>
            </a:r>
            <a:endParaRPr lang="en-US" noProof="0" dirty="0"/>
          </a:p>
        </p:txBody>
      </p:sp>
    </p:spTree>
    <p:extLst>
      <p:ext uri="{BB962C8B-B14F-4D97-AF65-F5344CB8AC3E}">
        <p14:creationId xmlns:p14="http://schemas.microsoft.com/office/powerpoint/2010/main" val="2255840756"/>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6000" y="1705669"/>
            <a:ext cx="7885988"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96000" y="3429000"/>
            <a:ext cx="7888288"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544628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3632952342"/>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1465559219"/>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2309525713"/>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541300750"/>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22781009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3778111731"/>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61144590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96336400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838728646"/>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6" name="TextBox 5"/>
          <p:cNvSpPr txBox="1"/>
          <p:nvPr userDrawn="1"/>
        </p:nvSpPr>
        <p:spPr>
          <a:xfrm>
            <a:off x="376237" y="6477000"/>
            <a:ext cx="4016376" cy="201260"/>
          </a:xfrm>
          <a:prstGeom prst="rect">
            <a:avLst/>
          </a:prstGeom>
          <a:noFill/>
        </p:spPr>
        <p:txBody>
          <a:bodyPr wrap="square" lIns="0" tIns="0" rIns="0" bIns="0" rtlCol="0">
            <a:no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Tree>
    <p:extLst>
      <p:ext uri="{BB962C8B-B14F-4D97-AF65-F5344CB8AC3E}">
        <p14:creationId xmlns:p14="http://schemas.microsoft.com/office/powerpoint/2010/main" val="423373605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3700" y="1705669"/>
            <a:ext cx="7888288"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93700" y="3429000"/>
            <a:ext cx="7888288"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6438657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6" name="TextBox 5"/>
          <p:cNvSpPr txBox="1"/>
          <p:nvPr userDrawn="1"/>
        </p:nvSpPr>
        <p:spPr>
          <a:xfrm>
            <a:off x="376237" y="6477000"/>
            <a:ext cx="4016376" cy="201260"/>
          </a:xfrm>
          <a:prstGeom prst="rect">
            <a:avLst/>
          </a:prstGeom>
          <a:noFill/>
        </p:spPr>
        <p:txBody>
          <a:bodyPr wrap="square" lIns="0" tIns="0" rIns="0" bIns="0" rtlCol="0">
            <a:no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Tree>
    <p:extLst>
      <p:ext uri="{BB962C8B-B14F-4D97-AF65-F5344CB8AC3E}">
        <p14:creationId xmlns:p14="http://schemas.microsoft.com/office/powerpoint/2010/main" val="185794315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6" name="TextBox 5"/>
          <p:cNvSpPr txBox="1"/>
          <p:nvPr userDrawn="1"/>
        </p:nvSpPr>
        <p:spPr>
          <a:xfrm>
            <a:off x="376237" y="6477000"/>
            <a:ext cx="4016376" cy="201260"/>
          </a:xfrm>
          <a:prstGeom prst="rect">
            <a:avLst/>
          </a:prstGeom>
          <a:noFill/>
        </p:spPr>
        <p:txBody>
          <a:bodyPr wrap="square" lIns="0" tIns="0" rIns="0" bIns="0" rtlCol="0">
            <a:no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Tree>
    <p:extLst>
      <p:ext uri="{BB962C8B-B14F-4D97-AF65-F5344CB8AC3E}">
        <p14:creationId xmlns:p14="http://schemas.microsoft.com/office/powerpoint/2010/main" val="35971432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6" name="TextBox 5"/>
          <p:cNvSpPr txBox="1"/>
          <p:nvPr userDrawn="1"/>
        </p:nvSpPr>
        <p:spPr>
          <a:xfrm>
            <a:off x="376237" y="6477000"/>
            <a:ext cx="4016376" cy="201260"/>
          </a:xfrm>
          <a:prstGeom prst="rect">
            <a:avLst/>
          </a:prstGeom>
          <a:noFill/>
        </p:spPr>
        <p:txBody>
          <a:bodyPr wrap="square" lIns="0" tIns="0" rIns="0" bIns="0" rtlCol="0">
            <a:no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Tree>
    <p:extLst>
      <p:ext uri="{BB962C8B-B14F-4D97-AF65-F5344CB8AC3E}">
        <p14:creationId xmlns:p14="http://schemas.microsoft.com/office/powerpoint/2010/main" val="18033587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val="31851688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77926316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s with image">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7758897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18498595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96371029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72911345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34378394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3700" y="1705669"/>
            <a:ext cx="7888288"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93700" y="3429000"/>
            <a:ext cx="7888288"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73118997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Click to edit Master text styles</a:t>
            </a:r>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324144765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6197751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02887484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307957934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Click to 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Click to edit Master text styles</a:t>
            </a:r>
          </a:p>
        </p:txBody>
      </p:sp>
    </p:spTree>
    <p:extLst>
      <p:ext uri="{BB962C8B-B14F-4D97-AF65-F5344CB8AC3E}">
        <p14:creationId xmlns:p14="http://schemas.microsoft.com/office/powerpoint/2010/main" val="144540518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 column content">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6634366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47075983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21964401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6409625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1507634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3700" y="1705669"/>
            <a:ext cx="7888288"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93700" y="3429000"/>
            <a:ext cx="7888288"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73754912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2980803387"/>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79632710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370857155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73881153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679472127"/>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
        <p:nvSpPr>
          <p:cNvPr id="11" name="TextBox 10"/>
          <p:cNvSpPr txBox="1"/>
          <p:nvPr userDrawn="1"/>
        </p:nvSpPr>
        <p:spPr>
          <a:xfrm>
            <a:off x="376237" y="6477000"/>
            <a:ext cx="4016376" cy="201260"/>
          </a:xfrm>
          <a:prstGeom prst="rect">
            <a:avLst/>
          </a:prstGeom>
          <a:noFill/>
        </p:spPr>
        <p:txBody>
          <a:bodyPr wrap="square" lIns="0" tIns="0" rIns="0" bIns="0" rtlCol="0">
            <a:noAutofit/>
          </a:bodyPr>
          <a:lstStyle/>
          <a:p>
            <a:pPr>
              <a:spcBef>
                <a:spcPts val="600"/>
              </a:spcBef>
              <a:buSzPct val="100000"/>
              <a:buFont typeface="Arial"/>
              <a:buNone/>
            </a:pPr>
            <a:r>
              <a:rPr lang="en-US" sz="650" dirty="0">
                <a:solidFill>
                  <a:prstClr val="white"/>
                </a:solidFill>
              </a:rPr>
              <a:t>Member firms and DTTL: Insert appropriate copyright</a:t>
            </a:r>
            <a:br>
              <a:rPr lang="en-US" sz="650" dirty="0">
                <a:solidFill>
                  <a:prstClr val="white"/>
                </a:solidFill>
              </a:rPr>
            </a:br>
            <a:r>
              <a:rPr lang="en-US" sz="650" dirty="0">
                <a:solidFill>
                  <a:prstClr val="white"/>
                </a:solidFill>
              </a:rPr>
              <a:t>[To edit, click View &gt; Slide Master &gt; Slide Master]</a:t>
            </a:r>
          </a:p>
        </p:txBody>
      </p:sp>
    </p:spTree>
    <p:extLst>
      <p:ext uri="{BB962C8B-B14F-4D97-AF65-F5344CB8AC3E}">
        <p14:creationId xmlns:p14="http://schemas.microsoft.com/office/powerpoint/2010/main" val="202285736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37716745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2721733698"/>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149661"/>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End slide">
    <p:bg>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noProof="0" smtClean="0"/>
              <a:t>Click to 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US" sz="900" noProof="0" dirty="0"/>
              <a:t>Insert </a:t>
            </a:r>
            <a:r>
              <a:rPr lang="en-US" sz="900" noProof="0" dirty="0" smtClean="0"/>
              <a:t>client logo </a:t>
            </a:r>
            <a:r>
              <a:rPr lang="en-US" sz="900" noProof="0" dirty="0"/>
              <a:t>here</a:t>
            </a:r>
            <a:endParaRPr lang="en-US"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noProof="0" smtClean="0"/>
              <a:t>Click to edit Master text styles</a:t>
            </a:r>
          </a:p>
        </p:txBody>
      </p:sp>
      <p:grpSp>
        <p:nvGrpSpPr>
          <p:cNvPr id="9" name="Group 8"/>
          <p:cNvGrpSpPr/>
          <p:nvPr userDrawn="1"/>
        </p:nvGrpSpPr>
        <p:grpSpPr>
          <a:xfrm>
            <a:off x="377991" y="378000"/>
            <a:ext cx="1620000" cy="307976"/>
            <a:chOff x="398463" y="404813"/>
            <a:chExt cx="1627187" cy="307976"/>
          </a:xfrm>
          <a:solidFill>
            <a:schemeClr val="tx1"/>
          </a:solidFill>
        </p:grpSpPr>
        <p:sp>
          <p:nvSpPr>
            <p:cNvPr id="1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172976014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2.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image" Target="../media/image1.emf"/><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oleObject" Target="../embeddings/oleObject2.bin"/><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slideLayout" Target="../slideLayouts/slideLayout99.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tags" Target="../tags/tag3.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vmlDrawing" Target="../drawings/vmlDrawing2.v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4.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9" Type="http://schemas.openxmlformats.org/officeDocument/2006/relationships/slideLayout" Target="../slideLayouts/slideLayout150.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34" Type="http://schemas.openxmlformats.org/officeDocument/2006/relationships/slideLayout" Target="../slideLayouts/slideLayout145.xml"/><Relationship Id="rId42" Type="http://schemas.openxmlformats.org/officeDocument/2006/relationships/theme" Target="../theme/theme5.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38" Type="http://schemas.openxmlformats.org/officeDocument/2006/relationships/slideLayout" Target="../slideLayouts/slideLayout149.xml"/><Relationship Id="rId46" Type="http://schemas.openxmlformats.org/officeDocument/2006/relationships/image" Target="../media/image1.emf"/><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41" Type="http://schemas.openxmlformats.org/officeDocument/2006/relationships/slideLayout" Target="../slideLayouts/slideLayout152.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37" Type="http://schemas.openxmlformats.org/officeDocument/2006/relationships/slideLayout" Target="../slideLayouts/slideLayout148.xml"/><Relationship Id="rId40" Type="http://schemas.openxmlformats.org/officeDocument/2006/relationships/slideLayout" Target="../slideLayouts/slideLayout151.xml"/><Relationship Id="rId45" Type="http://schemas.openxmlformats.org/officeDocument/2006/relationships/oleObject" Target="../embeddings/oleObject3.bin"/><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4" Type="http://schemas.openxmlformats.org/officeDocument/2006/relationships/tags" Target="../tags/tag4.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slideLayout" Target="../slideLayouts/slideLayout146.xml"/><Relationship Id="rId43" Type="http://schemas.openxmlformats.org/officeDocument/2006/relationships/vmlDrawing" Target="../drawings/vmlDrawing3.v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9" Type="http://schemas.openxmlformats.org/officeDocument/2006/relationships/slideLayout" Target="../slideLayouts/slideLayout191.xml"/><Relationship Id="rId21" Type="http://schemas.openxmlformats.org/officeDocument/2006/relationships/slideLayout" Target="../slideLayouts/slideLayout173.xml"/><Relationship Id="rId34" Type="http://schemas.openxmlformats.org/officeDocument/2006/relationships/slideLayout" Target="../slideLayouts/slideLayout186.xml"/><Relationship Id="rId42" Type="http://schemas.openxmlformats.org/officeDocument/2006/relationships/slideLayout" Target="../slideLayouts/slideLayout194.xml"/><Relationship Id="rId47" Type="http://schemas.openxmlformats.org/officeDocument/2006/relationships/slideLayout" Target="../slideLayouts/slideLayout199.xml"/><Relationship Id="rId50" Type="http://schemas.openxmlformats.org/officeDocument/2006/relationships/slideLayout" Target="../slideLayouts/slideLayout202.xml"/><Relationship Id="rId55" Type="http://schemas.openxmlformats.org/officeDocument/2006/relationships/slideLayout" Target="../slideLayouts/slideLayout207.xml"/><Relationship Id="rId63" Type="http://schemas.openxmlformats.org/officeDocument/2006/relationships/slideLayout" Target="../slideLayouts/slideLayout215.xml"/><Relationship Id="rId68" Type="http://schemas.openxmlformats.org/officeDocument/2006/relationships/slideLayout" Target="../slideLayouts/slideLayout220.xml"/><Relationship Id="rId76" Type="http://schemas.openxmlformats.org/officeDocument/2006/relationships/oleObject" Target="../embeddings/oleObject4.bin"/><Relationship Id="rId7" Type="http://schemas.openxmlformats.org/officeDocument/2006/relationships/slideLayout" Target="../slideLayouts/slideLayout159.xml"/><Relationship Id="rId71" Type="http://schemas.openxmlformats.org/officeDocument/2006/relationships/slideLayout" Target="../slideLayouts/slideLayout223.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9" Type="http://schemas.openxmlformats.org/officeDocument/2006/relationships/slideLayout" Target="../slideLayouts/slideLayout181.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slideLayout" Target="../slideLayouts/slideLayout189.xml"/><Relationship Id="rId40" Type="http://schemas.openxmlformats.org/officeDocument/2006/relationships/slideLayout" Target="../slideLayouts/slideLayout192.xml"/><Relationship Id="rId45" Type="http://schemas.openxmlformats.org/officeDocument/2006/relationships/slideLayout" Target="../slideLayouts/slideLayout197.xml"/><Relationship Id="rId53" Type="http://schemas.openxmlformats.org/officeDocument/2006/relationships/slideLayout" Target="../slideLayouts/slideLayout205.xml"/><Relationship Id="rId58" Type="http://schemas.openxmlformats.org/officeDocument/2006/relationships/slideLayout" Target="../slideLayouts/slideLayout210.xml"/><Relationship Id="rId66" Type="http://schemas.openxmlformats.org/officeDocument/2006/relationships/slideLayout" Target="../slideLayouts/slideLayout218.xml"/><Relationship Id="rId74" Type="http://schemas.openxmlformats.org/officeDocument/2006/relationships/vmlDrawing" Target="../drawings/vmlDrawing4.v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slideLayout" Target="../slideLayouts/slideLayout188.xml"/><Relationship Id="rId49" Type="http://schemas.openxmlformats.org/officeDocument/2006/relationships/slideLayout" Target="../slideLayouts/slideLayout201.xml"/><Relationship Id="rId57" Type="http://schemas.openxmlformats.org/officeDocument/2006/relationships/slideLayout" Target="../slideLayouts/slideLayout209.xml"/><Relationship Id="rId61" Type="http://schemas.openxmlformats.org/officeDocument/2006/relationships/slideLayout" Target="../slideLayouts/slideLayout213.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31" Type="http://schemas.openxmlformats.org/officeDocument/2006/relationships/slideLayout" Target="../slideLayouts/slideLayout183.xml"/><Relationship Id="rId44" Type="http://schemas.openxmlformats.org/officeDocument/2006/relationships/slideLayout" Target="../slideLayouts/slideLayout196.xml"/><Relationship Id="rId52" Type="http://schemas.openxmlformats.org/officeDocument/2006/relationships/slideLayout" Target="../slideLayouts/slideLayout204.xml"/><Relationship Id="rId60" Type="http://schemas.openxmlformats.org/officeDocument/2006/relationships/slideLayout" Target="../slideLayouts/slideLayout212.xml"/><Relationship Id="rId65" Type="http://schemas.openxmlformats.org/officeDocument/2006/relationships/slideLayout" Target="../slideLayouts/slideLayout217.xml"/><Relationship Id="rId73" Type="http://schemas.openxmlformats.org/officeDocument/2006/relationships/theme" Target="../theme/theme6.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slideLayout" Target="../slideLayouts/slideLayout187.xml"/><Relationship Id="rId43" Type="http://schemas.openxmlformats.org/officeDocument/2006/relationships/slideLayout" Target="../slideLayouts/slideLayout195.xml"/><Relationship Id="rId48" Type="http://schemas.openxmlformats.org/officeDocument/2006/relationships/slideLayout" Target="../slideLayouts/slideLayout200.xml"/><Relationship Id="rId56" Type="http://schemas.openxmlformats.org/officeDocument/2006/relationships/slideLayout" Target="../slideLayouts/slideLayout208.xml"/><Relationship Id="rId64" Type="http://schemas.openxmlformats.org/officeDocument/2006/relationships/slideLayout" Target="../slideLayouts/slideLayout216.xml"/><Relationship Id="rId69" Type="http://schemas.openxmlformats.org/officeDocument/2006/relationships/slideLayout" Target="../slideLayouts/slideLayout221.xml"/><Relationship Id="rId77" Type="http://schemas.openxmlformats.org/officeDocument/2006/relationships/image" Target="../media/image1.emf"/><Relationship Id="rId8" Type="http://schemas.openxmlformats.org/officeDocument/2006/relationships/slideLayout" Target="../slideLayouts/slideLayout160.xml"/><Relationship Id="rId51" Type="http://schemas.openxmlformats.org/officeDocument/2006/relationships/slideLayout" Target="../slideLayouts/slideLayout203.xml"/><Relationship Id="rId72" Type="http://schemas.openxmlformats.org/officeDocument/2006/relationships/slideLayout" Target="../slideLayouts/slideLayout224.xml"/><Relationship Id="rId3" Type="http://schemas.openxmlformats.org/officeDocument/2006/relationships/slideLayout" Target="../slideLayouts/slideLayout155.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slideLayout" Target="../slideLayouts/slideLayout190.xml"/><Relationship Id="rId46" Type="http://schemas.openxmlformats.org/officeDocument/2006/relationships/slideLayout" Target="../slideLayouts/slideLayout198.xml"/><Relationship Id="rId59" Type="http://schemas.openxmlformats.org/officeDocument/2006/relationships/slideLayout" Target="../slideLayouts/slideLayout211.xml"/><Relationship Id="rId67" Type="http://schemas.openxmlformats.org/officeDocument/2006/relationships/slideLayout" Target="../slideLayouts/slideLayout219.xml"/><Relationship Id="rId20" Type="http://schemas.openxmlformats.org/officeDocument/2006/relationships/slideLayout" Target="../slideLayouts/slideLayout172.xml"/><Relationship Id="rId41" Type="http://schemas.openxmlformats.org/officeDocument/2006/relationships/slideLayout" Target="../slideLayouts/slideLayout193.xml"/><Relationship Id="rId54" Type="http://schemas.openxmlformats.org/officeDocument/2006/relationships/slideLayout" Target="../slideLayouts/slideLayout206.xml"/><Relationship Id="rId62" Type="http://schemas.openxmlformats.org/officeDocument/2006/relationships/slideLayout" Target="../slideLayouts/slideLayout214.xml"/><Relationship Id="rId70" Type="http://schemas.openxmlformats.org/officeDocument/2006/relationships/slideLayout" Target="../slideLayouts/slideLayout222.xml"/><Relationship Id="rId75" Type="http://schemas.openxmlformats.org/officeDocument/2006/relationships/tags" Target="../tags/tag5.xml"/><Relationship Id="rId1" Type="http://schemas.openxmlformats.org/officeDocument/2006/relationships/slideLayout" Target="../slideLayouts/slideLayout153.xml"/><Relationship Id="rId6" Type="http://schemas.openxmlformats.org/officeDocument/2006/relationships/slideLayout" Target="../slideLayouts/slideLayout1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graphicFrame>
        <p:nvGraphicFramePr>
          <p:cNvPr id="4" name="Object 3" hidden="1"/>
          <p:cNvGraphicFramePr>
            <a:graphicFrameLocks noChangeAspect="1"/>
          </p:cNvGraphicFramePr>
          <p:nvPr>
            <p:custDataLst>
              <p:tags r:id="rId5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13" name="think-cell Slide" r:id="rId51" imgW="270" imgH="270" progId="TCLayout.ActiveDocument.1">
                  <p:embed/>
                </p:oleObj>
              </mc:Choice>
              <mc:Fallback>
                <p:oleObj name="think-cell Slide" r:id="rId51" imgW="270" imgH="270" progId="TCLayout.ActiveDocument.1">
                  <p:embed/>
                  <p:pic>
                    <p:nvPicPr>
                      <p:cNvPr id="0" name=""/>
                      <p:cNvPicPr/>
                      <p:nvPr/>
                    </p:nvPicPr>
                    <p:blipFill>
                      <a:blip r:embed="rId52"/>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96000" y="295683"/>
            <a:ext cx="8352000" cy="1244192"/>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9" name="Text Placeholder 18"/>
          <p:cNvSpPr>
            <a:spLocks noGrp="1"/>
          </p:cNvSpPr>
          <p:nvPr>
            <p:ph type="body" idx="1"/>
          </p:nvPr>
        </p:nvSpPr>
        <p:spPr>
          <a:xfrm>
            <a:off x="393700" y="1700213"/>
            <a:ext cx="8356600" cy="468153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6" name="Rectangle 5"/>
          <p:cNvSpPr/>
          <p:nvPr userDrawn="1"/>
        </p:nvSpPr>
        <p:spPr>
          <a:xfrm>
            <a:off x="226193" y="6563812"/>
            <a:ext cx="4572000" cy="184666"/>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600" b="0" i="0" u="none" strike="noStrike" kern="1200" cap="none" spc="0" normalizeH="0" baseline="0" noProof="0" dirty="0" smtClean="0">
                <a:ln>
                  <a:noFill/>
                </a:ln>
                <a:solidFill>
                  <a:prstClr val="black"/>
                </a:solidFill>
                <a:effectLst/>
                <a:uLnTx/>
                <a:uFillTx/>
                <a:latin typeface="+mn-lt"/>
                <a:ea typeface="+mn-ea"/>
                <a:cs typeface="+mn-cs"/>
              </a:rPr>
              <a:t>© 2018. Daha fazla bilgi için Deloitte Türkiye (Deloitte </a:t>
            </a:r>
            <a:r>
              <a:rPr kumimoji="0" lang="tr-TR" sz="600" b="0" i="0" u="none" strike="noStrike" kern="1200" cap="none" spc="0" normalizeH="0" baseline="0" noProof="0" dirty="0" err="1" smtClean="0">
                <a:ln>
                  <a:noFill/>
                </a:ln>
                <a:solidFill>
                  <a:prstClr val="black"/>
                </a:solidFill>
                <a:effectLst/>
                <a:uLnTx/>
                <a:uFillTx/>
                <a:latin typeface="+mn-lt"/>
                <a:ea typeface="+mn-ea"/>
                <a:cs typeface="+mn-cs"/>
              </a:rPr>
              <a:t>Touche</a:t>
            </a:r>
            <a:r>
              <a:rPr kumimoji="0" lang="tr-TR" sz="600" b="0" i="0" u="none" strike="noStrike" kern="1200" cap="none" spc="0" normalizeH="0" baseline="0" noProof="0" dirty="0" smtClean="0">
                <a:ln>
                  <a:noFill/>
                </a:ln>
                <a:solidFill>
                  <a:prstClr val="black"/>
                </a:solidFill>
                <a:effectLst/>
                <a:uLnTx/>
                <a:uFillTx/>
                <a:latin typeface="+mn-lt"/>
                <a:ea typeface="+mn-ea"/>
                <a:cs typeface="+mn-cs"/>
              </a:rPr>
              <a:t> </a:t>
            </a:r>
            <a:r>
              <a:rPr kumimoji="0" lang="tr-TR" sz="600" b="0" i="0" u="none" strike="noStrike" kern="1200" cap="none" spc="0" normalizeH="0" baseline="0" noProof="0" dirty="0" err="1" smtClean="0">
                <a:ln>
                  <a:noFill/>
                </a:ln>
                <a:solidFill>
                  <a:prstClr val="black"/>
                </a:solidFill>
                <a:effectLst/>
                <a:uLnTx/>
                <a:uFillTx/>
                <a:latin typeface="+mn-lt"/>
                <a:ea typeface="+mn-ea"/>
                <a:cs typeface="+mn-cs"/>
              </a:rPr>
              <a:t>Tohmatsu</a:t>
            </a:r>
            <a:r>
              <a:rPr kumimoji="0" lang="tr-TR" sz="600" b="0" i="0" u="none" strike="noStrike" kern="1200" cap="none" spc="0" normalizeH="0" baseline="0" noProof="0" dirty="0" smtClean="0">
                <a:ln>
                  <a:noFill/>
                </a:ln>
                <a:solidFill>
                  <a:prstClr val="black"/>
                </a:solidFill>
                <a:effectLst/>
                <a:uLnTx/>
                <a:uFillTx/>
                <a:latin typeface="+mn-lt"/>
                <a:ea typeface="+mn-ea"/>
                <a:cs typeface="+mn-cs"/>
              </a:rPr>
              <a:t> Limited üye şirketi) ile iletişime geçiniz.</a:t>
            </a:r>
            <a:endParaRPr kumimoji="0" lang="tr-TR" sz="6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72715626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56" r:id="rId3"/>
    <p:sldLayoutId id="2147483857"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 id="2147483841" r:id="rId30"/>
    <p:sldLayoutId id="2147483842" r:id="rId31"/>
    <p:sldLayoutId id="2147483843" r:id="rId32"/>
    <p:sldLayoutId id="2147483844" r:id="rId33"/>
    <p:sldLayoutId id="2147483845" r:id="rId34"/>
    <p:sldLayoutId id="2147483846" r:id="rId35"/>
    <p:sldLayoutId id="2147483858" r:id="rId36"/>
    <p:sldLayoutId id="2147483847" r:id="rId37"/>
    <p:sldLayoutId id="2147483848" r:id="rId38"/>
    <p:sldLayoutId id="2147483849" r:id="rId39"/>
    <p:sldLayoutId id="2147483850" r:id="rId40"/>
    <p:sldLayoutId id="2147483851" r:id="rId41"/>
    <p:sldLayoutId id="2147483852" r:id="rId42"/>
    <p:sldLayoutId id="2147483860" r:id="rId43"/>
    <p:sldLayoutId id="2147483853" r:id="rId44"/>
    <p:sldLayoutId id="2147483859" r:id="rId45"/>
    <p:sldLayoutId id="2147483881" r:id="rId46"/>
    <p:sldLayoutId id="2147483887" r:id="rId47"/>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orient="horz" pos="4020">
          <p15:clr>
            <a:srgbClr val="F26B43"/>
          </p15:clr>
        </p15:guide>
        <p15:guide id="4" pos="248">
          <p15:clr>
            <a:srgbClr val="F26B43"/>
          </p15:clr>
        </p15:guide>
        <p15:guide id="5" pos="5512">
          <p15:clr>
            <a:srgbClr val="F26B43"/>
          </p15:clr>
        </p15:guide>
        <p15:guide id="6" orient="horz" pos="1071">
          <p15:clr>
            <a:srgbClr val="F26B43"/>
          </p15:clr>
        </p15:guide>
        <p15:guide id="7" orient="horz" pos="178">
          <p15:clr>
            <a:srgbClr val="F26B43"/>
          </p15:clr>
        </p15:guide>
        <p15:guide id="8" orient="horz" pos="4088">
          <p15:clr>
            <a:srgbClr val="F26B43"/>
          </p15:clr>
        </p15:guide>
        <p15:guide id="9" pos="2767">
          <p15:clr>
            <a:srgbClr val="F26B43"/>
          </p15:clr>
        </p15:guide>
        <p15:guide id="10" pos="299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E50E6-311B-4699-96A7-CA5131A5ED96}" type="datetime1">
              <a:rPr lang="en-US" smtClean="0"/>
              <a:t>10/5/2018</a:t>
            </a:fld>
            <a:endParaRPr lang="tr-T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4ACD9-40E2-4A18-8281-AA98511C6790}" type="slidenum">
              <a:rPr lang="tr-TR" smtClean="0"/>
              <a:t>‹#›</a:t>
            </a:fld>
            <a:endParaRPr lang="tr-TR"/>
          </a:p>
        </p:txBody>
      </p:sp>
    </p:spTree>
    <p:extLst>
      <p:ext uri="{BB962C8B-B14F-4D97-AF65-F5344CB8AC3E}">
        <p14:creationId xmlns:p14="http://schemas.microsoft.com/office/powerpoint/2010/main" val="585827706"/>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5"/>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958" name="think-cell Slide" r:id="rId46" imgW="270" imgH="270" progId="TCLayout.ActiveDocument.1">
                  <p:embed/>
                </p:oleObj>
              </mc:Choice>
              <mc:Fallback>
                <p:oleObj name="think-cell Slide" r:id="rId46" imgW="270" imgH="270" progId="TCLayout.ActiveDocument.1">
                  <p:embed/>
                  <p:pic>
                    <p:nvPicPr>
                      <p:cNvPr id="0" name=""/>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Rectangle 4"/>
          <p:cNvSpPr/>
          <p:nvPr userDrawn="1"/>
        </p:nvSpPr>
        <p:spPr>
          <a:xfrm>
            <a:off x="226193" y="6563812"/>
            <a:ext cx="4572000" cy="184666"/>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600" b="0" i="0" u="none" strike="noStrike" kern="1200" cap="none" spc="0" normalizeH="0" baseline="0" noProof="0" dirty="0" smtClean="0">
                <a:ln>
                  <a:noFill/>
                </a:ln>
                <a:solidFill>
                  <a:prstClr val="black"/>
                </a:solidFill>
                <a:effectLst/>
                <a:uLnTx/>
                <a:uFillTx/>
                <a:latin typeface="+mn-lt"/>
                <a:ea typeface="+mn-ea"/>
                <a:cs typeface="+mn-cs"/>
              </a:rPr>
              <a:t>© 2018. Daha fazla bilgi için Deloitte Türkiye (Deloitte </a:t>
            </a:r>
            <a:r>
              <a:rPr kumimoji="0" lang="tr-TR" sz="600" b="0" i="0" u="none" strike="noStrike" kern="1200" cap="none" spc="0" normalizeH="0" baseline="0" noProof="0" dirty="0" err="1" smtClean="0">
                <a:ln>
                  <a:noFill/>
                </a:ln>
                <a:solidFill>
                  <a:prstClr val="black"/>
                </a:solidFill>
                <a:effectLst/>
                <a:uLnTx/>
                <a:uFillTx/>
                <a:latin typeface="+mn-lt"/>
                <a:ea typeface="+mn-ea"/>
                <a:cs typeface="+mn-cs"/>
              </a:rPr>
              <a:t>Touche</a:t>
            </a:r>
            <a:r>
              <a:rPr kumimoji="0" lang="tr-TR" sz="600" b="0" i="0" u="none" strike="noStrike" kern="1200" cap="none" spc="0" normalizeH="0" baseline="0" noProof="0" dirty="0" smtClean="0">
                <a:ln>
                  <a:noFill/>
                </a:ln>
                <a:solidFill>
                  <a:prstClr val="black"/>
                </a:solidFill>
                <a:effectLst/>
                <a:uLnTx/>
                <a:uFillTx/>
                <a:latin typeface="+mn-lt"/>
                <a:ea typeface="+mn-ea"/>
                <a:cs typeface="+mn-cs"/>
              </a:rPr>
              <a:t> </a:t>
            </a:r>
            <a:r>
              <a:rPr kumimoji="0" lang="tr-TR" sz="600" b="0" i="0" u="none" strike="noStrike" kern="1200" cap="none" spc="0" normalizeH="0" baseline="0" noProof="0" dirty="0" err="1" smtClean="0">
                <a:ln>
                  <a:noFill/>
                </a:ln>
                <a:solidFill>
                  <a:prstClr val="black"/>
                </a:solidFill>
                <a:effectLst/>
                <a:uLnTx/>
                <a:uFillTx/>
                <a:latin typeface="+mn-lt"/>
                <a:ea typeface="+mn-ea"/>
                <a:cs typeface="+mn-cs"/>
              </a:rPr>
              <a:t>Tohmatsu</a:t>
            </a:r>
            <a:r>
              <a:rPr kumimoji="0" lang="tr-TR" sz="600" b="0" i="0" u="none" strike="noStrike" kern="1200" cap="none" spc="0" normalizeH="0" baseline="0" noProof="0" dirty="0" smtClean="0">
                <a:ln>
                  <a:noFill/>
                </a:ln>
                <a:solidFill>
                  <a:prstClr val="black"/>
                </a:solidFill>
                <a:effectLst/>
                <a:uLnTx/>
                <a:uFillTx/>
                <a:latin typeface="+mn-lt"/>
                <a:ea typeface="+mn-ea"/>
                <a:cs typeface="+mn-cs"/>
              </a:rPr>
              <a:t> Limited üye şirketi) ile iletişime geçiniz.</a:t>
            </a:r>
            <a:endParaRPr kumimoji="0" lang="tr-TR" sz="6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TextBox 6"/>
          <p:cNvSpPr txBox="1"/>
          <p:nvPr userDrawn="1"/>
        </p:nvSpPr>
        <p:spPr>
          <a:xfrm>
            <a:off x="8536782" y="6477000"/>
            <a:ext cx="230981"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3044195020"/>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 id="2147484035" r:id="rId18"/>
    <p:sldLayoutId id="2147484036" r:id="rId19"/>
    <p:sldLayoutId id="2147484037" r:id="rId20"/>
    <p:sldLayoutId id="2147484038" r:id="rId21"/>
    <p:sldLayoutId id="2147484039" r:id="rId22"/>
    <p:sldLayoutId id="2147484040" r:id="rId23"/>
    <p:sldLayoutId id="2147484041" r:id="rId24"/>
    <p:sldLayoutId id="2147484042" r:id="rId25"/>
    <p:sldLayoutId id="2147484043" r:id="rId26"/>
    <p:sldLayoutId id="2147484044" r:id="rId27"/>
    <p:sldLayoutId id="2147484045" r:id="rId28"/>
    <p:sldLayoutId id="2147484046" r:id="rId29"/>
    <p:sldLayoutId id="2147484047" r:id="rId30"/>
    <p:sldLayoutId id="2147484048" r:id="rId31"/>
    <p:sldLayoutId id="2147484049" r:id="rId32"/>
    <p:sldLayoutId id="2147484050" r:id="rId33"/>
    <p:sldLayoutId id="2147484051" r:id="rId34"/>
    <p:sldLayoutId id="2147484052" r:id="rId35"/>
    <p:sldLayoutId id="2147484053" r:id="rId36"/>
    <p:sldLayoutId id="2147484054" r:id="rId37"/>
    <p:sldLayoutId id="2147484055" r:id="rId38"/>
    <p:sldLayoutId id="2147484056" r:id="rId39"/>
    <p:sldLayoutId id="2147484057" r:id="rId40"/>
    <p:sldLayoutId id="2147484058" r:id="rId41"/>
    <p:sldLayoutId id="2147484059" r:id="rId42"/>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9" pos="3721">
          <p15:clr>
            <a:srgbClr val="F26B43"/>
          </p15:clr>
        </p15:guide>
        <p15:guide id="10" orient="horz" pos="236">
          <p15:clr>
            <a:srgbClr val="F26B43"/>
          </p15:clr>
        </p15:guide>
        <p15:guide id="11" pos="1022">
          <p15:clr>
            <a:srgbClr val="F26B43"/>
          </p15:clr>
        </p15:guide>
        <p15:guide id="12" pos="1137">
          <p15:clr>
            <a:srgbClr val="F26B43"/>
          </p15:clr>
        </p15:guide>
        <p15:guide id="13" pos="1920">
          <p15:clr>
            <a:srgbClr val="F26B43"/>
          </p15:clr>
        </p15:guide>
        <p15:guide id="14" pos="2033">
          <p15:clr>
            <a:srgbClr val="F26B43"/>
          </p15:clr>
        </p15:guide>
        <p15:guide id="15" pos="4620">
          <p15:clr>
            <a:srgbClr val="F26B43"/>
          </p15:clr>
        </p15:guide>
        <p15:guide id="16" pos="2823">
          <p15:clr>
            <a:srgbClr val="F26B43"/>
          </p15:clr>
        </p15:guide>
        <p15:guide id="17" pos="2937">
          <p15:clr>
            <a:srgbClr val="F26B43"/>
          </p15:clr>
        </p15:guide>
        <p15:guide id="18" pos="2880">
          <p15:clr>
            <a:srgbClr val="F26B43"/>
          </p15:clr>
        </p15:guide>
        <p15:guide id="19" pos="4734">
          <p15:clr>
            <a:srgbClr val="F26B43"/>
          </p15:clr>
        </p15:guide>
        <p15:guide id="20" orient="horz" pos="1049">
          <p15:clr>
            <a:srgbClr val="F26B43"/>
          </p15:clr>
        </p15:guide>
        <p15:guide id="21" orient="horz" pos="6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74C22-5C06-4E00-BE79-539EC34BBFD2}" type="datetime1">
              <a:rPr lang="en-US" smtClean="0"/>
              <a:t>10/5/2018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41548-1D91-4CBE-842F-A73F10D57EE3}" type="slidenum">
              <a:rPr lang="en-US" smtClean="0"/>
              <a:t>‹#›</a:t>
            </a:fld>
            <a:endParaRPr lang="en-US" dirty="0"/>
          </a:p>
        </p:txBody>
      </p:sp>
    </p:spTree>
    <p:extLst>
      <p:ext uri="{BB962C8B-B14F-4D97-AF65-F5344CB8AC3E}">
        <p14:creationId xmlns:p14="http://schemas.microsoft.com/office/powerpoint/2010/main" val="1462687770"/>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20" name="think-cell Slide" r:id="rId45" imgW="270" imgH="270" progId="TCLayout.ActiveDocument.1">
                  <p:embed/>
                </p:oleObj>
              </mc:Choice>
              <mc:Fallback>
                <p:oleObj name="think-cell Slide" r:id="rId45" imgW="270" imgH="270" progId="TCLayout.ActiveDocument.1">
                  <p:embed/>
                  <p:pic>
                    <p:nvPicPr>
                      <p:cNvPr id="4" name="Object 3" hidden="1"/>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extBox 2"/>
          <p:cNvSpPr txBox="1"/>
          <p:nvPr userDrawn="1"/>
        </p:nvSpPr>
        <p:spPr>
          <a:xfrm>
            <a:off x="8536782" y="6477000"/>
            <a:ext cx="230981"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
        <p:nvSpPr>
          <p:cNvPr id="8" name="Rectangle 7"/>
          <p:cNvSpPr/>
          <p:nvPr userDrawn="1"/>
        </p:nvSpPr>
        <p:spPr>
          <a:xfrm>
            <a:off x="226193" y="6563812"/>
            <a:ext cx="4572000" cy="184666"/>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600" b="0" i="0" u="none" strike="noStrike" kern="1200" cap="none" spc="0" normalizeH="0" baseline="0" noProof="0" dirty="0" smtClean="0">
                <a:ln>
                  <a:noFill/>
                </a:ln>
                <a:solidFill>
                  <a:prstClr val="black"/>
                </a:solidFill>
                <a:effectLst/>
                <a:uLnTx/>
                <a:uFillTx/>
                <a:latin typeface="+mn-lt"/>
                <a:ea typeface="+mn-ea"/>
                <a:cs typeface="+mn-cs"/>
              </a:rPr>
              <a:t>© 2018. Daha fazla bilgi için Deloitte Türkiye (Deloitte </a:t>
            </a:r>
            <a:r>
              <a:rPr kumimoji="0" lang="tr-TR" sz="600" b="0" i="0" u="none" strike="noStrike" kern="1200" cap="none" spc="0" normalizeH="0" baseline="0" noProof="0" dirty="0" err="1" smtClean="0">
                <a:ln>
                  <a:noFill/>
                </a:ln>
                <a:solidFill>
                  <a:prstClr val="black"/>
                </a:solidFill>
                <a:effectLst/>
                <a:uLnTx/>
                <a:uFillTx/>
                <a:latin typeface="+mn-lt"/>
                <a:ea typeface="+mn-ea"/>
                <a:cs typeface="+mn-cs"/>
              </a:rPr>
              <a:t>Touche</a:t>
            </a:r>
            <a:r>
              <a:rPr kumimoji="0" lang="tr-TR" sz="600" b="0" i="0" u="none" strike="noStrike" kern="1200" cap="none" spc="0" normalizeH="0" baseline="0" noProof="0" dirty="0" smtClean="0">
                <a:ln>
                  <a:noFill/>
                </a:ln>
                <a:solidFill>
                  <a:prstClr val="black"/>
                </a:solidFill>
                <a:effectLst/>
                <a:uLnTx/>
                <a:uFillTx/>
                <a:latin typeface="+mn-lt"/>
                <a:ea typeface="+mn-ea"/>
                <a:cs typeface="+mn-cs"/>
              </a:rPr>
              <a:t> </a:t>
            </a:r>
            <a:r>
              <a:rPr kumimoji="0" lang="tr-TR" sz="600" b="0" i="0" u="none" strike="noStrike" kern="1200" cap="none" spc="0" normalizeH="0" baseline="0" noProof="0" dirty="0" err="1" smtClean="0">
                <a:ln>
                  <a:noFill/>
                </a:ln>
                <a:solidFill>
                  <a:prstClr val="black"/>
                </a:solidFill>
                <a:effectLst/>
                <a:uLnTx/>
                <a:uFillTx/>
                <a:latin typeface="+mn-lt"/>
                <a:ea typeface="+mn-ea"/>
                <a:cs typeface="+mn-cs"/>
              </a:rPr>
              <a:t>Tohmatsu</a:t>
            </a:r>
            <a:r>
              <a:rPr kumimoji="0" lang="tr-TR" sz="600" b="0" i="0" u="none" strike="noStrike" kern="1200" cap="none" spc="0" normalizeH="0" baseline="0" noProof="0" dirty="0" smtClean="0">
                <a:ln>
                  <a:noFill/>
                </a:ln>
                <a:solidFill>
                  <a:prstClr val="black"/>
                </a:solidFill>
                <a:effectLst/>
                <a:uLnTx/>
                <a:uFillTx/>
                <a:latin typeface="+mn-lt"/>
                <a:ea typeface="+mn-ea"/>
                <a:cs typeface="+mn-cs"/>
              </a:rPr>
              <a:t> Limited üye şirketi) ile iletişime geçiniz.</a:t>
            </a:r>
            <a:endParaRPr kumimoji="0" lang="tr-TR" sz="6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238646378"/>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 id="2147484078" r:id="rId18"/>
    <p:sldLayoutId id="2147484079" r:id="rId19"/>
    <p:sldLayoutId id="2147484080" r:id="rId20"/>
    <p:sldLayoutId id="2147484081" r:id="rId21"/>
    <p:sldLayoutId id="2147484082" r:id="rId22"/>
    <p:sldLayoutId id="2147484083" r:id="rId23"/>
    <p:sldLayoutId id="2147484084" r:id="rId24"/>
    <p:sldLayoutId id="2147484085" r:id="rId25"/>
    <p:sldLayoutId id="2147484086" r:id="rId26"/>
    <p:sldLayoutId id="2147484087" r:id="rId27"/>
    <p:sldLayoutId id="2147484088" r:id="rId28"/>
    <p:sldLayoutId id="2147484089" r:id="rId29"/>
    <p:sldLayoutId id="2147484090" r:id="rId30"/>
    <p:sldLayoutId id="2147484091" r:id="rId31"/>
    <p:sldLayoutId id="2147484092" r:id="rId32"/>
    <p:sldLayoutId id="2147484093" r:id="rId33"/>
    <p:sldLayoutId id="2147484094" r:id="rId34"/>
    <p:sldLayoutId id="2147484095" r:id="rId35"/>
    <p:sldLayoutId id="2147484096" r:id="rId36"/>
    <p:sldLayoutId id="2147484097" r:id="rId37"/>
    <p:sldLayoutId id="2147484098" r:id="rId38"/>
    <p:sldLayoutId id="2147484099" r:id="rId39"/>
    <p:sldLayoutId id="2147484100" r:id="rId40"/>
    <p:sldLayoutId id="2147484101" r:id="rId41"/>
  </p:sldLayoutIdLst>
  <p:transition>
    <p:fade/>
  </p:transition>
  <p:hf hdr="0" ft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75"/>
            </p:custDataLst>
            <p:extLst>
              <p:ext uri="{D42A27DB-BD31-4B8C-83A1-F6EECF244321}">
                <p14:modId xmlns:p14="http://schemas.microsoft.com/office/powerpoint/2010/main" val="2771181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4" name="think-cell Slide" r:id="rId76" imgW="270" imgH="270" progId="TCLayout.ActiveDocument.1">
                  <p:embed/>
                </p:oleObj>
              </mc:Choice>
              <mc:Fallback>
                <p:oleObj name="think-cell Slide" r:id="rId76" imgW="270" imgH="270" progId="TCLayout.ActiveDocument.1">
                  <p:embed/>
                  <p:pic>
                    <p:nvPicPr>
                      <p:cNvPr id="4" name="Object 3" hidden="1"/>
                      <p:cNvPicPr/>
                      <p:nvPr/>
                    </p:nvPicPr>
                    <p:blipFill>
                      <a:blip r:embed="rId7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extBox 2"/>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
        <p:nvSpPr>
          <p:cNvPr id="8" name="TextBox 7"/>
          <p:cNvSpPr txBox="1"/>
          <p:nvPr userDrawn="1"/>
        </p:nvSpPr>
        <p:spPr>
          <a:xfrm>
            <a:off x="8536782" y="6477000"/>
            <a:ext cx="230981" cy="100027"/>
          </a:xfrm>
          <a:prstGeom prst="rect">
            <a:avLst/>
          </a:prstGeom>
          <a:noFill/>
        </p:spPr>
        <p:txBody>
          <a:bodyPr wrap="square" lIns="0" tIns="0" rIns="0" bIns="0" rtlCol="0">
            <a:noAutofit/>
          </a:bodyPr>
          <a:lstStyle/>
          <a:p>
            <a:pPr algn="r">
              <a:spcBef>
                <a:spcPts val="600"/>
              </a:spcBef>
              <a:buSzPct val="100000"/>
              <a:buFont typeface="Arial"/>
              <a:buNone/>
            </a:pPr>
            <a:fld id="{C58DF478-B544-4ED8-9ED4-6A2648E2D233}" type="slidenum">
              <a:rPr lang="en-US" sz="650" smtClean="0">
                <a:solidFill>
                  <a:prstClr val="black"/>
                </a:solidFill>
              </a:rPr>
              <a:pPr algn="r">
                <a:spcBef>
                  <a:spcPts val="600"/>
                </a:spcBef>
                <a:buSzPct val="100000"/>
                <a:buFont typeface="Arial"/>
                <a:buNone/>
              </a:pPr>
              <a:t>‹#›</a:t>
            </a:fld>
            <a:endParaRPr lang="en-US" sz="650" dirty="0">
              <a:solidFill>
                <a:prstClr val="black"/>
              </a:solidFill>
            </a:endParaRPr>
          </a:p>
        </p:txBody>
      </p:sp>
      <p:sp>
        <p:nvSpPr>
          <p:cNvPr id="9" name="Rectangle 8"/>
          <p:cNvSpPr/>
          <p:nvPr userDrawn="1"/>
        </p:nvSpPr>
        <p:spPr>
          <a:xfrm>
            <a:off x="226193" y="6563812"/>
            <a:ext cx="4572000" cy="184666"/>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600" b="0" i="0" u="none" strike="noStrike" kern="1200" cap="none" spc="0" normalizeH="0" baseline="0" noProof="0" dirty="0" smtClean="0">
                <a:ln>
                  <a:noFill/>
                </a:ln>
                <a:solidFill>
                  <a:prstClr val="black"/>
                </a:solidFill>
                <a:effectLst/>
                <a:uLnTx/>
                <a:uFillTx/>
                <a:latin typeface="+mn-lt"/>
                <a:ea typeface="+mn-ea"/>
                <a:cs typeface="+mn-cs"/>
              </a:rPr>
              <a:t>© 2018. Daha fazla bilgi için Deloitte Türkiye (Deloitte </a:t>
            </a:r>
            <a:r>
              <a:rPr kumimoji="0" lang="tr-TR" sz="600" b="0" i="0" u="none" strike="noStrike" kern="1200" cap="none" spc="0" normalizeH="0" baseline="0" noProof="0" dirty="0" err="1" smtClean="0">
                <a:ln>
                  <a:noFill/>
                </a:ln>
                <a:solidFill>
                  <a:prstClr val="black"/>
                </a:solidFill>
                <a:effectLst/>
                <a:uLnTx/>
                <a:uFillTx/>
                <a:latin typeface="+mn-lt"/>
                <a:ea typeface="+mn-ea"/>
                <a:cs typeface="+mn-cs"/>
              </a:rPr>
              <a:t>Touche</a:t>
            </a:r>
            <a:r>
              <a:rPr kumimoji="0" lang="tr-TR" sz="600" b="0" i="0" u="none" strike="noStrike" kern="1200" cap="none" spc="0" normalizeH="0" baseline="0" noProof="0" dirty="0" smtClean="0">
                <a:ln>
                  <a:noFill/>
                </a:ln>
                <a:solidFill>
                  <a:prstClr val="black"/>
                </a:solidFill>
                <a:effectLst/>
                <a:uLnTx/>
                <a:uFillTx/>
                <a:latin typeface="+mn-lt"/>
                <a:ea typeface="+mn-ea"/>
                <a:cs typeface="+mn-cs"/>
              </a:rPr>
              <a:t> </a:t>
            </a:r>
            <a:r>
              <a:rPr kumimoji="0" lang="tr-TR" sz="600" b="0" i="0" u="none" strike="noStrike" kern="1200" cap="none" spc="0" normalizeH="0" baseline="0" noProof="0" dirty="0" err="1" smtClean="0">
                <a:ln>
                  <a:noFill/>
                </a:ln>
                <a:solidFill>
                  <a:prstClr val="black"/>
                </a:solidFill>
                <a:effectLst/>
                <a:uLnTx/>
                <a:uFillTx/>
                <a:latin typeface="+mn-lt"/>
                <a:ea typeface="+mn-ea"/>
                <a:cs typeface="+mn-cs"/>
              </a:rPr>
              <a:t>Tohmatsu</a:t>
            </a:r>
            <a:r>
              <a:rPr kumimoji="0" lang="tr-TR" sz="600" b="0" i="0" u="none" strike="noStrike" kern="1200" cap="none" spc="0" normalizeH="0" baseline="0" noProof="0" dirty="0" smtClean="0">
                <a:ln>
                  <a:noFill/>
                </a:ln>
                <a:solidFill>
                  <a:prstClr val="black"/>
                </a:solidFill>
                <a:effectLst/>
                <a:uLnTx/>
                <a:uFillTx/>
                <a:latin typeface="+mn-lt"/>
                <a:ea typeface="+mn-ea"/>
                <a:cs typeface="+mn-cs"/>
              </a:rPr>
              <a:t> Limited üye şirketi) ile iletişime geçiniz.</a:t>
            </a:r>
            <a:endParaRPr kumimoji="0" lang="tr-TR" sz="6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188948529"/>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 id="2147484117" r:id="rId15"/>
    <p:sldLayoutId id="2147484118" r:id="rId16"/>
    <p:sldLayoutId id="2147484119" r:id="rId17"/>
    <p:sldLayoutId id="2147484120" r:id="rId18"/>
    <p:sldLayoutId id="2147484121" r:id="rId19"/>
    <p:sldLayoutId id="2147484122" r:id="rId20"/>
    <p:sldLayoutId id="2147484123" r:id="rId21"/>
    <p:sldLayoutId id="2147484124" r:id="rId22"/>
    <p:sldLayoutId id="2147484125" r:id="rId23"/>
    <p:sldLayoutId id="2147484126" r:id="rId24"/>
    <p:sldLayoutId id="2147484127" r:id="rId25"/>
    <p:sldLayoutId id="2147484128" r:id="rId26"/>
    <p:sldLayoutId id="2147484129" r:id="rId27"/>
    <p:sldLayoutId id="2147484130" r:id="rId28"/>
    <p:sldLayoutId id="2147484131" r:id="rId29"/>
    <p:sldLayoutId id="2147484132" r:id="rId30"/>
    <p:sldLayoutId id="2147483889" r:id="rId31"/>
    <p:sldLayoutId id="2147483890" r:id="rId32"/>
    <p:sldLayoutId id="2147483891" r:id="rId33"/>
    <p:sldLayoutId id="2147483892" r:id="rId34"/>
    <p:sldLayoutId id="2147483893" r:id="rId35"/>
    <p:sldLayoutId id="2147483894" r:id="rId36"/>
    <p:sldLayoutId id="2147483895" r:id="rId37"/>
    <p:sldLayoutId id="2147483896" r:id="rId38"/>
    <p:sldLayoutId id="2147483897" r:id="rId39"/>
    <p:sldLayoutId id="2147483898" r:id="rId40"/>
    <p:sldLayoutId id="2147483899" r:id="rId41"/>
    <p:sldLayoutId id="2147483900" r:id="rId42"/>
    <p:sldLayoutId id="2147483901" r:id="rId43"/>
    <p:sldLayoutId id="2147483902" r:id="rId44"/>
    <p:sldLayoutId id="2147483903" r:id="rId45"/>
    <p:sldLayoutId id="2147483904" r:id="rId46"/>
    <p:sldLayoutId id="2147483905" r:id="rId47"/>
    <p:sldLayoutId id="2147483906" r:id="rId48"/>
    <p:sldLayoutId id="2147483907" r:id="rId49"/>
    <p:sldLayoutId id="2147483908" r:id="rId50"/>
    <p:sldLayoutId id="2147483909" r:id="rId51"/>
    <p:sldLayoutId id="2147483910" r:id="rId52"/>
    <p:sldLayoutId id="2147483911" r:id="rId53"/>
    <p:sldLayoutId id="2147483912" r:id="rId54"/>
    <p:sldLayoutId id="2147483913" r:id="rId55"/>
    <p:sldLayoutId id="2147483914" r:id="rId56"/>
    <p:sldLayoutId id="2147483915" r:id="rId57"/>
    <p:sldLayoutId id="2147483916" r:id="rId58"/>
    <p:sldLayoutId id="2147483917" r:id="rId59"/>
    <p:sldLayoutId id="2147483918" r:id="rId60"/>
    <p:sldLayoutId id="2147483919" r:id="rId61"/>
    <p:sldLayoutId id="2147483920" r:id="rId62"/>
    <p:sldLayoutId id="2147483921" r:id="rId63"/>
    <p:sldLayoutId id="2147483922" r:id="rId64"/>
    <p:sldLayoutId id="2147483923" r:id="rId65"/>
    <p:sldLayoutId id="2147483924" r:id="rId66"/>
    <p:sldLayoutId id="2147483925" r:id="rId67"/>
    <p:sldLayoutId id="2147483926" r:id="rId68"/>
    <p:sldLayoutId id="2147483927" r:id="rId69"/>
    <p:sldLayoutId id="2147483928" r:id="rId70"/>
    <p:sldLayoutId id="2147483929" r:id="rId71"/>
    <p:sldLayoutId id="2147483930" r:id="rId72"/>
  </p:sldLayoutIdLst>
  <p:transition>
    <p:fade/>
  </p:transition>
  <p:hf hdr="0" ft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deloitte?_rdr=p" TargetMode="External"/><Relationship Id="rId2" Type="http://schemas.openxmlformats.org/officeDocument/2006/relationships/hyperlink" Target="http://www.deloitte.com/about" TargetMode="External"/><Relationship Id="rId1" Type="http://schemas.openxmlformats.org/officeDocument/2006/relationships/slideLayout" Target="../slideLayouts/slideLayout47.xml"/><Relationship Id="rId6" Type="http://schemas.openxmlformats.org/officeDocument/2006/relationships/image" Target="../media/image3.png"/><Relationship Id="rId5" Type="http://schemas.openxmlformats.org/officeDocument/2006/relationships/hyperlink" Target="https://twitter.com/deloitte" TargetMode="External"/><Relationship Id="rId4" Type="http://schemas.openxmlformats.org/officeDocument/2006/relationships/hyperlink" Target="https://www.linkedin.com/company/deloitt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9.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15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66564" y="828701"/>
            <a:ext cx="4801396" cy="4721900"/>
          </a:xfrm>
          <a:prstGeom prst="rect">
            <a:avLst/>
          </a:prstGeom>
        </p:spPr>
      </p:pic>
      <p:sp>
        <p:nvSpPr>
          <p:cNvPr id="3" name="Title 2"/>
          <p:cNvSpPr>
            <a:spLocks noGrp="1"/>
          </p:cNvSpPr>
          <p:nvPr>
            <p:ph type="ctrTitle" idx="4294967295"/>
          </p:nvPr>
        </p:nvSpPr>
        <p:spPr>
          <a:xfrm>
            <a:off x="377991" y="5549440"/>
            <a:ext cx="4194009" cy="324000"/>
          </a:xfrm>
        </p:spPr>
        <p:txBody>
          <a:bodyPr/>
          <a:lstStyle/>
          <a:p>
            <a:r>
              <a:rPr lang="en-US" noProof="0" dirty="0"/>
              <a:t>Headline Verdana Bold</a:t>
            </a:r>
          </a:p>
        </p:txBody>
      </p:sp>
      <p:sp>
        <p:nvSpPr>
          <p:cNvPr id="4" name="Subtitle 3"/>
          <p:cNvSpPr>
            <a:spLocks noGrp="1"/>
          </p:cNvSpPr>
          <p:nvPr>
            <p:ph type="subTitle" idx="1"/>
          </p:nvPr>
        </p:nvSpPr>
        <p:spPr>
          <a:xfrm>
            <a:off x="373254" y="5454303"/>
            <a:ext cx="4194008" cy="820434"/>
          </a:xfrm>
        </p:spPr>
        <p:txBody>
          <a:bodyPr/>
          <a:lstStyle/>
          <a:p>
            <a:r>
              <a:rPr lang="en-US" sz="1600" dirty="0" err="1"/>
              <a:t>Finansal</a:t>
            </a:r>
            <a:r>
              <a:rPr lang="en-US" sz="1600" dirty="0"/>
              <a:t> </a:t>
            </a:r>
            <a:r>
              <a:rPr lang="en-US" sz="1600" dirty="0" err="1"/>
              <a:t>Raporlama</a:t>
            </a:r>
            <a:r>
              <a:rPr lang="en-US" sz="1600" dirty="0"/>
              <a:t> </a:t>
            </a:r>
            <a:r>
              <a:rPr lang="en-US" sz="1600" dirty="0" err="1"/>
              <a:t>Standartları</a:t>
            </a:r>
            <a:r>
              <a:rPr lang="en-US" sz="1600" dirty="0"/>
              <a:t> </a:t>
            </a:r>
            <a:r>
              <a:rPr lang="en-US" sz="1600" dirty="0" err="1"/>
              <a:t>Uygulamalarında</a:t>
            </a:r>
            <a:r>
              <a:rPr lang="en-US" sz="1600" dirty="0"/>
              <a:t> </a:t>
            </a:r>
            <a:r>
              <a:rPr lang="en-US" sz="1600" dirty="0" err="1"/>
              <a:t>Küresel</a:t>
            </a:r>
            <a:r>
              <a:rPr lang="en-US" sz="1600" dirty="0"/>
              <a:t> </a:t>
            </a:r>
            <a:r>
              <a:rPr lang="en-US" sz="1600" dirty="0" err="1"/>
              <a:t>Gelişme</a:t>
            </a:r>
            <a:r>
              <a:rPr lang="en-US" sz="1600" dirty="0"/>
              <a:t> </a:t>
            </a:r>
            <a:r>
              <a:rPr lang="tr-TR" sz="1600" dirty="0" smtClean="0"/>
              <a:t/>
            </a:r>
            <a:br>
              <a:rPr lang="tr-TR" sz="1600" dirty="0" smtClean="0"/>
            </a:br>
            <a:r>
              <a:rPr lang="en-US" sz="1600" dirty="0" smtClean="0"/>
              <a:t>ve </a:t>
            </a:r>
            <a:r>
              <a:rPr lang="en-US" sz="1600" dirty="0" err="1"/>
              <a:t>Fırsatlar</a:t>
            </a:r>
            <a:r>
              <a:rPr lang="en-US" sz="1600" dirty="0"/>
              <a:t>: </a:t>
            </a:r>
            <a:r>
              <a:rPr lang="tr-TR" sz="1600" dirty="0" smtClean="0"/>
              <a:t>"</a:t>
            </a:r>
            <a:r>
              <a:rPr lang="en-US" sz="1600" dirty="0" err="1" smtClean="0"/>
              <a:t>Yeni</a:t>
            </a:r>
            <a:r>
              <a:rPr lang="en-US" sz="1600" dirty="0" smtClean="0"/>
              <a:t> </a:t>
            </a:r>
            <a:r>
              <a:rPr lang="en-US" sz="1600" dirty="0" err="1"/>
              <a:t>Raporlama</a:t>
            </a:r>
            <a:r>
              <a:rPr lang="en-US" sz="1600" dirty="0"/>
              <a:t> </a:t>
            </a:r>
            <a:r>
              <a:rPr lang="en-US" sz="1600" dirty="0" smtClean="0"/>
              <a:t>Dili</a:t>
            </a:r>
            <a:r>
              <a:rPr lang="tr-TR" sz="1600" dirty="0" smtClean="0"/>
              <a:t>«</a:t>
            </a:r>
          </a:p>
          <a:p>
            <a:endParaRPr lang="tr-TR" sz="1600" dirty="0"/>
          </a:p>
          <a:p>
            <a:r>
              <a:rPr lang="tr-TR" sz="1600" dirty="0" smtClean="0"/>
              <a:t>Hasan Kılıç</a:t>
            </a:r>
            <a:endParaRPr lang="en-US" sz="1600" dirty="0"/>
          </a:p>
        </p:txBody>
      </p:sp>
      <p:sp>
        <p:nvSpPr>
          <p:cNvPr id="5" name="Text Placeholder 4"/>
          <p:cNvSpPr>
            <a:spLocks noGrp="1"/>
          </p:cNvSpPr>
          <p:nvPr>
            <p:ph type="body" sz="quarter" idx="10"/>
          </p:nvPr>
        </p:nvSpPr>
        <p:spPr/>
        <p:txBody>
          <a:bodyPr/>
          <a:lstStyle/>
          <a:p>
            <a:r>
              <a:rPr lang="tr-TR" noProof="0" dirty="0" smtClean="0"/>
              <a:t>6 Ekim 2018</a:t>
            </a:r>
            <a:endParaRPr lang="en-US" noProof="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01228" y="6299034"/>
            <a:ext cx="2504096" cy="293819"/>
          </a:xfrm>
          <a:prstGeom prst="rect">
            <a:avLst/>
          </a:prstGeom>
        </p:spPr>
      </p:pic>
    </p:spTree>
    <p:extLst>
      <p:ext uri="{BB962C8B-B14F-4D97-AF65-F5344CB8AC3E}">
        <p14:creationId xmlns:p14="http://schemas.microsoft.com/office/powerpoint/2010/main" val="414208676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sz="2400" dirty="0"/>
              <a:t>XBRL Denetimde Nasıl Kullanılacak?</a:t>
            </a:r>
          </a:p>
        </p:txBody>
      </p:sp>
      <p:sp>
        <p:nvSpPr>
          <p:cNvPr id="6" name="Text Placeholder 5"/>
          <p:cNvSpPr>
            <a:spLocks noGrp="1"/>
          </p:cNvSpPr>
          <p:nvPr>
            <p:ph sz="quarter" idx="10"/>
          </p:nvPr>
        </p:nvSpPr>
        <p:spPr>
          <a:xfrm>
            <a:off x="376238" y="1665288"/>
            <a:ext cx="4612452" cy="4716463"/>
          </a:xfrm>
        </p:spPr>
        <p:txBody>
          <a:bodyPr/>
          <a:lstStyle/>
          <a:p>
            <a:pPr marL="171450" indent="-171450">
              <a:buFont typeface="Wingdings" panose="05000000000000000000" pitchFamily="2" charset="2"/>
              <a:buChar char="§"/>
            </a:pPr>
            <a:r>
              <a:rPr lang="tr-TR" sz="1400" dirty="0"/>
              <a:t>Sektör bazlı şirket </a:t>
            </a:r>
            <a:r>
              <a:rPr lang="tr-TR" sz="1400" dirty="0" smtClean="0"/>
              <a:t>verilerinin </a:t>
            </a:r>
            <a:r>
              <a:rPr lang="tr-TR" sz="1400" dirty="0"/>
              <a:t>ve finansal oranların analiz edilmesi, denetlenen şirketle karşılaştırılıp risklerin değerlendirilmesi ve karşılaştırılabilir şekilde analiz edilmesi.</a:t>
            </a:r>
          </a:p>
          <a:p>
            <a:pPr marL="171450" indent="-171450">
              <a:buFont typeface="Wingdings" panose="05000000000000000000" pitchFamily="2" charset="2"/>
              <a:buChar char="§"/>
            </a:pPr>
            <a:r>
              <a:rPr lang="tr-TR" sz="1400" dirty="0" smtClean="0"/>
              <a:t>Veriye anında </a:t>
            </a:r>
            <a:r>
              <a:rPr lang="tr-TR" sz="1400" dirty="0"/>
              <a:t>erişim</a:t>
            </a:r>
          </a:p>
          <a:p>
            <a:pPr marL="171450" indent="-171450">
              <a:buFont typeface="Wingdings" panose="05000000000000000000" pitchFamily="2" charset="2"/>
              <a:buChar char="§"/>
            </a:pPr>
            <a:r>
              <a:rPr lang="tr-TR" sz="1400" dirty="0" smtClean="0"/>
              <a:t>Finansal </a:t>
            </a:r>
            <a:r>
              <a:rPr lang="tr-TR" sz="1400" dirty="0"/>
              <a:t>tablolar ve dipnotlar bazında şeffaflık ve daha fazla dataya daha kolay bir şekilde erişilebilmesi.</a:t>
            </a:r>
          </a:p>
          <a:p>
            <a:pPr marL="171450" indent="-171450">
              <a:buFont typeface="Wingdings" panose="05000000000000000000" pitchFamily="2" charset="2"/>
              <a:buChar char="§"/>
            </a:pPr>
            <a:r>
              <a:rPr lang="tr-TR" sz="1400" dirty="0" smtClean="0"/>
              <a:t>Otomatik </a:t>
            </a:r>
            <a:r>
              <a:rPr lang="tr-TR" sz="1400" dirty="0"/>
              <a:t>olarak şirket finansal tabloları ve dipnotlarının karşılaştırılması, sektör trendlerini ve risklerini daha kolay tanımlamaya yardımcı olunması.</a:t>
            </a:r>
          </a:p>
          <a:p>
            <a:pPr marL="171450" indent="-171450">
              <a:buFont typeface="Wingdings" panose="05000000000000000000" pitchFamily="2" charset="2"/>
              <a:buChar char="§"/>
            </a:pPr>
            <a:r>
              <a:rPr lang="tr-TR" sz="1400" dirty="0" smtClean="0"/>
              <a:t>Araştırma </a:t>
            </a:r>
            <a:r>
              <a:rPr lang="tr-TR" sz="1400" dirty="0"/>
              <a:t>için daha az zaman harcanıp efektif kullanılan bu zamanın çeşitli analizler için kullanılması.</a:t>
            </a:r>
          </a:p>
          <a:p>
            <a:endParaRPr lang="tr-TR" sz="1400" dirty="0"/>
          </a:p>
          <a:p>
            <a:pPr marL="171450" indent="-171450">
              <a:buFont typeface="Wingdings" panose="05000000000000000000" pitchFamily="2" charset="2"/>
              <a:buChar char="§"/>
            </a:pPr>
            <a:endParaRPr lang="tr-TR" sz="1400" dirty="0"/>
          </a:p>
          <a:p>
            <a:endParaRPr lang="tr-TR" sz="1400"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44188" y="1665288"/>
            <a:ext cx="3799812" cy="4191502"/>
          </a:xfrm>
          <a:prstGeom prst="rect">
            <a:avLst/>
          </a:prstGeom>
        </p:spPr>
      </p:pic>
    </p:spTree>
    <p:extLst>
      <p:ext uri="{BB962C8B-B14F-4D97-AF65-F5344CB8AC3E}">
        <p14:creationId xmlns:p14="http://schemas.microsoft.com/office/powerpoint/2010/main" val="175701057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9688" y="1121736"/>
            <a:ext cx="4575623" cy="4873949"/>
          </a:xfrm>
          <a:prstGeom prst="rect">
            <a:avLst/>
          </a:prstGeom>
        </p:spPr>
      </p:pic>
      <p:sp>
        <p:nvSpPr>
          <p:cNvPr id="17" name="Title 16"/>
          <p:cNvSpPr>
            <a:spLocks noGrp="1"/>
          </p:cNvSpPr>
          <p:nvPr>
            <p:ph type="title"/>
          </p:nvPr>
        </p:nvSpPr>
        <p:spPr/>
        <p:txBody>
          <a:bodyPr/>
          <a:lstStyle/>
          <a:p>
            <a:r>
              <a:rPr lang="tr-TR" sz="2400" dirty="0"/>
              <a:t>Dipnot Veri Analitiği</a:t>
            </a:r>
          </a:p>
        </p:txBody>
      </p:sp>
      <p:sp>
        <p:nvSpPr>
          <p:cNvPr id="18" name="Text Placeholder 17"/>
          <p:cNvSpPr>
            <a:spLocks noGrp="1"/>
          </p:cNvSpPr>
          <p:nvPr>
            <p:ph idx="1"/>
          </p:nvPr>
        </p:nvSpPr>
        <p:spPr>
          <a:xfrm>
            <a:off x="376239" y="1665288"/>
            <a:ext cx="3478131" cy="4713911"/>
          </a:xfrm>
        </p:spPr>
        <p:txBody>
          <a:bodyPr/>
          <a:lstStyle/>
          <a:p>
            <a:pPr marL="171450" indent="-171450">
              <a:buFont typeface="Wingdings" panose="05000000000000000000" pitchFamily="2" charset="2"/>
              <a:buChar char="§"/>
            </a:pPr>
            <a:r>
              <a:rPr lang="tr-TR" sz="1400" dirty="0"/>
              <a:t>Dipnot Veri Analitiği kullanıcıların kolayca </a:t>
            </a:r>
            <a:r>
              <a:rPr lang="tr-TR" sz="1400" dirty="0" err="1"/>
              <a:t>SEC’ye</a:t>
            </a:r>
            <a:r>
              <a:rPr lang="tr-TR" sz="1400" dirty="0"/>
              <a:t> yaptıkları XBRL raporlamaya online erişim sağlayarak SEC yorum mektupları, şirket açıklamaları ve muhasebe politikalarını kolayca bulmalarını ve emsal şirketler arasında karşılaştırma yapmayı sağlayan bir web tabanlı bir uygulamadır.</a:t>
            </a:r>
          </a:p>
          <a:p>
            <a:pPr marL="171450" indent="-171450">
              <a:buFont typeface="Wingdings" panose="05000000000000000000" pitchFamily="2" charset="2"/>
              <a:buChar char="§"/>
            </a:pPr>
            <a:endParaRPr lang="tr-TR" sz="1400" dirty="0"/>
          </a:p>
          <a:p>
            <a:pPr marL="171450" indent="-171450">
              <a:buFont typeface="Wingdings" panose="05000000000000000000" pitchFamily="2" charset="2"/>
              <a:buChar char="§"/>
            </a:pPr>
            <a:r>
              <a:rPr lang="tr-TR" sz="1400" dirty="0"/>
              <a:t>Aynı sektördeki şirketlerin dipnot açıklamaları, muhasebe politikaları ve sektör eğilimlerini analiz edebiliriz, bilgilerini </a:t>
            </a:r>
            <a:r>
              <a:rPr lang="tr-TR" sz="1400" dirty="0" err="1"/>
              <a:t>yanyana</a:t>
            </a:r>
            <a:r>
              <a:rPr lang="tr-TR" sz="1400" dirty="0"/>
              <a:t> inceleyerek denetlenen şirketin dipnot açıklamalarında gelişim alanlarını belirleyebiliriz.</a:t>
            </a:r>
          </a:p>
        </p:txBody>
      </p:sp>
    </p:spTree>
    <p:extLst>
      <p:ext uri="{BB962C8B-B14F-4D97-AF65-F5344CB8AC3E}">
        <p14:creationId xmlns:p14="http://schemas.microsoft.com/office/powerpoint/2010/main" val="7930248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sz="2400" dirty="0"/>
              <a:t>XBRL Kullanımının Getirdiği Fırsatlar</a:t>
            </a:r>
          </a:p>
        </p:txBody>
      </p:sp>
      <p:sp>
        <p:nvSpPr>
          <p:cNvPr id="6" name="Text Placeholder 5"/>
          <p:cNvSpPr>
            <a:spLocks noGrp="1"/>
          </p:cNvSpPr>
          <p:nvPr>
            <p:ph sz="quarter" idx="10"/>
          </p:nvPr>
        </p:nvSpPr>
        <p:spPr>
          <a:xfrm>
            <a:off x="376238" y="1665288"/>
            <a:ext cx="4612452" cy="4716463"/>
          </a:xfrm>
        </p:spPr>
        <p:txBody>
          <a:bodyPr/>
          <a:lstStyle/>
          <a:p>
            <a:pPr marL="171450" indent="-171450" algn="just">
              <a:buFont typeface="Wingdings" panose="05000000000000000000" pitchFamily="2" charset="2"/>
              <a:buChar char="§"/>
            </a:pPr>
            <a:r>
              <a:rPr lang="tr-TR" sz="1400" dirty="0"/>
              <a:t>Finansal verilere ve sektör kıyaslamalarına kolay erişim</a:t>
            </a:r>
          </a:p>
          <a:p>
            <a:pPr marL="171450" indent="-171450" algn="just">
              <a:buFont typeface="Wingdings" panose="05000000000000000000" pitchFamily="2" charset="2"/>
              <a:buChar char="§"/>
            </a:pPr>
            <a:r>
              <a:rPr lang="tr-TR" sz="1400" dirty="0" smtClean="0"/>
              <a:t>Farklı </a:t>
            </a:r>
            <a:r>
              <a:rPr lang="tr-TR" sz="1400" dirty="0"/>
              <a:t>sistemlerden veri birleştirme</a:t>
            </a:r>
          </a:p>
          <a:p>
            <a:pPr marL="171450" indent="-171450" algn="just">
              <a:buFont typeface="Wingdings" panose="05000000000000000000" pitchFamily="2" charset="2"/>
              <a:buChar char="§"/>
            </a:pPr>
            <a:r>
              <a:rPr lang="tr-TR" sz="1400" dirty="0" smtClean="0"/>
              <a:t>Elektronik </a:t>
            </a:r>
            <a:r>
              <a:rPr lang="tr-TR" sz="1400" dirty="0"/>
              <a:t>ortamda gerçekleştirilen raporlama süreçlerinde etkinliğin arttırılması</a:t>
            </a:r>
          </a:p>
          <a:p>
            <a:pPr marL="171450" indent="-171450" algn="just">
              <a:buFont typeface="Wingdings" panose="05000000000000000000" pitchFamily="2" charset="2"/>
              <a:buChar char="§"/>
            </a:pPr>
            <a:r>
              <a:rPr lang="tr-TR" sz="1400" dirty="0" smtClean="0"/>
              <a:t>Uluslararası </a:t>
            </a:r>
            <a:r>
              <a:rPr lang="tr-TR" sz="1400" dirty="0"/>
              <a:t>Finansal Raporlama Standartlarına göre karşılaştırılabilir finansal tablo sunumları</a:t>
            </a:r>
          </a:p>
          <a:p>
            <a:pPr marL="171450" indent="-171450" algn="just">
              <a:buFont typeface="Wingdings" panose="05000000000000000000" pitchFamily="2" charset="2"/>
              <a:buChar char="§"/>
            </a:pPr>
            <a:r>
              <a:rPr lang="tr-TR" sz="1400" dirty="0" smtClean="0"/>
              <a:t>Hissedarlara </a:t>
            </a:r>
            <a:r>
              <a:rPr lang="tr-TR" sz="1400" dirty="0"/>
              <a:t>ve yatırımcılara yanlış bilgi iletme riskini minimuma indirme</a:t>
            </a:r>
          </a:p>
          <a:p>
            <a:pPr marL="171450" indent="-171450" algn="just">
              <a:buFont typeface="Wingdings" panose="05000000000000000000" pitchFamily="2" charset="2"/>
              <a:buChar char="§"/>
            </a:pPr>
            <a:r>
              <a:rPr lang="tr-TR" sz="1400" dirty="0" smtClean="0"/>
              <a:t>Doğru</a:t>
            </a:r>
            <a:r>
              <a:rPr lang="tr-TR" sz="1400" dirty="0"/>
              <a:t>, şeffaf ve karşılaştırılabilir işletme ve finansal verilerinin tekrara gerek olmaksızın hazırlanmasına imkan sağlanması </a:t>
            </a:r>
          </a:p>
          <a:p>
            <a:pPr marL="171450" indent="-171450" algn="just">
              <a:buFont typeface="Wingdings" panose="05000000000000000000" pitchFamily="2" charset="2"/>
              <a:buChar char="§"/>
            </a:pPr>
            <a:r>
              <a:rPr lang="tr-TR" sz="1400" dirty="0" smtClean="0"/>
              <a:t>Sınır </a:t>
            </a:r>
            <a:r>
              <a:rPr lang="tr-TR" sz="1400" dirty="0"/>
              <a:t>ötesi yatırımların kolaylaştırılması</a:t>
            </a:r>
          </a:p>
          <a:p>
            <a:pPr marL="171450" indent="-171450" algn="just">
              <a:buFont typeface="Wingdings" panose="05000000000000000000" pitchFamily="2" charset="2"/>
              <a:buChar char="§"/>
            </a:pPr>
            <a:endParaRPr lang="tr-TR" sz="1400"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1205" y="1665288"/>
            <a:ext cx="3842795" cy="4191502"/>
          </a:xfrm>
          <a:prstGeom prst="rect">
            <a:avLst/>
          </a:prstGeom>
        </p:spPr>
      </p:pic>
    </p:spTree>
    <p:extLst>
      <p:ext uri="{BB962C8B-B14F-4D97-AF65-F5344CB8AC3E}">
        <p14:creationId xmlns:p14="http://schemas.microsoft.com/office/powerpoint/2010/main" val="196750344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p:cNvSpPr/>
          <p:nvPr/>
        </p:nvSpPr>
        <p:spPr>
          <a:xfrm>
            <a:off x="1493134" y="2849905"/>
            <a:ext cx="6218798" cy="630942"/>
          </a:xfrm>
          <a:prstGeom prst="rect">
            <a:avLst/>
          </a:prstGeom>
        </p:spPr>
        <p:txBody>
          <a:bodyPr wrap="square">
            <a:spAutoFit/>
          </a:bodyPr>
          <a:lstStyle/>
          <a:p>
            <a:pPr algn="ctr"/>
            <a:r>
              <a:rPr lang="tr-TR" sz="3500" dirty="0" smtClean="0">
                <a:solidFill>
                  <a:schemeClr val="bg1"/>
                </a:solidFill>
              </a:rPr>
              <a:t>SORULAR?</a:t>
            </a:r>
            <a:endParaRPr lang="tr-TR" sz="3500" dirty="0">
              <a:solidFill>
                <a:schemeClr val="bg1"/>
              </a:solidFill>
            </a:endParaRPr>
          </a:p>
        </p:txBody>
      </p:sp>
    </p:spTree>
    <p:extLst>
      <p:ext uri="{BB962C8B-B14F-4D97-AF65-F5344CB8AC3E}">
        <p14:creationId xmlns:p14="http://schemas.microsoft.com/office/powerpoint/2010/main" val="103053311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82400" y="4097337"/>
            <a:ext cx="8367900" cy="2393950"/>
          </a:xfrm>
          <a:prstGeom prst="rect">
            <a:avLst/>
          </a:prstGeom>
        </p:spPr>
        <p:txBody>
          <a:bodyPr vert="horz" lIns="0" tIns="0" rIns="0" bIns="0" rtlCol="0" anchor="b" anchorCtr="0">
            <a:noAutofit/>
          </a:bodyPr>
          <a:lstStyle>
            <a:lvl1pPr marL="274638" indent="-274638" algn="l" defTabSz="914400" rtl="0" eaLnBrk="1" latinLnBrk="0" hangingPunct="1">
              <a:spcBef>
                <a:spcPts val="1200"/>
              </a:spcBef>
              <a:buFont typeface="Arial" pitchFamily="34" charset="0"/>
              <a:buChar char="•"/>
              <a:defRPr sz="1800" b="0" kern="1200">
                <a:solidFill>
                  <a:schemeClr val="tx2"/>
                </a:solidFill>
                <a:latin typeface="+mn-lt"/>
                <a:ea typeface="+mn-ea"/>
                <a:cs typeface="+mn-cs"/>
              </a:defRPr>
            </a:lvl1pPr>
            <a:lvl2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3pPr>
            <a:lvl4pPr marL="447675" indent="-180975"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endParaRPr lang="en-GB" sz="900" dirty="0">
              <a:solidFill>
                <a:schemeClr val="tx1"/>
              </a:solidFill>
            </a:endParaRPr>
          </a:p>
          <a:p>
            <a:pPr marL="0" indent="0" algn="just">
              <a:buNone/>
            </a:pPr>
            <a:r>
              <a:rPr lang="tr-TR" sz="900" dirty="0" smtClean="0">
                <a:solidFill>
                  <a:schemeClr val="tx1"/>
                </a:solidFill>
              </a:rPr>
              <a:t>Deloitte; İngiltere mevzuatına göre kurulmuş olan Deloitte </a:t>
            </a:r>
            <a:r>
              <a:rPr lang="tr-TR" sz="900" dirty="0" err="1" smtClean="0">
                <a:solidFill>
                  <a:schemeClr val="tx1"/>
                </a:solidFill>
              </a:rPr>
              <a:t>Touche</a:t>
            </a:r>
            <a:r>
              <a:rPr lang="tr-TR" sz="900" dirty="0" smtClean="0">
                <a:solidFill>
                  <a:schemeClr val="tx1"/>
                </a:solidFill>
              </a:rPr>
              <a:t> </a:t>
            </a:r>
            <a:r>
              <a:rPr lang="tr-TR" sz="900" dirty="0" err="1" smtClean="0">
                <a:solidFill>
                  <a:schemeClr val="tx1"/>
                </a:solidFill>
              </a:rPr>
              <a:t>Tohmatsu</a:t>
            </a:r>
            <a:r>
              <a:rPr lang="tr-TR" sz="900" dirty="0" smtClean="0">
                <a:solidFill>
                  <a:schemeClr val="tx1"/>
                </a:solidFill>
              </a:rPr>
              <a:t> Limited (“DTTL”) şirketini, üye firma ağındaki şirketlerden ve ilişkili tüzel kişiliklerden bir veya birden fazlasını ifade etmektedir. DTTL ve üye firmalarının her biri ayrı ve bağımsız birer tüzel kişiliktir. DTTL (“Deloitte Global” olarak da anılmaktadır) müşterilere hizmet sunmamaktadır</a:t>
            </a:r>
            <a:r>
              <a:rPr lang="tr-TR" sz="900" dirty="0">
                <a:solidFill>
                  <a:schemeClr val="tx1"/>
                </a:solidFill>
              </a:rPr>
              <a:t>. Global üye firma ağımızla ilgili daha fazla bilgi almak için </a:t>
            </a:r>
            <a:r>
              <a:rPr lang="tr-TR" sz="900" dirty="0" smtClean="0">
                <a:solidFill>
                  <a:schemeClr val="tx1"/>
                </a:solidFill>
                <a:hlinkClick r:id="rId2"/>
              </a:rPr>
              <a:t>www.deloitte.com/about</a:t>
            </a:r>
            <a:r>
              <a:rPr lang="tr-TR" sz="900" dirty="0" smtClean="0">
                <a:solidFill>
                  <a:schemeClr val="tx1"/>
                </a:solidFill>
              </a:rPr>
              <a:t> adresini </a:t>
            </a:r>
            <a:r>
              <a:rPr lang="tr-TR" sz="900" dirty="0">
                <a:solidFill>
                  <a:schemeClr val="tx1"/>
                </a:solidFill>
              </a:rPr>
              <a:t>ziyaret ediniz. </a:t>
            </a:r>
            <a:endParaRPr lang="tr-TR" sz="900" dirty="0" smtClean="0">
              <a:solidFill>
                <a:schemeClr val="tx1"/>
              </a:solidFill>
            </a:endParaRPr>
          </a:p>
          <a:p>
            <a:pPr marL="0" indent="0" algn="just">
              <a:buNone/>
            </a:pPr>
            <a:r>
              <a:rPr lang="tr-TR" sz="900" dirty="0" smtClean="0">
                <a:solidFill>
                  <a:schemeClr val="tx1"/>
                </a:solidFill>
              </a:rPr>
              <a:t>Deloitte</a:t>
            </a:r>
            <a:r>
              <a:rPr lang="tr-TR" sz="900" dirty="0">
                <a:solidFill>
                  <a:schemeClr val="tx1"/>
                </a:solidFill>
              </a:rPr>
              <a:t>, denetim, danışmanlık, finansal danışmanlık, risk yönetimi, vergi ve ilgili alanlarda, birçok farklı endüstride faaliyet gösteren özel ve kamu sektörü müşterilerine hizmet sunmaktadır. </a:t>
            </a:r>
            <a:r>
              <a:rPr lang="tr-TR" sz="900" dirty="0" smtClean="0">
                <a:solidFill>
                  <a:schemeClr val="tx1"/>
                </a:solidFill>
              </a:rPr>
              <a:t>Deloitte </a:t>
            </a:r>
            <a:r>
              <a:rPr lang="tr-TR" sz="900" dirty="0">
                <a:solidFill>
                  <a:schemeClr val="tx1"/>
                </a:solidFill>
              </a:rPr>
              <a:t>her beş Fortune Global 500® şirketinden dördüne hizmet verirken, dünya çapında farklı bölgelerde 150’den fazla ülkede yer alan global üye firma ağı ile, müşterilerinin iş dünyasında karşılaştıkları zorlukları aşmalarına destek olmak ve başarılarına katkıda bulunmak amacıyla dünya standartlarında yüksek kalitede hizmetler sunmaktadır. Deloitte’un </a:t>
            </a:r>
            <a:r>
              <a:rPr lang="tr-TR" sz="900" dirty="0" smtClean="0">
                <a:solidFill>
                  <a:schemeClr val="tx1"/>
                </a:solidFill>
              </a:rPr>
              <a:t>yaklaşık 286.000 </a:t>
            </a:r>
            <a:r>
              <a:rPr lang="tr-TR" sz="900" dirty="0">
                <a:solidFill>
                  <a:schemeClr val="tx1"/>
                </a:solidFill>
              </a:rPr>
              <a:t>uzman kadrosunun iz bırakan bir etkiyi nasıl yarattığı konusunda daha fazla bilgi almak için </a:t>
            </a:r>
            <a:r>
              <a:rPr lang="tr-TR" sz="900" dirty="0" smtClean="0">
                <a:solidFill>
                  <a:schemeClr val="tx1"/>
                </a:solidFill>
                <a:hlinkClick r:id="rId3"/>
              </a:rPr>
              <a:t>Facebook</a:t>
            </a:r>
            <a:r>
              <a:rPr lang="tr-TR" sz="900" dirty="0" smtClean="0">
                <a:solidFill>
                  <a:schemeClr val="tx1"/>
                </a:solidFill>
              </a:rPr>
              <a:t>, </a:t>
            </a:r>
            <a:r>
              <a:rPr lang="tr-TR" sz="900" dirty="0" smtClean="0">
                <a:solidFill>
                  <a:schemeClr val="tx1"/>
                </a:solidFill>
                <a:hlinkClick r:id="rId4"/>
              </a:rPr>
              <a:t>LinkedIn </a:t>
            </a:r>
            <a:r>
              <a:rPr lang="tr-TR" sz="900" dirty="0" smtClean="0">
                <a:solidFill>
                  <a:schemeClr val="tx1"/>
                </a:solidFill>
              </a:rPr>
              <a:t>ya da </a:t>
            </a:r>
            <a:r>
              <a:rPr lang="tr-TR" sz="900" dirty="0" smtClean="0">
                <a:solidFill>
                  <a:schemeClr val="tx1"/>
                </a:solidFill>
                <a:hlinkClick r:id="rId5"/>
              </a:rPr>
              <a:t>Twitter </a:t>
            </a:r>
            <a:r>
              <a:rPr lang="tr-TR" sz="900" dirty="0" smtClean="0">
                <a:solidFill>
                  <a:schemeClr val="tx1"/>
                </a:solidFill>
              </a:rPr>
              <a:t>sayfalarımızı takip ediniz.</a:t>
            </a:r>
          </a:p>
          <a:p>
            <a:pPr marL="0" indent="0" algn="just">
              <a:buNone/>
            </a:pPr>
            <a:r>
              <a:rPr lang="tr-TR" sz="900" dirty="0" smtClean="0">
                <a:solidFill>
                  <a:schemeClr val="tx1"/>
                </a:solidFill>
              </a:rPr>
              <a:t>© 2018. </a:t>
            </a:r>
            <a:r>
              <a:rPr lang="tr-TR" sz="900" dirty="0">
                <a:solidFill>
                  <a:schemeClr val="tx1"/>
                </a:solidFill>
              </a:rPr>
              <a:t>Daha fazla bilgi için </a:t>
            </a:r>
            <a:r>
              <a:rPr lang="tr-TR" sz="900" dirty="0" err="1">
                <a:solidFill>
                  <a:schemeClr val="tx1"/>
                </a:solidFill>
              </a:rPr>
              <a:t>Deloitte</a:t>
            </a:r>
            <a:r>
              <a:rPr lang="tr-TR" sz="900" dirty="0">
                <a:solidFill>
                  <a:schemeClr val="tx1"/>
                </a:solidFill>
              </a:rPr>
              <a:t> Türkiye (</a:t>
            </a:r>
            <a:r>
              <a:rPr lang="tr-TR" sz="900" dirty="0" err="1">
                <a:solidFill>
                  <a:schemeClr val="tx1"/>
                </a:solidFill>
              </a:rPr>
              <a:t>Deloitte</a:t>
            </a:r>
            <a:r>
              <a:rPr lang="tr-TR" sz="900" dirty="0">
                <a:solidFill>
                  <a:schemeClr val="tx1"/>
                </a:solidFill>
              </a:rPr>
              <a:t> </a:t>
            </a:r>
            <a:r>
              <a:rPr lang="tr-TR" sz="900" dirty="0" err="1">
                <a:solidFill>
                  <a:schemeClr val="tx1"/>
                </a:solidFill>
              </a:rPr>
              <a:t>Touche</a:t>
            </a:r>
            <a:r>
              <a:rPr lang="tr-TR" sz="900" dirty="0">
                <a:solidFill>
                  <a:schemeClr val="tx1"/>
                </a:solidFill>
              </a:rPr>
              <a:t> </a:t>
            </a:r>
            <a:r>
              <a:rPr lang="tr-TR" sz="900" dirty="0" err="1">
                <a:solidFill>
                  <a:schemeClr val="tx1"/>
                </a:solidFill>
              </a:rPr>
              <a:t>Tohmatsu</a:t>
            </a:r>
            <a:r>
              <a:rPr lang="tr-TR" sz="900" dirty="0">
                <a:solidFill>
                  <a:schemeClr val="tx1"/>
                </a:solidFill>
              </a:rPr>
              <a:t> Limited üye şirketi) ile iletişime geçiniz.</a:t>
            </a:r>
          </a:p>
        </p:txBody>
      </p:sp>
      <p:sp>
        <p:nvSpPr>
          <p:cNvPr id="7" name="Rectangle 6"/>
          <p:cNvSpPr/>
          <p:nvPr/>
        </p:nvSpPr>
        <p:spPr bwMode="gray">
          <a:xfrm>
            <a:off x="7115175" y="6381750"/>
            <a:ext cx="1755588" cy="21907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tr-TR" sz="1600" b="1" dirty="0" smtClean="0">
              <a:solidFill>
                <a:schemeClr val="bg1"/>
              </a:solidFill>
            </a:endParaRPr>
          </a:p>
        </p:txBody>
      </p:sp>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400" y="348935"/>
            <a:ext cx="1633731" cy="305616"/>
          </a:xfrm>
          <a:prstGeom prst="rect">
            <a:avLst/>
          </a:prstGeom>
        </p:spPr>
      </p:pic>
      <p:sp>
        <p:nvSpPr>
          <p:cNvPr id="2" name="Rectangle 1"/>
          <p:cNvSpPr/>
          <p:nvPr/>
        </p:nvSpPr>
        <p:spPr bwMode="gray">
          <a:xfrm>
            <a:off x="231494" y="6600825"/>
            <a:ext cx="5162309" cy="25717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 name="Slide Number Placeholder 2"/>
          <p:cNvSpPr>
            <a:spLocks noGrp="1"/>
          </p:cNvSpPr>
          <p:nvPr>
            <p:ph type="sldNum" sz="quarter" idx="4"/>
          </p:nvPr>
        </p:nvSpPr>
        <p:spPr/>
        <p:txBody>
          <a:bodyPr/>
          <a:lstStyle/>
          <a:p>
            <a:fld id="{95CC1D26-A9BD-4BDE-BDD9-08EDBAE96860}" type="slidenum">
              <a:rPr lang="en-GB" smtClean="0">
                <a:solidFill>
                  <a:srgbClr val="313131"/>
                </a:solidFill>
              </a:rPr>
              <a:pPr/>
              <a:t>14</a:t>
            </a:fld>
            <a:endParaRPr lang="en-GB" dirty="0">
              <a:solidFill>
                <a:srgbClr val="313131"/>
              </a:solidFill>
            </a:endParaRPr>
          </a:p>
        </p:txBody>
      </p:sp>
    </p:spTree>
    <p:extLst>
      <p:ext uri="{BB962C8B-B14F-4D97-AF65-F5344CB8AC3E}">
        <p14:creationId xmlns:p14="http://schemas.microsoft.com/office/powerpoint/2010/main" val="413996266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sz="2400" noProof="0" dirty="0" smtClean="0"/>
              <a:t>İçindekiler</a:t>
            </a:r>
            <a:endParaRPr lang="en-US" sz="2400" noProof="0" dirty="0"/>
          </a:p>
        </p:txBody>
      </p:sp>
      <p:sp>
        <p:nvSpPr>
          <p:cNvPr id="6" name="Text Placeholder 5"/>
          <p:cNvSpPr>
            <a:spLocks noGrp="1"/>
          </p:cNvSpPr>
          <p:nvPr>
            <p:ph sz="quarter" idx="10"/>
          </p:nvPr>
        </p:nvSpPr>
        <p:spPr>
          <a:xfrm>
            <a:off x="376237" y="1665288"/>
            <a:ext cx="3711525" cy="4716463"/>
          </a:xfrm>
        </p:spPr>
        <p:txBody>
          <a:bodyPr/>
          <a:lstStyle/>
          <a:p>
            <a:pPr marL="342900" indent="-342900">
              <a:buFont typeface="+mj-lt"/>
              <a:buAutoNum type="arabicPeriod"/>
            </a:pPr>
            <a:r>
              <a:rPr lang="en-US" sz="1400" dirty="0" err="1" smtClean="0"/>
              <a:t>Finansal</a:t>
            </a:r>
            <a:r>
              <a:rPr lang="en-US" sz="1400" dirty="0" smtClean="0"/>
              <a:t> </a:t>
            </a:r>
            <a:r>
              <a:rPr lang="en-US" sz="1400" dirty="0" err="1"/>
              <a:t>raporlama</a:t>
            </a:r>
            <a:r>
              <a:rPr lang="en-US" sz="1400" dirty="0"/>
              <a:t> </a:t>
            </a:r>
            <a:r>
              <a:rPr lang="en-US" sz="1400" dirty="0" err="1"/>
              <a:t>standartlarındaki</a:t>
            </a:r>
            <a:r>
              <a:rPr lang="en-US" sz="1400" dirty="0"/>
              <a:t> </a:t>
            </a:r>
            <a:r>
              <a:rPr lang="en-US" sz="1400" dirty="0" err="1" smtClean="0"/>
              <a:t>yenilikler</a:t>
            </a:r>
            <a:endParaRPr lang="tr-TR" sz="1400" dirty="0" smtClean="0"/>
          </a:p>
          <a:p>
            <a:pPr marL="342900" indent="-342900">
              <a:buFont typeface="+mj-lt"/>
              <a:buAutoNum type="arabicPeriod"/>
            </a:pPr>
            <a:r>
              <a:rPr lang="en-US" sz="1400" dirty="0" err="1" smtClean="0"/>
              <a:t>Paydaş</a:t>
            </a:r>
            <a:r>
              <a:rPr lang="en-US" sz="1400" dirty="0" smtClean="0"/>
              <a:t> </a:t>
            </a:r>
            <a:r>
              <a:rPr lang="en-US" sz="1400" dirty="0"/>
              <a:t>(stakeholder) </a:t>
            </a:r>
            <a:r>
              <a:rPr lang="en-US" sz="1400" dirty="0" err="1" smtClean="0"/>
              <a:t>beklentileri</a:t>
            </a:r>
            <a:r>
              <a:rPr lang="tr-TR" sz="1400" dirty="0" smtClean="0"/>
              <a:t> </a:t>
            </a:r>
            <a:r>
              <a:rPr lang="tr-TR" sz="1400" dirty="0"/>
              <a:t>sonucu f</a:t>
            </a:r>
            <a:r>
              <a:rPr lang="en-US" sz="1400" dirty="0" err="1"/>
              <a:t>inansal</a:t>
            </a:r>
            <a:r>
              <a:rPr lang="en-US" sz="1400" dirty="0"/>
              <a:t> </a:t>
            </a:r>
            <a:r>
              <a:rPr lang="en-US" sz="1400" dirty="0" err="1"/>
              <a:t>raporlamada</a:t>
            </a:r>
            <a:r>
              <a:rPr lang="en-US" sz="1400" dirty="0"/>
              <a:t> </a:t>
            </a:r>
            <a:r>
              <a:rPr lang="en-US" sz="1400" dirty="0" err="1" smtClean="0"/>
              <a:t>önce</a:t>
            </a:r>
            <a:r>
              <a:rPr lang="tr-TR" sz="1400" dirty="0" smtClean="0"/>
              <a:t>ki yıllara </a:t>
            </a:r>
            <a:r>
              <a:rPr lang="en-US" sz="1400" dirty="0" err="1" smtClean="0"/>
              <a:t>göre</a:t>
            </a:r>
            <a:r>
              <a:rPr lang="en-US" sz="1400" dirty="0" smtClean="0"/>
              <a:t> </a:t>
            </a:r>
            <a:r>
              <a:rPr lang="en-US" sz="1400" dirty="0" err="1"/>
              <a:t>değişiklikler</a:t>
            </a:r>
            <a:r>
              <a:rPr lang="tr-TR" sz="1400" dirty="0"/>
              <a:t> ve gelecekteki </a:t>
            </a:r>
            <a:r>
              <a:rPr lang="tr-TR" sz="1400" dirty="0" smtClean="0"/>
              <a:t>beklentiler</a:t>
            </a:r>
          </a:p>
          <a:p>
            <a:pPr marL="342900" indent="-342900">
              <a:buFont typeface="+mj-lt"/>
              <a:buAutoNum type="arabicPeriod"/>
            </a:pPr>
            <a:r>
              <a:rPr lang="en-US" sz="1400" dirty="0" err="1" smtClean="0"/>
              <a:t>Yeni</a:t>
            </a:r>
            <a:r>
              <a:rPr lang="en-US" sz="1400" dirty="0" smtClean="0"/>
              <a:t> </a:t>
            </a:r>
            <a:r>
              <a:rPr lang="en-US" sz="1400" dirty="0" err="1"/>
              <a:t>raporlama</a:t>
            </a:r>
            <a:r>
              <a:rPr lang="en-US" sz="1400" dirty="0"/>
              <a:t> </a:t>
            </a:r>
            <a:r>
              <a:rPr lang="en-US" sz="1400" dirty="0" err="1"/>
              <a:t>dili</a:t>
            </a:r>
            <a:r>
              <a:rPr lang="en-US" sz="1400" dirty="0"/>
              <a:t> </a:t>
            </a:r>
            <a:r>
              <a:rPr lang="en-US" sz="1400" dirty="0" err="1" smtClean="0"/>
              <a:t>teknolojisi</a:t>
            </a:r>
            <a:endParaRPr lang="tr-TR" sz="1400" dirty="0" smtClean="0"/>
          </a:p>
          <a:p>
            <a:pPr marL="342900" indent="-342900">
              <a:buFont typeface="+mj-lt"/>
              <a:buAutoNum type="arabicPeriod"/>
            </a:pPr>
            <a:r>
              <a:rPr lang="tr-TR" sz="1400" dirty="0" smtClean="0"/>
              <a:t>Sorular</a:t>
            </a:r>
            <a:endParaRPr lang="en-US" sz="1400" noProof="0" dirty="0"/>
          </a:p>
        </p:txBody>
      </p:sp>
      <p:sp>
        <p:nvSpPr>
          <p:cNvPr id="2" name="Picture Placeholder 1"/>
          <p:cNvSpPr>
            <a:spLocks noGrp="1"/>
          </p:cNvSpPr>
          <p:nvPr>
            <p:ph type="pic" sz="quarter" idx="15"/>
          </p:nvPr>
        </p:nvSpPr>
        <p:spPr/>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4087763" y="1701801"/>
            <a:ext cx="4680000" cy="4680000"/>
          </a:xfrm>
          <a:prstGeom prst="rect">
            <a:avLst/>
          </a:prstGeom>
        </p:spPr>
      </p:pic>
    </p:spTree>
    <p:extLst>
      <p:ext uri="{BB962C8B-B14F-4D97-AF65-F5344CB8AC3E}">
        <p14:creationId xmlns:p14="http://schemas.microsoft.com/office/powerpoint/2010/main" val="114096256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sz="quarter" idx="10"/>
          </p:nvPr>
        </p:nvSpPr>
        <p:spPr>
          <a:xfrm>
            <a:off x="376237" y="1138356"/>
            <a:ext cx="8391526" cy="4716463"/>
          </a:xfrm>
        </p:spPr>
        <p:txBody>
          <a:bodyPr>
            <a:noAutofit/>
          </a:bodyPr>
          <a:lstStyle/>
          <a:p>
            <a:pPr marL="171450" lvl="0" indent="-171450">
              <a:buFont typeface="Arial" panose="020B0604020202020204" pitchFamily="34" charset="0"/>
              <a:buChar char="•"/>
            </a:pPr>
            <a:r>
              <a:rPr lang="en-US" b="1" dirty="0"/>
              <a:t>TFRS 9 </a:t>
            </a:r>
            <a:r>
              <a:rPr lang="en-US" b="1" dirty="0" err="1"/>
              <a:t>Finansal</a:t>
            </a:r>
            <a:r>
              <a:rPr lang="en-US" b="1" dirty="0"/>
              <a:t> </a:t>
            </a:r>
            <a:r>
              <a:rPr lang="en-US" b="1" dirty="0" err="1"/>
              <a:t>Araçlar</a:t>
            </a:r>
            <a:r>
              <a:rPr lang="en-US" b="1" dirty="0"/>
              <a:t>:</a:t>
            </a:r>
          </a:p>
          <a:p>
            <a:pPr lvl="3"/>
            <a:r>
              <a:rPr lang="en-US" dirty="0" err="1"/>
              <a:t>Geçmişte</a:t>
            </a:r>
            <a:r>
              <a:rPr lang="en-US" dirty="0"/>
              <a:t> </a:t>
            </a:r>
            <a:r>
              <a:rPr lang="en-US" dirty="0" err="1"/>
              <a:t>gerçekleşen</a:t>
            </a:r>
            <a:r>
              <a:rPr lang="en-US" dirty="0"/>
              <a:t> </a:t>
            </a:r>
            <a:r>
              <a:rPr lang="en-US" dirty="0" err="1"/>
              <a:t>olaylar</a:t>
            </a:r>
            <a:r>
              <a:rPr lang="en-US" dirty="0"/>
              <a:t>, </a:t>
            </a:r>
          </a:p>
          <a:p>
            <a:pPr lvl="3"/>
            <a:r>
              <a:rPr lang="en-US" dirty="0" err="1"/>
              <a:t>Cari</a:t>
            </a:r>
            <a:r>
              <a:rPr lang="en-US" dirty="0"/>
              <a:t> durum </a:t>
            </a:r>
            <a:r>
              <a:rPr lang="en-US" dirty="0" err="1"/>
              <a:t>analizi</a:t>
            </a:r>
            <a:r>
              <a:rPr lang="en-US" dirty="0"/>
              <a:t>, </a:t>
            </a:r>
          </a:p>
          <a:p>
            <a:pPr lvl="3"/>
            <a:r>
              <a:rPr lang="en-US" dirty="0" err="1"/>
              <a:t>Geleceğe</a:t>
            </a:r>
            <a:r>
              <a:rPr lang="en-US" dirty="0"/>
              <a:t> </a:t>
            </a:r>
            <a:r>
              <a:rPr lang="en-US" dirty="0" err="1"/>
              <a:t>dönük</a:t>
            </a:r>
            <a:r>
              <a:rPr lang="en-US" dirty="0"/>
              <a:t> </a:t>
            </a:r>
            <a:r>
              <a:rPr lang="en-US" dirty="0" err="1"/>
              <a:t>eknomik</a:t>
            </a:r>
            <a:r>
              <a:rPr lang="en-US" dirty="0"/>
              <a:t> </a:t>
            </a:r>
            <a:r>
              <a:rPr lang="en-US" dirty="0" err="1"/>
              <a:t>verilerin</a:t>
            </a:r>
            <a:r>
              <a:rPr lang="en-US" dirty="0"/>
              <a:t> </a:t>
            </a:r>
            <a:r>
              <a:rPr lang="en-US" dirty="0" err="1"/>
              <a:t>tahmini</a:t>
            </a:r>
            <a:r>
              <a:rPr lang="en-US" dirty="0"/>
              <a:t>, </a:t>
            </a:r>
          </a:p>
          <a:p>
            <a:pPr lvl="3"/>
            <a:r>
              <a:rPr lang="en-US" dirty="0" err="1"/>
              <a:t>İş</a:t>
            </a:r>
            <a:r>
              <a:rPr lang="en-US" dirty="0"/>
              <a:t> </a:t>
            </a:r>
            <a:r>
              <a:rPr lang="en-US" dirty="0" err="1"/>
              <a:t>modeline</a:t>
            </a:r>
            <a:r>
              <a:rPr lang="en-US" dirty="0"/>
              <a:t> </a:t>
            </a:r>
            <a:r>
              <a:rPr lang="en-US" dirty="0" err="1"/>
              <a:t>bağlı</a:t>
            </a:r>
            <a:r>
              <a:rPr lang="en-US" dirty="0"/>
              <a:t> </a:t>
            </a:r>
            <a:r>
              <a:rPr lang="en-US" dirty="0" err="1"/>
              <a:t>olarak</a:t>
            </a:r>
            <a:r>
              <a:rPr lang="en-US" dirty="0"/>
              <a:t> </a:t>
            </a:r>
            <a:r>
              <a:rPr lang="en-US" dirty="0" err="1"/>
              <a:t>gelecekteki</a:t>
            </a:r>
            <a:r>
              <a:rPr lang="en-US" dirty="0"/>
              <a:t> </a:t>
            </a:r>
            <a:r>
              <a:rPr lang="en-US" dirty="0" err="1"/>
              <a:t>ana</a:t>
            </a:r>
            <a:r>
              <a:rPr lang="en-US" dirty="0"/>
              <a:t> para </a:t>
            </a:r>
            <a:r>
              <a:rPr lang="en-US" dirty="0" err="1"/>
              <a:t>ve</a:t>
            </a:r>
            <a:r>
              <a:rPr lang="en-US" dirty="0"/>
              <a:t> </a:t>
            </a:r>
            <a:r>
              <a:rPr lang="en-US" dirty="0" err="1"/>
              <a:t>faiz</a:t>
            </a:r>
            <a:r>
              <a:rPr lang="en-US" dirty="0"/>
              <a:t> </a:t>
            </a:r>
            <a:r>
              <a:rPr lang="en-US" dirty="0" err="1"/>
              <a:t>nakit</a:t>
            </a:r>
            <a:r>
              <a:rPr lang="en-US" dirty="0"/>
              <a:t> </a:t>
            </a:r>
            <a:r>
              <a:rPr lang="en-US" dirty="0" err="1"/>
              <a:t>akışı</a:t>
            </a:r>
            <a:r>
              <a:rPr lang="en-US" dirty="0"/>
              <a:t> </a:t>
            </a:r>
            <a:r>
              <a:rPr lang="en-US" dirty="0" err="1"/>
              <a:t>beklentisi</a:t>
            </a:r>
            <a:r>
              <a:rPr lang="en-US" dirty="0"/>
              <a:t>, </a:t>
            </a:r>
          </a:p>
          <a:p>
            <a:pPr lvl="3"/>
            <a:r>
              <a:rPr lang="en-US" dirty="0" err="1"/>
              <a:t>Satış</a:t>
            </a:r>
            <a:r>
              <a:rPr lang="en-US" dirty="0"/>
              <a:t> </a:t>
            </a:r>
            <a:r>
              <a:rPr lang="en-US" dirty="0" err="1"/>
              <a:t>sonucu</a:t>
            </a:r>
            <a:r>
              <a:rPr lang="en-US" dirty="0"/>
              <a:t> </a:t>
            </a:r>
            <a:r>
              <a:rPr lang="en-US" dirty="0" err="1"/>
              <a:t>nakit</a:t>
            </a:r>
            <a:r>
              <a:rPr lang="en-US" dirty="0"/>
              <a:t> </a:t>
            </a:r>
            <a:r>
              <a:rPr lang="en-US" dirty="0" err="1"/>
              <a:t>akımı</a:t>
            </a:r>
            <a:r>
              <a:rPr lang="en-US" dirty="0"/>
              <a:t> </a:t>
            </a:r>
            <a:r>
              <a:rPr lang="en-US" dirty="0" err="1"/>
              <a:t>beklentisi</a:t>
            </a:r>
            <a:endParaRPr lang="en-US" dirty="0"/>
          </a:p>
          <a:p>
            <a:pPr lvl="0"/>
            <a:endParaRPr lang="tr-TR" b="1" dirty="0" smtClean="0"/>
          </a:p>
          <a:p>
            <a:pPr marL="171450" lvl="0" indent="-171450">
              <a:buFont typeface="Arial" panose="020B0604020202020204" pitchFamily="34" charset="0"/>
              <a:buChar char="•"/>
            </a:pPr>
            <a:r>
              <a:rPr lang="en-US" b="1" dirty="0" smtClean="0"/>
              <a:t>TFRS </a:t>
            </a:r>
            <a:r>
              <a:rPr lang="en-US" b="1" dirty="0"/>
              <a:t>15 </a:t>
            </a:r>
            <a:r>
              <a:rPr lang="en-US" b="1" dirty="0" err="1"/>
              <a:t>Müşteri</a:t>
            </a:r>
            <a:r>
              <a:rPr lang="en-US" b="1" dirty="0"/>
              <a:t> </a:t>
            </a:r>
            <a:r>
              <a:rPr lang="en-US" b="1" dirty="0" err="1"/>
              <a:t>Sözleşmelerinden</a:t>
            </a:r>
            <a:r>
              <a:rPr lang="en-US" b="1" dirty="0"/>
              <a:t> </a:t>
            </a:r>
            <a:r>
              <a:rPr lang="en-US" b="1" dirty="0" err="1"/>
              <a:t>Hasılat</a:t>
            </a:r>
            <a:r>
              <a:rPr lang="en-US" b="1" dirty="0"/>
              <a:t>: </a:t>
            </a:r>
            <a:endParaRPr lang="tr-TR" b="1" dirty="0" smtClean="0"/>
          </a:p>
          <a:p>
            <a:pPr lvl="3"/>
            <a:r>
              <a:rPr lang="en-US" dirty="0" err="1"/>
              <a:t>Müşteri</a:t>
            </a:r>
            <a:r>
              <a:rPr lang="en-US" dirty="0"/>
              <a:t> </a:t>
            </a:r>
            <a:r>
              <a:rPr lang="en-US" dirty="0" err="1"/>
              <a:t>ve</a:t>
            </a:r>
            <a:r>
              <a:rPr lang="en-US" dirty="0"/>
              <a:t> </a:t>
            </a:r>
            <a:r>
              <a:rPr lang="en-US" dirty="0" err="1"/>
              <a:t>tedarikçilerle</a:t>
            </a:r>
            <a:r>
              <a:rPr lang="en-US" dirty="0"/>
              <a:t> </a:t>
            </a:r>
            <a:r>
              <a:rPr lang="en-US" dirty="0" err="1"/>
              <a:t>sözleşmelerde</a:t>
            </a:r>
            <a:r>
              <a:rPr lang="en-US" dirty="0"/>
              <a:t> </a:t>
            </a:r>
            <a:r>
              <a:rPr lang="en-US" dirty="0" err="1"/>
              <a:t>birden</a:t>
            </a:r>
            <a:r>
              <a:rPr lang="en-US" dirty="0"/>
              <a:t> </a:t>
            </a:r>
            <a:r>
              <a:rPr lang="en-US" dirty="0" err="1"/>
              <a:t>fazla</a:t>
            </a:r>
            <a:r>
              <a:rPr lang="en-US" dirty="0"/>
              <a:t> </a:t>
            </a:r>
            <a:r>
              <a:rPr lang="en-US" dirty="0" err="1"/>
              <a:t>performans</a:t>
            </a:r>
            <a:r>
              <a:rPr lang="en-US" dirty="0"/>
              <a:t> </a:t>
            </a:r>
            <a:r>
              <a:rPr lang="en-US" dirty="0" err="1"/>
              <a:t>yükümlülüğü</a:t>
            </a:r>
            <a:r>
              <a:rPr lang="en-US" dirty="0"/>
              <a:t> </a:t>
            </a:r>
            <a:r>
              <a:rPr lang="en-US" dirty="0" err="1"/>
              <a:t>ve</a:t>
            </a:r>
            <a:r>
              <a:rPr lang="en-US" dirty="0"/>
              <a:t> </a:t>
            </a:r>
            <a:r>
              <a:rPr lang="en-US" dirty="0" err="1"/>
              <a:t>unsuru</a:t>
            </a:r>
            <a:r>
              <a:rPr lang="en-US" dirty="0"/>
              <a:t> </a:t>
            </a:r>
            <a:r>
              <a:rPr lang="en-US" dirty="0" err="1"/>
              <a:t>varsa</a:t>
            </a:r>
            <a:r>
              <a:rPr lang="en-US" dirty="0"/>
              <a:t> </a:t>
            </a:r>
            <a:r>
              <a:rPr lang="en-US" dirty="0" err="1"/>
              <a:t>bunlar</a:t>
            </a:r>
            <a:r>
              <a:rPr lang="en-US" dirty="0"/>
              <a:t> </a:t>
            </a:r>
            <a:r>
              <a:rPr lang="en-US" dirty="0" err="1"/>
              <a:t>piyasa</a:t>
            </a:r>
            <a:r>
              <a:rPr lang="en-US" dirty="0"/>
              <a:t> </a:t>
            </a:r>
            <a:r>
              <a:rPr lang="en-US" dirty="0" err="1"/>
              <a:t>fiyatına</a:t>
            </a:r>
            <a:r>
              <a:rPr lang="en-US" dirty="0"/>
              <a:t> </a:t>
            </a:r>
            <a:r>
              <a:rPr lang="en-US" dirty="0" err="1"/>
              <a:t>göre</a:t>
            </a:r>
            <a:r>
              <a:rPr lang="en-US" dirty="0"/>
              <a:t> </a:t>
            </a:r>
            <a:r>
              <a:rPr lang="en-US" dirty="0" err="1"/>
              <a:t>ayrıştırılarak</a:t>
            </a:r>
            <a:r>
              <a:rPr lang="en-US" dirty="0"/>
              <a:t> </a:t>
            </a:r>
            <a:r>
              <a:rPr lang="en-US" dirty="0" err="1"/>
              <a:t>muhasebeleştirilmesi</a:t>
            </a:r>
            <a:endParaRPr lang="en-US" dirty="0"/>
          </a:p>
          <a:p>
            <a:pPr lvl="3"/>
            <a:r>
              <a:rPr lang="en-US" dirty="0" err="1"/>
              <a:t>Kısa</a:t>
            </a:r>
            <a:r>
              <a:rPr lang="en-US" dirty="0"/>
              <a:t> </a:t>
            </a:r>
            <a:r>
              <a:rPr lang="en-US" dirty="0" err="1"/>
              <a:t>vadeli</a:t>
            </a:r>
            <a:r>
              <a:rPr lang="en-US" dirty="0"/>
              <a:t> de </a:t>
            </a:r>
            <a:r>
              <a:rPr lang="en-US" dirty="0" err="1"/>
              <a:t>olsa</a:t>
            </a:r>
            <a:r>
              <a:rPr lang="en-US" dirty="0"/>
              <a:t> </a:t>
            </a:r>
            <a:r>
              <a:rPr lang="en-US" dirty="0" err="1"/>
              <a:t>devam</a:t>
            </a:r>
            <a:r>
              <a:rPr lang="en-US" dirty="0"/>
              <a:t> </a:t>
            </a:r>
            <a:r>
              <a:rPr lang="en-US" dirty="0" err="1"/>
              <a:t>etmesi</a:t>
            </a:r>
            <a:r>
              <a:rPr lang="en-US" dirty="0"/>
              <a:t> </a:t>
            </a:r>
            <a:r>
              <a:rPr lang="en-US" dirty="0" err="1"/>
              <a:t>beklenen</a:t>
            </a:r>
            <a:r>
              <a:rPr lang="en-US" dirty="0"/>
              <a:t> </a:t>
            </a:r>
            <a:r>
              <a:rPr lang="en-US" dirty="0" err="1"/>
              <a:t>sözleşmelerin</a:t>
            </a:r>
            <a:r>
              <a:rPr lang="en-US" dirty="0"/>
              <a:t> </a:t>
            </a:r>
            <a:r>
              <a:rPr lang="en-US" dirty="0" err="1"/>
              <a:t>daha</a:t>
            </a:r>
            <a:r>
              <a:rPr lang="en-US" dirty="0"/>
              <a:t> </a:t>
            </a:r>
            <a:r>
              <a:rPr lang="en-US" dirty="0" err="1"/>
              <a:t>uzun</a:t>
            </a:r>
            <a:r>
              <a:rPr lang="en-US" dirty="0"/>
              <a:t> </a:t>
            </a:r>
            <a:r>
              <a:rPr lang="en-US" dirty="0" err="1"/>
              <a:t>bir</a:t>
            </a:r>
            <a:r>
              <a:rPr lang="en-US" dirty="0"/>
              <a:t> </a:t>
            </a:r>
            <a:r>
              <a:rPr lang="en-US" dirty="0" err="1"/>
              <a:t>süre</a:t>
            </a:r>
            <a:r>
              <a:rPr lang="en-US" dirty="0"/>
              <a:t> </a:t>
            </a:r>
            <a:r>
              <a:rPr lang="en-US" dirty="0" err="1"/>
              <a:t>belirlenmesiyle</a:t>
            </a:r>
            <a:r>
              <a:rPr lang="en-US" dirty="0"/>
              <a:t> </a:t>
            </a:r>
            <a:r>
              <a:rPr lang="en-US" dirty="0" err="1"/>
              <a:t>ilgili</a:t>
            </a:r>
            <a:r>
              <a:rPr lang="en-US" dirty="0"/>
              <a:t> </a:t>
            </a:r>
            <a:r>
              <a:rPr lang="en-US" dirty="0" err="1"/>
              <a:t>yönetim</a:t>
            </a:r>
            <a:r>
              <a:rPr lang="en-US" dirty="0"/>
              <a:t> </a:t>
            </a:r>
            <a:r>
              <a:rPr lang="en-US" dirty="0" err="1"/>
              <a:t>tahmini</a:t>
            </a:r>
            <a:r>
              <a:rPr lang="en-US" dirty="0"/>
              <a:t> </a:t>
            </a:r>
            <a:r>
              <a:rPr lang="en-US" dirty="0" err="1"/>
              <a:t>geliştirme</a:t>
            </a:r>
            <a:endParaRPr lang="en-US" dirty="0"/>
          </a:p>
          <a:p>
            <a:pPr lvl="0"/>
            <a:endParaRPr lang="tr-TR" dirty="0" smtClean="0"/>
          </a:p>
          <a:p>
            <a:pPr marL="171450" lvl="0" indent="-171450">
              <a:buFont typeface="Arial" panose="020B0604020202020204" pitchFamily="34" charset="0"/>
              <a:buChar char="•"/>
            </a:pPr>
            <a:r>
              <a:rPr lang="en-US" b="1" dirty="0" smtClean="0"/>
              <a:t>TFRS </a:t>
            </a:r>
            <a:r>
              <a:rPr lang="en-US" b="1" dirty="0"/>
              <a:t>16 </a:t>
            </a:r>
            <a:r>
              <a:rPr lang="en-US" b="1" dirty="0" err="1"/>
              <a:t>Kiralamalar</a:t>
            </a:r>
            <a:r>
              <a:rPr lang="en-US" b="1" dirty="0"/>
              <a:t>:</a:t>
            </a:r>
          </a:p>
          <a:p>
            <a:pPr lvl="3"/>
            <a:r>
              <a:rPr lang="en-US" dirty="0" err="1"/>
              <a:t>Operasyonel</a:t>
            </a:r>
            <a:r>
              <a:rPr lang="en-US" dirty="0"/>
              <a:t> </a:t>
            </a:r>
            <a:r>
              <a:rPr lang="en-US" dirty="0" err="1"/>
              <a:t>kiralamalar</a:t>
            </a:r>
            <a:r>
              <a:rPr lang="en-US" dirty="0"/>
              <a:t> </a:t>
            </a:r>
            <a:r>
              <a:rPr lang="en-US" dirty="0" err="1"/>
              <a:t>dahil</a:t>
            </a:r>
            <a:r>
              <a:rPr lang="en-US" dirty="0"/>
              <a:t>, </a:t>
            </a:r>
            <a:r>
              <a:rPr lang="en-US" dirty="0" err="1"/>
              <a:t>kiralama</a:t>
            </a:r>
            <a:r>
              <a:rPr lang="en-US" dirty="0"/>
              <a:t> </a:t>
            </a:r>
            <a:r>
              <a:rPr lang="en-US" dirty="0" err="1"/>
              <a:t>sözleşmelerinin</a:t>
            </a:r>
            <a:r>
              <a:rPr lang="en-US" dirty="0"/>
              <a:t> </a:t>
            </a:r>
            <a:r>
              <a:rPr lang="en-US" dirty="0" err="1"/>
              <a:t>aktife</a:t>
            </a:r>
            <a:r>
              <a:rPr lang="en-US" dirty="0"/>
              <a:t> </a:t>
            </a:r>
            <a:r>
              <a:rPr lang="en-US" dirty="0" err="1"/>
              <a:t>alınması</a:t>
            </a:r>
            <a:r>
              <a:rPr lang="en-US" dirty="0"/>
              <a:t> </a:t>
            </a:r>
            <a:r>
              <a:rPr lang="en-US" dirty="0" err="1"/>
              <a:t>ve</a:t>
            </a:r>
            <a:r>
              <a:rPr lang="en-US" dirty="0"/>
              <a:t> </a:t>
            </a:r>
            <a:r>
              <a:rPr lang="en-US" dirty="0" err="1"/>
              <a:t>karşılığının</a:t>
            </a:r>
            <a:r>
              <a:rPr lang="en-US" dirty="0"/>
              <a:t> </a:t>
            </a:r>
            <a:r>
              <a:rPr lang="en-US" dirty="0" err="1"/>
              <a:t>yükümlülük</a:t>
            </a:r>
            <a:r>
              <a:rPr lang="en-US" dirty="0"/>
              <a:t> </a:t>
            </a:r>
            <a:r>
              <a:rPr lang="en-US" dirty="0" err="1"/>
              <a:t>olarak</a:t>
            </a:r>
            <a:r>
              <a:rPr lang="en-US" dirty="0"/>
              <a:t> </a:t>
            </a:r>
            <a:r>
              <a:rPr lang="en-US" dirty="0" err="1"/>
              <a:t>gösterilmesi</a:t>
            </a:r>
            <a:r>
              <a:rPr lang="en-US" dirty="0"/>
              <a:t>. </a:t>
            </a:r>
          </a:p>
          <a:p>
            <a:pPr lvl="3"/>
            <a:r>
              <a:rPr lang="en-US" dirty="0" err="1"/>
              <a:t>Birçok</a:t>
            </a:r>
            <a:r>
              <a:rPr lang="en-US" dirty="0"/>
              <a:t> </a:t>
            </a:r>
            <a:r>
              <a:rPr lang="en-US" dirty="0" err="1"/>
              <a:t>şirketi</a:t>
            </a:r>
            <a:r>
              <a:rPr lang="en-US" dirty="0"/>
              <a:t> </a:t>
            </a:r>
            <a:r>
              <a:rPr lang="en-US" dirty="0" err="1"/>
              <a:t>ve</a:t>
            </a:r>
            <a:r>
              <a:rPr lang="en-US" dirty="0"/>
              <a:t> </a:t>
            </a:r>
            <a:r>
              <a:rPr lang="en-US" dirty="0" err="1"/>
              <a:t>analistleri</a:t>
            </a:r>
            <a:r>
              <a:rPr lang="en-US" dirty="0"/>
              <a:t> </a:t>
            </a:r>
            <a:r>
              <a:rPr lang="en-US" dirty="0" err="1"/>
              <a:t>etkiliyor</a:t>
            </a:r>
            <a:r>
              <a:rPr lang="en-US" dirty="0"/>
              <a:t> </a:t>
            </a:r>
          </a:p>
          <a:p>
            <a:pPr lvl="3"/>
            <a:r>
              <a:rPr lang="en-US" dirty="0"/>
              <a:t>Oran </a:t>
            </a:r>
            <a:r>
              <a:rPr lang="en-US" dirty="0" err="1"/>
              <a:t>analizleri</a:t>
            </a:r>
            <a:r>
              <a:rPr lang="en-US" dirty="0"/>
              <a:t> </a:t>
            </a:r>
            <a:r>
              <a:rPr lang="en-US" dirty="0" err="1"/>
              <a:t>ve</a:t>
            </a:r>
            <a:r>
              <a:rPr lang="en-US" dirty="0"/>
              <a:t> </a:t>
            </a:r>
            <a:r>
              <a:rPr lang="en-US" dirty="0" err="1"/>
              <a:t>performans</a:t>
            </a:r>
            <a:r>
              <a:rPr lang="en-US" dirty="0"/>
              <a:t> </a:t>
            </a:r>
            <a:r>
              <a:rPr lang="en-US" dirty="0" err="1"/>
              <a:t>analizlerini</a:t>
            </a:r>
            <a:r>
              <a:rPr lang="en-US" dirty="0"/>
              <a:t> </a:t>
            </a:r>
            <a:r>
              <a:rPr lang="en-US" dirty="0" err="1"/>
              <a:t>değiştirecek</a:t>
            </a:r>
            <a:endParaRPr lang="en-US" dirty="0"/>
          </a:p>
          <a:p>
            <a:pPr lvl="3"/>
            <a:r>
              <a:rPr lang="en-US" dirty="0" err="1"/>
              <a:t>Operasyonel</a:t>
            </a:r>
            <a:r>
              <a:rPr lang="en-US" dirty="0"/>
              <a:t> </a:t>
            </a:r>
            <a:r>
              <a:rPr lang="en-US" dirty="0" err="1"/>
              <a:t>kira</a:t>
            </a:r>
            <a:r>
              <a:rPr lang="en-US" dirty="0"/>
              <a:t> </a:t>
            </a:r>
            <a:r>
              <a:rPr lang="en-US" dirty="0" err="1"/>
              <a:t>giderleri</a:t>
            </a:r>
            <a:r>
              <a:rPr lang="en-US" dirty="0"/>
              <a:t> </a:t>
            </a:r>
            <a:r>
              <a:rPr lang="en-US" dirty="0" err="1"/>
              <a:t>faaliyet</a:t>
            </a:r>
            <a:r>
              <a:rPr lang="en-US" dirty="0"/>
              <a:t> </a:t>
            </a:r>
            <a:r>
              <a:rPr lang="en-US" dirty="0" err="1"/>
              <a:t>gideri</a:t>
            </a:r>
            <a:r>
              <a:rPr lang="en-US" dirty="0"/>
              <a:t> </a:t>
            </a:r>
            <a:r>
              <a:rPr lang="en-US" dirty="0" err="1"/>
              <a:t>olarak</a:t>
            </a:r>
            <a:r>
              <a:rPr lang="en-US" dirty="0"/>
              <a:t> EBITDA </a:t>
            </a:r>
            <a:r>
              <a:rPr lang="en-US" dirty="0" err="1"/>
              <a:t>içerisindeyken</a:t>
            </a:r>
            <a:r>
              <a:rPr lang="en-US" dirty="0"/>
              <a:t> </a:t>
            </a:r>
            <a:r>
              <a:rPr lang="en-US" dirty="0" err="1"/>
              <a:t>bundan</a:t>
            </a:r>
            <a:r>
              <a:rPr lang="en-US" dirty="0"/>
              <a:t> </a:t>
            </a:r>
            <a:r>
              <a:rPr lang="en-US" dirty="0" err="1"/>
              <a:t>sonra</a:t>
            </a:r>
            <a:r>
              <a:rPr lang="en-US" dirty="0"/>
              <a:t> </a:t>
            </a:r>
            <a:r>
              <a:rPr lang="en-US" dirty="0" err="1"/>
              <a:t>amortisman</a:t>
            </a:r>
            <a:r>
              <a:rPr lang="en-US" dirty="0"/>
              <a:t> </a:t>
            </a:r>
            <a:r>
              <a:rPr lang="en-US" dirty="0" err="1"/>
              <a:t>gideri</a:t>
            </a:r>
            <a:r>
              <a:rPr lang="en-US" dirty="0"/>
              <a:t> </a:t>
            </a:r>
            <a:r>
              <a:rPr lang="en-US" dirty="0" err="1"/>
              <a:t>olarak</a:t>
            </a:r>
            <a:r>
              <a:rPr lang="en-US" dirty="0"/>
              <a:t> </a:t>
            </a:r>
            <a:r>
              <a:rPr lang="en-US" dirty="0" err="1"/>
              <a:t>dikkate</a:t>
            </a:r>
            <a:r>
              <a:rPr lang="en-US" dirty="0"/>
              <a:t> </a:t>
            </a:r>
            <a:r>
              <a:rPr lang="en-US" dirty="0" err="1"/>
              <a:t>alınacağından</a:t>
            </a:r>
            <a:r>
              <a:rPr lang="en-US" dirty="0"/>
              <a:t> EBITDA </a:t>
            </a:r>
            <a:r>
              <a:rPr lang="en-US" dirty="0" err="1"/>
              <a:t>ve</a:t>
            </a:r>
            <a:r>
              <a:rPr lang="en-US" dirty="0"/>
              <a:t> </a:t>
            </a:r>
            <a:r>
              <a:rPr lang="en-US" dirty="0" err="1"/>
              <a:t>aynı</a:t>
            </a:r>
            <a:r>
              <a:rPr lang="en-US" dirty="0"/>
              <a:t> </a:t>
            </a:r>
            <a:r>
              <a:rPr lang="en-US" dirty="0" err="1"/>
              <a:t>zamanda</a:t>
            </a:r>
            <a:r>
              <a:rPr lang="en-US" dirty="0"/>
              <a:t> </a:t>
            </a:r>
            <a:r>
              <a:rPr lang="en-US" dirty="0" err="1"/>
              <a:t>finansal</a:t>
            </a:r>
            <a:r>
              <a:rPr lang="en-US" dirty="0"/>
              <a:t> </a:t>
            </a:r>
            <a:r>
              <a:rPr lang="en-US" dirty="0" err="1"/>
              <a:t>yükümlülükler</a:t>
            </a:r>
            <a:r>
              <a:rPr lang="en-US" dirty="0"/>
              <a:t> de </a:t>
            </a:r>
            <a:r>
              <a:rPr lang="en-US" dirty="0" err="1"/>
              <a:t>artacak</a:t>
            </a:r>
            <a:endParaRPr lang="en-US" dirty="0"/>
          </a:p>
          <a:p>
            <a:endParaRPr lang="tr-TR" sz="1200" dirty="0"/>
          </a:p>
        </p:txBody>
      </p:sp>
      <p:sp>
        <p:nvSpPr>
          <p:cNvPr id="7" name="Title 3"/>
          <p:cNvSpPr>
            <a:spLocks noGrp="1"/>
          </p:cNvSpPr>
          <p:nvPr>
            <p:ph type="title"/>
          </p:nvPr>
        </p:nvSpPr>
        <p:spPr>
          <a:xfrm>
            <a:off x="376238" y="317501"/>
            <a:ext cx="8391525" cy="698500"/>
          </a:xfrm>
        </p:spPr>
        <p:txBody>
          <a:bodyPr/>
          <a:lstStyle/>
          <a:p>
            <a:r>
              <a:rPr lang="en-US" dirty="0" err="1"/>
              <a:t>TFRS’lerde</a:t>
            </a:r>
            <a:r>
              <a:rPr lang="en-US" dirty="0"/>
              <a:t> </a:t>
            </a:r>
            <a:r>
              <a:rPr lang="en-US" dirty="0" err="1"/>
              <a:t>yenilikler</a:t>
            </a:r>
            <a:r>
              <a:rPr lang="en-US" dirty="0"/>
              <a:t> </a:t>
            </a:r>
            <a:r>
              <a:rPr lang="en-US" dirty="0" err="1"/>
              <a:t>ve</a:t>
            </a:r>
            <a:r>
              <a:rPr lang="en-US" dirty="0"/>
              <a:t> </a:t>
            </a:r>
            <a:r>
              <a:rPr lang="en-US" dirty="0" err="1"/>
              <a:t>bu</a:t>
            </a:r>
            <a:r>
              <a:rPr lang="en-US" dirty="0"/>
              <a:t> </a:t>
            </a:r>
            <a:r>
              <a:rPr lang="en-US" dirty="0" err="1"/>
              <a:t>yeniliklerin</a:t>
            </a:r>
            <a:r>
              <a:rPr lang="en-US" dirty="0"/>
              <a:t> </a:t>
            </a:r>
            <a:r>
              <a:rPr lang="en-US" dirty="0" err="1"/>
              <a:t>geleceğe</a:t>
            </a:r>
            <a:r>
              <a:rPr lang="en-US" dirty="0"/>
              <a:t> </a:t>
            </a:r>
            <a:r>
              <a:rPr lang="en-US" dirty="0" err="1"/>
              <a:t>dönük</a:t>
            </a:r>
            <a:r>
              <a:rPr lang="en-US" dirty="0"/>
              <a:t> </a:t>
            </a:r>
            <a:r>
              <a:rPr lang="en-US" dirty="0" err="1"/>
              <a:t>bakış</a:t>
            </a:r>
            <a:r>
              <a:rPr lang="en-US" dirty="0"/>
              <a:t> </a:t>
            </a:r>
            <a:r>
              <a:rPr lang="en-US" dirty="0" err="1"/>
              <a:t>açısına</a:t>
            </a:r>
            <a:r>
              <a:rPr lang="en-US" dirty="0"/>
              <a:t> (forward looking) </a:t>
            </a:r>
            <a:r>
              <a:rPr lang="en-US" dirty="0" err="1"/>
              <a:t>birkaç</a:t>
            </a:r>
            <a:r>
              <a:rPr lang="en-US" dirty="0"/>
              <a:t> </a:t>
            </a:r>
            <a:r>
              <a:rPr lang="en-US" dirty="0" err="1" smtClean="0"/>
              <a:t>örnek</a:t>
            </a:r>
            <a:endParaRPr lang="en-US" sz="2400" noProof="0" dirty="0"/>
          </a:p>
        </p:txBody>
      </p:sp>
    </p:spTree>
    <p:extLst>
      <p:ext uri="{BB962C8B-B14F-4D97-AF65-F5344CB8AC3E}">
        <p14:creationId xmlns:p14="http://schemas.microsoft.com/office/powerpoint/2010/main" val="140943968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sz="quarter" idx="10"/>
          </p:nvPr>
        </p:nvSpPr>
        <p:spPr>
          <a:xfrm>
            <a:off x="376237" y="1138356"/>
            <a:ext cx="8391526" cy="4716463"/>
          </a:xfrm>
        </p:spPr>
        <p:txBody>
          <a:bodyPr>
            <a:noAutofit/>
          </a:bodyPr>
          <a:lstStyle/>
          <a:p>
            <a:pPr marL="171450" lvl="0" indent="-171450">
              <a:buFont typeface="Arial" panose="020B0604020202020204" pitchFamily="34" charset="0"/>
              <a:buChar char="•"/>
            </a:pPr>
            <a:r>
              <a:rPr lang="en-US" sz="1200" dirty="0" err="1" smtClean="0"/>
              <a:t>Rapor</a:t>
            </a:r>
            <a:r>
              <a:rPr lang="tr-TR" sz="1200" dirty="0" smtClean="0"/>
              <a:t>lama</a:t>
            </a:r>
            <a:r>
              <a:rPr lang="en-US" sz="1200" dirty="0" smtClean="0"/>
              <a:t> </a:t>
            </a:r>
            <a:r>
              <a:rPr lang="en-US" sz="1200" dirty="0" err="1"/>
              <a:t>kapsamı</a:t>
            </a:r>
            <a:r>
              <a:rPr lang="en-US" sz="1200" dirty="0"/>
              <a:t> </a:t>
            </a:r>
            <a:r>
              <a:rPr lang="en-US" sz="1200" dirty="0" err="1"/>
              <a:t>ve</a:t>
            </a:r>
            <a:r>
              <a:rPr lang="en-US" sz="1200" dirty="0"/>
              <a:t> </a:t>
            </a:r>
            <a:r>
              <a:rPr lang="en-US" sz="1200" dirty="0" err="1"/>
              <a:t>açıklamalar</a:t>
            </a:r>
            <a:r>
              <a:rPr lang="en-US" sz="1200" dirty="0"/>
              <a:t> </a:t>
            </a:r>
            <a:r>
              <a:rPr lang="en-US" sz="1200" dirty="0" err="1"/>
              <a:t>çok</a:t>
            </a:r>
            <a:r>
              <a:rPr lang="en-US" sz="1200" dirty="0"/>
              <a:t> </a:t>
            </a:r>
            <a:r>
              <a:rPr lang="en-US" sz="1200" dirty="0" err="1" smtClean="0"/>
              <a:t>gelişti</a:t>
            </a:r>
            <a:r>
              <a:rPr lang="tr-TR" sz="1200" dirty="0" smtClean="0"/>
              <a:t>.</a:t>
            </a:r>
          </a:p>
          <a:p>
            <a:pPr marL="171450" lvl="0" indent="-171450">
              <a:buFont typeface="Arial" panose="020B0604020202020204" pitchFamily="34" charset="0"/>
              <a:buChar char="•"/>
            </a:pPr>
            <a:r>
              <a:rPr lang="tr-TR" sz="1200" dirty="0" smtClean="0"/>
              <a:t>Raporlama standartları daha </a:t>
            </a:r>
            <a:r>
              <a:rPr lang="tr-TR" sz="1200" dirty="0" smtClean="0"/>
              <a:t>karmaşık </a:t>
            </a:r>
            <a:r>
              <a:rPr lang="tr-TR" sz="1200" dirty="0" smtClean="0"/>
              <a:t>hale geldi, yorumlaması zorlaştı.</a:t>
            </a:r>
            <a:endParaRPr lang="en-US" sz="1200" dirty="0"/>
          </a:p>
          <a:p>
            <a:pPr marL="171450" lvl="0" indent="-171450">
              <a:buFont typeface="Arial" panose="020B0604020202020204" pitchFamily="34" charset="0"/>
              <a:buChar char="•"/>
            </a:pPr>
            <a:r>
              <a:rPr lang="en-US" sz="1200" dirty="0" err="1"/>
              <a:t>Açıklamalar</a:t>
            </a:r>
            <a:r>
              <a:rPr lang="en-US" sz="1200" dirty="0"/>
              <a:t> </a:t>
            </a:r>
            <a:r>
              <a:rPr lang="en-US" sz="1200" dirty="0" err="1"/>
              <a:t>daha</a:t>
            </a:r>
            <a:r>
              <a:rPr lang="en-US" sz="1200" dirty="0"/>
              <a:t> </a:t>
            </a:r>
            <a:r>
              <a:rPr lang="en-US" sz="1200" dirty="0" err="1"/>
              <a:t>sofistike</a:t>
            </a:r>
            <a:r>
              <a:rPr lang="en-US" sz="1200" dirty="0"/>
              <a:t> </a:t>
            </a:r>
            <a:r>
              <a:rPr lang="tr-TR" sz="1200" dirty="0" smtClean="0"/>
              <a:t>hale </a:t>
            </a:r>
            <a:r>
              <a:rPr lang="tr-TR" sz="1200" dirty="0" smtClean="0"/>
              <a:t>geldi</a:t>
            </a:r>
            <a:r>
              <a:rPr lang="en-US" sz="1200" dirty="0" smtClean="0"/>
              <a:t>; </a:t>
            </a:r>
            <a:r>
              <a:rPr lang="en-US" sz="1200" dirty="0" err="1"/>
              <a:t>finansal</a:t>
            </a:r>
            <a:r>
              <a:rPr lang="en-US" sz="1200" dirty="0"/>
              <a:t> </a:t>
            </a:r>
            <a:r>
              <a:rPr lang="en-US" sz="1200" dirty="0" err="1"/>
              <a:t>araç</a:t>
            </a:r>
            <a:r>
              <a:rPr lang="en-US" sz="1200" dirty="0"/>
              <a:t> </a:t>
            </a:r>
            <a:r>
              <a:rPr lang="en-US" sz="1200" dirty="0" err="1"/>
              <a:t>hiyerarşisi</a:t>
            </a:r>
            <a:r>
              <a:rPr lang="en-US" sz="1200" dirty="0"/>
              <a:t>, </a:t>
            </a:r>
            <a:r>
              <a:rPr lang="en-US" sz="1200" dirty="0" err="1"/>
              <a:t>değerleme</a:t>
            </a:r>
            <a:r>
              <a:rPr lang="en-US" sz="1200" dirty="0"/>
              <a:t>, </a:t>
            </a:r>
            <a:r>
              <a:rPr lang="tr-TR" sz="1200" dirty="0" smtClean="0"/>
              <a:t>riskten korunma muhasebesi</a:t>
            </a:r>
            <a:r>
              <a:rPr lang="en-US" sz="1200" dirty="0" smtClean="0"/>
              <a:t>, </a:t>
            </a:r>
            <a:r>
              <a:rPr lang="en-US" sz="1200" dirty="0" err="1" smtClean="0"/>
              <a:t>karşılıklar</a:t>
            </a:r>
            <a:r>
              <a:rPr lang="tr-TR" sz="1200" dirty="0" smtClean="0"/>
              <a:t>.</a:t>
            </a:r>
            <a:endParaRPr lang="en-US" sz="1200" dirty="0"/>
          </a:p>
          <a:p>
            <a:pPr marL="171450" lvl="0" indent="-171450">
              <a:buFont typeface="Arial" panose="020B0604020202020204" pitchFamily="34" charset="0"/>
              <a:buChar char="•"/>
            </a:pPr>
            <a:r>
              <a:rPr lang="en-US" sz="1200" dirty="0" err="1" smtClean="0"/>
              <a:t>Okuyucular</a:t>
            </a:r>
            <a:r>
              <a:rPr lang="en-US" sz="1200" dirty="0" smtClean="0"/>
              <a:t> </a:t>
            </a:r>
            <a:r>
              <a:rPr lang="tr-TR" sz="1200" dirty="0" smtClean="0"/>
              <a:t>/ yatırımcılar </a:t>
            </a:r>
            <a:r>
              <a:rPr lang="en-US" sz="1200" dirty="0" err="1" smtClean="0"/>
              <a:t>daha</a:t>
            </a:r>
            <a:r>
              <a:rPr lang="en-US" sz="1200" dirty="0" smtClean="0"/>
              <a:t> </a:t>
            </a:r>
            <a:r>
              <a:rPr lang="en-US" sz="1200" dirty="0" err="1"/>
              <a:t>fazla</a:t>
            </a:r>
            <a:r>
              <a:rPr lang="en-US" sz="1200" dirty="0"/>
              <a:t> </a:t>
            </a:r>
            <a:r>
              <a:rPr lang="en-US" sz="1200" dirty="0" err="1"/>
              <a:t>önem</a:t>
            </a:r>
            <a:r>
              <a:rPr lang="en-US" sz="1200" dirty="0"/>
              <a:t> </a:t>
            </a:r>
            <a:r>
              <a:rPr lang="en-US" sz="1200" dirty="0" err="1"/>
              <a:t>veriyor</a:t>
            </a:r>
            <a:r>
              <a:rPr lang="en-US" sz="1200" dirty="0"/>
              <a:t> </a:t>
            </a:r>
            <a:r>
              <a:rPr lang="en-US" sz="1200" dirty="0" err="1"/>
              <a:t>ve</a:t>
            </a:r>
            <a:r>
              <a:rPr lang="en-US" sz="1200" dirty="0"/>
              <a:t> </a:t>
            </a:r>
            <a:r>
              <a:rPr lang="en-US" sz="1200" dirty="0" err="1"/>
              <a:t>soru</a:t>
            </a:r>
            <a:r>
              <a:rPr lang="en-US" sz="1200" dirty="0"/>
              <a:t> </a:t>
            </a:r>
            <a:r>
              <a:rPr lang="en-US" sz="1200" dirty="0" err="1" smtClean="0"/>
              <a:t>soruyor</a:t>
            </a:r>
            <a:r>
              <a:rPr lang="tr-TR" sz="1200" dirty="0" smtClean="0"/>
              <a:t>.</a:t>
            </a:r>
          </a:p>
          <a:p>
            <a:pPr marL="171450" lvl="0" indent="-171450">
              <a:buFont typeface="Arial" panose="020B0604020202020204" pitchFamily="34" charset="0"/>
              <a:buChar char="•"/>
            </a:pPr>
            <a:r>
              <a:rPr lang="en-US" sz="1200" dirty="0" err="1"/>
              <a:t>Rapor</a:t>
            </a:r>
            <a:r>
              <a:rPr lang="en-US" sz="1200" dirty="0"/>
              <a:t> </a:t>
            </a:r>
            <a:r>
              <a:rPr lang="en-US" sz="1200" dirty="0" err="1"/>
              <a:t>kapsamı</a:t>
            </a:r>
            <a:r>
              <a:rPr lang="en-US" sz="1200" dirty="0"/>
              <a:t> </a:t>
            </a:r>
            <a:r>
              <a:rPr lang="en-US" sz="1200" dirty="0" err="1"/>
              <a:t>ve</a:t>
            </a:r>
            <a:r>
              <a:rPr lang="en-US" sz="1200" dirty="0"/>
              <a:t> </a:t>
            </a:r>
            <a:r>
              <a:rPr lang="en-US" sz="1200" dirty="0" err="1"/>
              <a:t>açıklamalar</a:t>
            </a:r>
            <a:r>
              <a:rPr lang="en-US" sz="1200" dirty="0"/>
              <a:t> </a:t>
            </a:r>
            <a:r>
              <a:rPr lang="en-US" sz="1200" dirty="0" err="1"/>
              <a:t>farklılaşacak</a:t>
            </a:r>
            <a:r>
              <a:rPr lang="en-US" sz="1200" dirty="0"/>
              <a:t>,</a:t>
            </a:r>
          </a:p>
          <a:p>
            <a:pPr marL="171450" lvl="0" indent="-171450">
              <a:buFont typeface="Arial" panose="020B0604020202020204" pitchFamily="34" charset="0"/>
              <a:buChar char="•"/>
            </a:pPr>
            <a:r>
              <a:rPr lang="en-US" sz="1200" dirty="0" err="1"/>
              <a:t>Çok</a:t>
            </a:r>
            <a:r>
              <a:rPr lang="en-US" sz="1200" dirty="0"/>
              <a:t> </a:t>
            </a:r>
            <a:r>
              <a:rPr lang="en-US" sz="1200" dirty="0" err="1"/>
              <a:t>hızlı</a:t>
            </a:r>
            <a:r>
              <a:rPr lang="en-US" sz="1200" dirty="0"/>
              <a:t> </a:t>
            </a:r>
            <a:r>
              <a:rPr lang="en-US" sz="1200" dirty="0" err="1"/>
              <a:t>değişen</a:t>
            </a:r>
            <a:r>
              <a:rPr lang="en-US" sz="1200" dirty="0"/>
              <a:t> </a:t>
            </a:r>
            <a:r>
              <a:rPr lang="en-US" sz="1200" dirty="0" err="1"/>
              <a:t>teknolojik</a:t>
            </a:r>
            <a:r>
              <a:rPr lang="en-US" sz="1200" dirty="0"/>
              <a:t> </a:t>
            </a:r>
            <a:r>
              <a:rPr lang="en-US" sz="1200" dirty="0" err="1"/>
              <a:t>gelişmelerle</a:t>
            </a:r>
            <a:r>
              <a:rPr lang="en-US" sz="1200" dirty="0"/>
              <a:t> </a:t>
            </a:r>
            <a:r>
              <a:rPr lang="en-US" sz="1200" dirty="0" err="1"/>
              <a:t>birlikte</a:t>
            </a:r>
            <a:r>
              <a:rPr lang="en-US" sz="1200" dirty="0"/>
              <a:t> </a:t>
            </a:r>
            <a:r>
              <a:rPr lang="en-US" sz="1200" dirty="0" err="1"/>
              <a:t>yorumlanacak</a:t>
            </a:r>
            <a:r>
              <a:rPr lang="en-US" sz="1200" dirty="0"/>
              <a:t>,</a:t>
            </a:r>
          </a:p>
          <a:p>
            <a:pPr marL="171450" lvl="0" indent="-171450">
              <a:buFont typeface="Arial" panose="020B0604020202020204" pitchFamily="34" charset="0"/>
              <a:buChar char="•"/>
            </a:pPr>
            <a:r>
              <a:rPr lang="en-US" sz="1200" dirty="0" err="1"/>
              <a:t>Finansal</a:t>
            </a:r>
            <a:r>
              <a:rPr lang="en-US" sz="1200" dirty="0"/>
              <a:t> </a:t>
            </a:r>
            <a:r>
              <a:rPr lang="en-US" sz="1200" dirty="0" err="1"/>
              <a:t>verilerin</a:t>
            </a:r>
            <a:r>
              <a:rPr lang="en-US" sz="1200" dirty="0"/>
              <a:t> </a:t>
            </a:r>
            <a:r>
              <a:rPr lang="en-US" sz="1200" dirty="0" err="1"/>
              <a:t>sunum</a:t>
            </a:r>
            <a:r>
              <a:rPr lang="en-US" sz="1200" dirty="0"/>
              <a:t> </a:t>
            </a:r>
            <a:r>
              <a:rPr lang="en-US" sz="1200" dirty="0" err="1"/>
              <a:t>şekli</a:t>
            </a:r>
            <a:r>
              <a:rPr lang="en-US" sz="1200" dirty="0"/>
              <a:t> </a:t>
            </a:r>
            <a:r>
              <a:rPr lang="en-US" sz="1200" dirty="0" err="1"/>
              <a:t>ve</a:t>
            </a:r>
            <a:r>
              <a:rPr lang="en-US" sz="1200" dirty="0"/>
              <a:t> </a:t>
            </a:r>
            <a:r>
              <a:rPr lang="en-US" sz="1200" dirty="0" err="1"/>
              <a:t>nasıl</a:t>
            </a:r>
            <a:r>
              <a:rPr lang="en-US" sz="1200" dirty="0"/>
              <a:t> </a:t>
            </a:r>
            <a:r>
              <a:rPr lang="en-US" sz="1200" dirty="0" err="1"/>
              <a:t>sunulacağı</a:t>
            </a:r>
            <a:r>
              <a:rPr lang="en-US" sz="1200" dirty="0"/>
              <a:t> </a:t>
            </a:r>
            <a:r>
              <a:rPr lang="en-US" sz="1200" dirty="0" err="1"/>
              <a:t>daha</a:t>
            </a:r>
            <a:r>
              <a:rPr lang="en-US" sz="1200" dirty="0"/>
              <a:t> da </a:t>
            </a:r>
            <a:r>
              <a:rPr lang="en-US" sz="1200" dirty="0" err="1"/>
              <a:t>gelişecek</a:t>
            </a:r>
            <a:r>
              <a:rPr lang="en-US" sz="1200" dirty="0"/>
              <a:t>,</a:t>
            </a:r>
          </a:p>
          <a:p>
            <a:pPr marL="171450" lvl="0" indent="-171450">
              <a:buFont typeface="Arial" panose="020B0604020202020204" pitchFamily="34" charset="0"/>
              <a:buChar char="•"/>
            </a:pPr>
            <a:r>
              <a:rPr lang="en-US" sz="1200" dirty="0" err="1"/>
              <a:t>Finansal</a:t>
            </a:r>
            <a:r>
              <a:rPr lang="en-US" sz="1200" dirty="0"/>
              <a:t> </a:t>
            </a:r>
            <a:r>
              <a:rPr lang="en-US" sz="1200" dirty="0" err="1"/>
              <a:t>raporlamada</a:t>
            </a:r>
            <a:r>
              <a:rPr lang="en-US" sz="1200" dirty="0"/>
              <a:t> </a:t>
            </a:r>
            <a:r>
              <a:rPr lang="en-US" sz="1200" dirty="0" err="1"/>
              <a:t>paydaşlarla</a:t>
            </a:r>
            <a:r>
              <a:rPr lang="en-US" sz="1200" dirty="0"/>
              <a:t> </a:t>
            </a:r>
            <a:r>
              <a:rPr lang="en-US" sz="1200" dirty="0" err="1"/>
              <a:t>daha</a:t>
            </a:r>
            <a:r>
              <a:rPr lang="en-US" sz="1200" dirty="0"/>
              <a:t> </a:t>
            </a:r>
            <a:r>
              <a:rPr lang="en-US" sz="1200" dirty="0" err="1"/>
              <a:t>iyi</a:t>
            </a:r>
            <a:r>
              <a:rPr lang="en-US" sz="1200" dirty="0"/>
              <a:t> </a:t>
            </a:r>
            <a:r>
              <a:rPr lang="en-US" sz="1200" dirty="0" err="1"/>
              <a:t>iletişim</a:t>
            </a:r>
            <a:r>
              <a:rPr lang="en-US" sz="1200" dirty="0"/>
              <a:t> </a:t>
            </a:r>
            <a:r>
              <a:rPr lang="en-US" sz="1200" dirty="0" err="1"/>
              <a:t>sağlanacak</a:t>
            </a:r>
            <a:r>
              <a:rPr lang="en-US" sz="1200" dirty="0"/>
              <a:t>; </a:t>
            </a:r>
            <a:r>
              <a:rPr lang="en-US" sz="1200" dirty="0" err="1"/>
              <a:t>işletme</a:t>
            </a:r>
            <a:r>
              <a:rPr lang="en-US" sz="1200" dirty="0"/>
              <a:t> </a:t>
            </a:r>
            <a:r>
              <a:rPr lang="en-US" sz="1200" dirty="0" err="1"/>
              <a:t>yönetiminin</a:t>
            </a:r>
            <a:r>
              <a:rPr lang="en-US" sz="1200" dirty="0"/>
              <a:t> </a:t>
            </a:r>
            <a:r>
              <a:rPr lang="en-US" sz="1200" dirty="0" err="1"/>
              <a:t>finansal</a:t>
            </a:r>
            <a:r>
              <a:rPr lang="en-US" sz="1200" dirty="0"/>
              <a:t> </a:t>
            </a:r>
            <a:r>
              <a:rPr lang="en-US" sz="1200" dirty="0" err="1"/>
              <a:t>raporları</a:t>
            </a:r>
            <a:r>
              <a:rPr lang="en-US" sz="1200" dirty="0"/>
              <a:t> </a:t>
            </a:r>
            <a:r>
              <a:rPr lang="en-US" sz="1200" dirty="0" err="1"/>
              <a:t>yorumlaması</a:t>
            </a:r>
            <a:r>
              <a:rPr lang="en-US" sz="1200" dirty="0"/>
              <a:t> </a:t>
            </a:r>
            <a:r>
              <a:rPr lang="en-US" sz="1200" dirty="0" err="1"/>
              <a:t>ve</a:t>
            </a:r>
            <a:r>
              <a:rPr lang="en-US" sz="1200" dirty="0"/>
              <a:t> </a:t>
            </a:r>
            <a:r>
              <a:rPr lang="en-US" sz="1200" dirty="0" err="1"/>
              <a:t>işletmenin</a:t>
            </a:r>
            <a:r>
              <a:rPr lang="en-US" sz="1200" dirty="0"/>
              <a:t> </a:t>
            </a:r>
            <a:r>
              <a:rPr lang="en-US" sz="1200" dirty="0" err="1"/>
              <a:t>faaliyetlerine</a:t>
            </a:r>
            <a:r>
              <a:rPr lang="en-US" sz="1200" dirty="0"/>
              <a:t> </a:t>
            </a:r>
            <a:r>
              <a:rPr lang="en-US" sz="1200" dirty="0" err="1"/>
              <a:t>ve</a:t>
            </a:r>
            <a:r>
              <a:rPr lang="en-US" sz="1200" dirty="0"/>
              <a:t> </a:t>
            </a:r>
            <a:r>
              <a:rPr lang="en-US" sz="1200" dirty="0" err="1"/>
              <a:t>geleceğe</a:t>
            </a:r>
            <a:r>
              <a:rPr lang="en-US" sz="1200" dirty="0"/>
              <a:t> </a:t>
            </a:r>
            <a:r>
              <a:rPr lang="en-US" sz="1200" dirty="0" err="1"/>
              <a:t>ilişkin</a:t>
            </a:r>
            <a:r>
              <a:rPr lang="en-US" sz="1200" dirty="0"/>
              <a:t> </a:t>
            </a:r>
            <a:r>
              <a:rPr lang="en-US" sz="1200" dirty="0" err="1"/>
              <a:t>açıklamaları</a:t>
            </a:r>
            <a:r>
              <a:rPr lang="en-US" sz="1200" dirty="0"/>
              <a:t> </a:t>
            </a:r>
            <a:r>
              <a:rPr lang="en-US" sz="1200" dirty="0" err="1"/>
              <a:t>olacak</a:t>
            </a:r>
            <a:r>
              <a:rPr lang="en-US" sz="1200" dirty="0"/>
              <a:t>, </a:t>
            </a:r>
          </a:p>
          <a:p>
            <a:pPr marL="171450" lvl="0" indent="-171450">
              <a:buFont typeface="Arial" panose="020B0604020202020204" pitchFamily="34" charset="0"/>
              <a:buChar char="•"/>
            </a:pPr>
            <a:r>
              <a:rPr lang="en-US" sz="1200" dirty="0" err="1"/>
              <a:t>Okuyucular</a:t>
            </a:r>
            <a:r>
              <a:rPr lang="en-US" sz="1200" dirty="0"/>
              <a:t> </a:t>
            </a:r>
            <a:r>
              <a:rPr lang="en-US" sz="1200" dirty="0" err="1"/>
              <a:t>artık</a:t>
            </a:r>
            <a:r>
              <a:rPr lang="en-US" sz="1200" dirty="0"/>
              <a:t> </a:t>
            </a:r>
            <a:r>
              <a:rPr lang="en-US" sz="1200" dirty="0" err="1"/>
              <a:t>işletmenin</a:t>
            </a:r>
            <a:r>
              <a:rPr lang="en-US" sz="1200" dirty="0"/>
              <a:t> </a:t>
            </a:r>
            <a:r>
              <a:rPr lang="en-US" sz="1200" dirty="0" err="1"/>
              <a:t>kısa</a:t>
            </a:r>
            <a:r>
              <a:rPr lang="en-US" sz="1200" dirty="0"/>
              <a:t> </a:t>
            </a:r>
            <a:r>
              <a:rPr lang="en-US" sz="1200" dirty="0" err="1"/>
              <a:t>vadenin</a:t>
            </a:r>
            <a:r>
              <a:rPr lang="en-US" sz="1200" dirty="0"/>
              <a:t> </a:t>
            </a:r>
            <a:r>
              <a:rPr lang="en-US" sz="1200" dirty="0" err="1"/>
              <a:t>yanı</a:t>
            </a:r>
            <a:r>
              <a:rPr lang="en-US" sz="1200" dirty="0"/>
              <a:t> </a:t>
            </a:r>
            <a:r>
              <a:rPr lang="en-US" sz="1200" dirty="0" err="1"/>
              <a:t>sıra</a:t>
            </a:r>
            <a:r>
              <a:rPr lang="en-US" sz="1200" dirty="0"/>
              <a:t> </a:t>
            </a:r>
            <a:r>
              <a:rPr lang="en-US" sz="1200" dirty="0" err="1"/>
              <a:t>uzun</a:t>
            </a:r>
            <a:r>
              <a:rPr lang="en-US" sz="1200" dirty="0"/>
              <a:t> </a:t>
            </a:r>
            <a:r>
              <a:rPr lang="en-US" sz="1200" dirty="0" err="1"/>
              <a:t>vadede</a:t>
            </a:r>
            <a:r>
              <a:rPr lang="en-US" sz="1200" dirty="0"/>
              <a:t> </a:t>
            </a:r>
            <a:r>
              <a:rPr lang="en-US" sz="1200" dirty="0" err="1"/>
              <a:t>yarattığı</a:t>
            </a:r>
            <a:r>
              <a:rPr lang="en-US" sz="1200" dirty="0"/>
              <a:t> </a:t>
            </a:r>
            <a:r>
              <a:rPr lang="en-US" sz="1200" dirty="0" err="1"/>
              <a:t>değeri</a:t>
            </a:r>
            <a:r>
              <a:rPr lang="en-US" sz="1200" dirty="0"/>
              <a:t> </a:t>
            </a:r>
            <a:r>
              <a:rPr lang="en-US" sz="1200" dirty="0" err="1"/>
              <a:t>anlamak</a:t>
            </a:r>
            <a:r>
              <a:rPr lang="en-US" sz="1200" dirty="0"/>
              <a:t> </a:t>
            </a:r>
            <a:r>
              <a:rPr lang="en-US" sz="1200" dirty="0" err="1"/>
              <a:t>istiyor</a:t>
            </a:r>
            <a:r>
              <a:rPr lang="en-US" sz="1200" dirty="0"/>
              <a:t>,</a:t>
            </a:r>
          </a:p>
          <a:p>
            <a:pPr marL="171450" lvl="0" indent="-171450">
              <a:buFont typeface="Arial" panose="020B0604020202020204" pitchFamily="34" charset="0"/>
              <a:buChar char="•"/>
            </a:pPr>
            <a:r>
              <a:rPr lang="en-US" sz="1200" dirty="0" err="1"/>
              <a:t>Finansal</a:t>
            </a:r>
            <a:r>
              <a:rPr lang="en-US" sz="1200" dirty="0"/>
              <a:t> </a:t>
            </a:r>
            <a:r>
              <a:rPr lang="en-US" sz="1200" dirty="0" err="1"/>
              <a:t>raporlamalara</a:t>
            </a:r>
            <a:r>
              <a:rPr lang="en-US" sz="1200" dirty="0"/>
              <a:t> </a:t>
            </a:r>
            <a:r>
              <a:rPr lang="en-US" sz="1200" dirty="0" err="1"/>
              <a:t>performans</a:t>
            </a:r>
            <a:r>
              <a:rPr lang="en-US" sz="1200" dirty="0"/>
              <a:t> </a:t>
            </a:r>
            <a:r>
              <a:rPr lang="en-US" sz="1200" dirty="0" err="1"/>
              <a:t>raporlamalarının</a:t>
            </a:r>
            <a:r>
              <a:rPr lang="en-US" sz="1200" dirty="0"/>
              <a:t> </a:t>
            </a:r>
            <a:r>
              <a:rPr lang="en-US" sz="1200" dirty="0" err="1"/>
              <a:t>dahil</a:t>
            </a:r>
            <a:r>
              <a:rPr lang="en-US" sz="1200" dirty="0"/>
              <a:t> </a:t>
            </a:r>
            <a:r>
              <a:rPr lang="en-US" sz="1200" dirty="0" err="1"/>
              <a:t>edilmesi</a:t>
            </a:r>
            <a:r>
              <a:rPr lang="en-US" sz="1200" dirty="0"/>
              <a:t> (EBITDA, </a:t>
            </a:r>
            <a:r>
              <a:rPr lang="en-US" sz="1200" dirty="0" err="1"/>
              <a:t>çalışan</a:t>
            </a:r>
            <a:r>
              <a:rPr lang="en-US" sz="1200" dirty="0"/>
              <a:t> </a:t>
            </a:r>
            <a:r>
              <a:rPr lang="en-US" sz="1200" dirty="0" err="1"/>
              <a:t>başına</a:t>
            </a:r>
            <a:r>
              <a:rPr lang="en-US" sz="1200" dirty="0"/>
              <a:t> </a:t>
            </a:r>
            <a:r>
              <a:rPr lang="en-US" sz="1200" dirty="0" err="1"/>
              <a:t>karlılık</a:t>
            </a:r>
            <a:r>
              <a:rPr lang="en-US" sz="1200" dirty="0"/>
              <a:t>, </a:t>
            </a:r>
            <a:r>
              <a:rPr lang="en-US" sz="1200" dirty="0" err="1"/>
              <a:t>birim</a:t>
            </a:r>
            <a:r>
              <a:rPr lang="en-US" sz="1200" dirty="0"/>
              <a:t>/</a:t>
            </a:r>
            <a:r>
              <a:rPr lang="en-US" sz="1200" dirty="0" err="1"/>
              <a:t>kişi</a:t>
            </a:r>
            <a:r>
              <a:rPr lang="en-US" sz="1200" dirty="0"/>
              <a:t> </a:t>
            </a:r>
            <a:r>
              <a:rPr lang="en-US" sz="1200" dirty="0" err="1"/>
              <a:t>başına</a:t>
            </a:r>
            <a:r>
              <a:rPr lang="en-US" sz="1200" dirty="0"/>
              <a:t> </a:t>
            </a:r>
            <a:r>
              <a:rPr lang="en-US" sz="1200" dirty="0" err="1"/>
              <a:t>çevre</a:t>
            </a:r>
            <a:r>
              <a:rPr lang="en-US" sz="1200" dirty="0"/>
              <a:t> </a:t>
            </a:r>
            <a:r>
              <a:rPr lang="en-US" sz="1200" dirty="0" err="1"/>
              <a:t>ve</a:t>
            </a:r>
            <a:r>
              <a:rPr lang="en-US" sz="1200" dirty="0"/>
              <a:t> </a:t>
            </a:r>
            <a:r>
              <a:rPr lang="en-US" sz="1200" dirty="0" err="1"/>
              <a:t>sürdürülebilirlik</a:t>
            </a:r>
            <a:r>
              <a:rPr lang="en-US" sz="1200" dirty="0"/>
              <a:t> </a:t>
            </a:r>
            <a:r>
              <a:rPr lang="en-US" sz="1200" dirty="0" err="1"/>
              <a:t>gibi</a:t>
            </a:r>
            <a:r>
              <a:rPr lang="en-US" sz="1200" dirty="0"/>
              <a:t> </a:t>
            </a:r>
            <a:r>
              <a:rPr lang="en-US" sz="1200" dirty="0" err="1"/>
              <a:t>ölçülerin</a:t>
            </a:r>
            <a:r>
              <a:rPr lang="en-US" sz="1200" dirty="0"/>
              <a:t> </a:t>
            </a:r>
            <a:r>
              <a:rPr lang="en-US" sz="1200" dirty="0" err="1"/>
              <a:t>verilmesi</a:t>
            </a:r>
            <a:r>
              <a:rPr lang="en-US" sz="1200" dirty="0"/>
              <a:t> </a:t>
            </a:r>
            <a:r>
              <a:rPr lang="en-US" sz="1200" dirty="0" err="1"/>
              <a:t>gibi</a:t>
            </a:r>
            <a:r>
              <a:rPr lang="en-US" sz="1200" dirty="0"/>
              <a:t>),</a:t>
            </a:r>
          </a:p>
          <a:p>
            <a:pPr marL="171450" lvl="0" indent="-171450">
              <a:buFont typeface="Arial" panose="020B0604020202020204" pitchFamily="34" charset="0"/>
              <a:buChar char="•"/>
            </a:pPr>
            <a:r>
              <a:rPr lang="en-US" sz="1200" dirty="0" err="1"/>
              <a:t>Finansal</a:t>
            </a:r>
            <a:r>
              <a:rPr lang="en-US" sz="1200" dirty="0"/>
              <a:t> </a:t>
            </a:r>
            <a:r>
              <a:rPr lang="en-US" sz="1200" dirty="0" err="1"/>
              <a:t>raporlama</a:t>
            </a:r>
            <a:r>
              <a:rPr lang="en-US" sz="1200" dirty="0"/>
              <a:t> </a:t>
            </a:r>
            <a:r>
              <a:rPr lang="en-US" sz="1200" dirty="0" err="1"/>
              <a:t>standartları</a:t>
            </a:r>
            <a:r>
              <a:rPr lang="en-US" sz="1200" dirty="0"/>
              <a:t> </a:t>
            </a:r>
            <a:r>
              <a:rPr lang="en-US" sz="1200" dirty="0" err="1"/>
              <a:t>ile</a:t>
            </a:r>
            <a:r>
              <a:rPr lang="en-US" sz="1200" dirty="0"/>
              <a:t> </a:t>
            </a:r>
            <a:r>
              <a:rPr lang="en-US" sz="1200" dirty="0" err="1"/>
              <a:t>diğer</a:t>
            </a:r>
            <a:r>
              <a:rPr lang="en-US" sz="1200" dirty="0"/>
              <a:t> </a:t>
            </a:r>
            <a:r>
              <a:rPr lang="en-US" sz="1200" dirty="0" err="1"/>
              <a:t>standartlar</a:t>
            </a:r>
            <a:r>
              <a:rPr lang="en-US" sz="1200" dirty="0"/>
              <a:t> </a:t>
            </a:r>
            <a:r>
              <a:rPr lang="en-US" sz="1200" dirty="0" err="1"/>
              <a:t>arasında</a:t>
            </a:r>
            <a:r>
              <a:rPr lang="en-US" sz="1200" dirty="0"/>
              <a:t> </a:t>
            </a:r>
            <a:r>
              <a:rPr lang="en-US" sz="1200" dirty="0" err="1"/>
              <a:t>ilişkinin</a:t>
            </a:r>
            <a:r>
              <a:rPr lang="en-US" sz="1200" dirty="0"/>
              <a:t> </a:t>
            </a:r>
            <a:r>
              <a:rPr lang="en-US" sz="1200" dirty="0" err="1"/>
              <a:t>ortaya</a:t>
            </a:r>
            <a:r>
              <a:rPr lang="en-US" sz="1200" dirty="0"/>
              <a:t> </a:t>
            </a:r>
            <a:r>
              <a:rPr lang="en-US" sz="1200" dirty="0" err="1"/>
              <a:t>konulması</a:t>
            </a:r>
            <a:r>
              <a:rPr lang="en-US" sz="1200" dirty="0"/>
              <a:t> </a:t>
            </a:r>
            <a:r>
              <a:rPr lang="en-US" sz="1200" dirty="0" err="1"/>
              <a:t>ve</a:t>
            </a:r>
            <a:r>
              <a:rPr lang="en-US" sz="1200" dirty="0"/>
              <a:t> </a:t>
            </a:r>
            <a:r>
              <a:rPr lang="en-US" sz="1200" dirty="0" err="1"/>
              <a:t>sonuçlarının</a:t>
            </a:r>
            <a:r>
              <a:rPr lang="en-US" sz="1200" dirty="0"/>
              <a:t> </a:t>
            </a:r>
            <a:r>
              <a:rPr lang="en-US" sz="1200" dirty="0" err="1"/>
              <a:t>sunulması</a:t>
            </a:r>
            <a:r>
              <a:rPr lang="en-US" sz="1200" dirty="0"/>
              <a:t>,</a:t>
            </a:r>
          </a:p>
          <a:p>
            <a:pPr marL="171450" lvl="0" indent="-171450">
              <a:buFont typeface="Arial" panose="020B0604020202020204" pitchFamily="34" charset="0"/>
              <a:buChar char="•"/>
            </a:pPr>
            <a:r>
              <a:rPr lang="en-US" sz="1200" dirty="0" err="1"/>
              <a:t>Finansal</a:t>
            </a:r>
            <a:r>
              <a:rPr lang="en-US" sz="1200" dirty="0"/>
              <a:t> </a:t>
            </a:r>
            <a:r>
              <a:rPr lang="en-US" sz="1200" dirty="0" err="1"/>
              <a:t>raporlama</a:t>
            </a:r>
            <a:r>
              <a:rPr lang="en-US" sz="1200" dirty="0"/>
              <a:t> </a:t>
            </a:r>
            <a:r>
              <a:rPr lang="en-US" sz="1200" dirty="0" err="1"/>
              <a:t>standartlarında</a:t>
            </a:r>
            <a:r>
              <a:rPr lang="en-US" sz="1200" dirty="0"/>
              <a:t> </a:t>
            </a:r>
            <a:r>
              <a:rPr lang="en-US" sz="1200" dirty="0" err="1"/>
              <a:t>tanımlananlar</a:t>
            </a:r>
            <a:r>
              <a:rPr lang="en-US" sz="1200" dirty="0"/>
              <a:t> </a:t>
            </a:r>
            <a:r>
              <a:rPr lang="en-US" sz="1200" dirty="0" err="1"/>
              <a:t>dışında</a:t>
            </a:r>
            <a:r>
              <a:rPr lang="en-US" sz="1200" dirty="0"/>
              <a:t> </a:t>
            </a:r>
            <a:r>
              <a:rPr lang="en-US" sz="1200" dirty="0" err="1"/>
              <a:t>ölçüm</a:t>
            </a:r>
            <a:r>
              <a:rPr lang="en-US" sz="1200" dirty="0"/>
              <a:t> </a:t>
            </a:r>
            <a:r>
              <a:rPr lang="en-US" sz="1200" dirty="0" err="1"/>
              <a:t>ilkelerinin</a:t>
            </a:r>
            <a:r>
              <a:rPr lang="en-US" sz="1200" dirty="0"/>
              <a:t> (Non-</a:t>
            </a:r>
            <a:r>
              <a:rPr lang="en-US" sz="1200" dirty="0" err="1"/>
              <a:t>gaap</a:t>
            </a:r>
            <a:r>
              <a:rPr lang="en-US" sz="1200" dirty="0"/>
              <a:t> measures) </a:t>
            </a:r>
            <a:r>
              <a:rPr lang="en-US" sz="1200" dirty="0" err="1"/>
              <a:t>açıklanması</a:t>
            </a:r>
            <a:endParaRPr lang="en-US" sz="1200" dirty="0"/>
          </a:p>
          <a:p>
            <a:pPr marL="171450" lvl="0" indent="-171450">
              <a:buFont typeface="Arial" panose="020B0604020202020204" pitchFamily="34" charset="0"/>
              <a:buChar char="•"/>
            </a:pPr>
            <a:r>
              <a:rPr lang="en-US" sz="1200" dirty="0" err="1"/>
              <a:t>Veri</a:t>
            </a:r>
            <a:r>
              <a:rPr lang="en-US" sz="1200" dirty="0"/>
              <a:t> </a:t>
            </a:r>
            <a:r>
              <a:rPr lang="en-US" sz="1200" dirty="0" err="1"/>
              <a:t>görselliği</a:t>
            </a:r>
            <a:endParaRPr lang="en-US" sz="1200" dirty="0"/>
          </a:p>
          <a:p>
            <a:pPr marL="171450" lvl="0" indent="-171450">
              <a:buFont typeface="Arial" panose="020B0604020202020204" pitchFamily="34" charset="0"/>
              <a:buChar char="•"/>
            </a:pPr>
            <a:r>
              <a:rPr lang="en-US" sz="1200" dirty="0"/>
              <a:t>IASB </a:t>
            </a:r>
            <a:r>
              <a:rPr lang="en-US" sz="1200" dirty="0" err="1"/>
              <a:t>ve</a:t>
            </a:r>
            <a:r>
              <a:rPr lang="en-US" sz="1200" dirty="0"/>
              <a:t> FASB </a:t>
            </a:r>
            <a:r>
              <a:rPr lang="en-US" sz="1200" dirty="0" err="1"/>
              <a:t>Açıklamalar</a:t>
            </a:r>
            <a:r>
              <a:rPr lang="en-US" sz="1200" dirty="0"/>
              <a:t> </a:t>
            </a:r>
            <a:r>
              <a:rPr lang="en-US" sz="1200" dirty="0" err="1"/>
              <a:t>Projesi</a:t>
            </a:r>
            <a:r>
              <a:rPr lang="en-US" sz="1200" dirty="0"/>
              <a:t>: </a:t>
            </a:r>
            <a:r>
              <a:rPr lang="en-US" sz="1200" dirty="0" err="1"/>
              <a:t>dipnot</a:t>
            </a:r>
            <a:r>
              <a:rPr lang="en-US" sz="1200" dirty="0"/>
              <a:t> </a:t>
            </a:r>
            <a:r>
              <a:rPr lang="en-US" sz="1200" dirty="0" err="1"/>
              <a:t>açıklamalarının</a:t>
            </a:r>
            <a:r>
              <a:rPr lang="en-US" sz="1200" dirty="0"/>
              <a:t> </a:t>
            </a:r>
            <a:r>
              <a:rPr lang="en-US" sz="1200" dirty="0" err="1"/>
              <a:t>kapsamını</a:t>
            </a:r>
            <a:r>
              <a:rPr lang="en-US" sz="1200" dirty="0"/>
              <a:t> </a:t>
            </a:r>
            <a:r>
              <a:rPr lang="en-US" sz="1200" dirty="0" err="1"/>
              <a:t>geliştirilmesi</a:t>
            </a:r>
            <a:r>
              <a:rPr lang="en-US" sz="1200" dirty="0"/>
              <a:t> </a:t>
            </a:r>
            <a:r>
              <a:rPr lang="en-US" sz="1200" dirty="0" err="1"/>
              <a:t>ve</a:t>
            </a:r>
            <a:r>
              <a:rPr lang="en-US" sz="1200" dirty="0"/>
              <a:t> </a:t>
            </a:r>
            <a:r>
              <a:rPr lang="en-US" sz="1200" dirty="0" err="1"/>
              <a:t>bazı</a:t>
            </a:r>
            <a:r>
              <a:rPr lang="en-US" sz="1200" dirty="0"/>
              <a:t> </a:t>
            </a:r>
            <a:r>
              <a:rPr lang="en-US" sz="1200" dirty="0" err="1"/>
              <a:t>açıklamaların</a:t>
            </a:r>
            <a:r>
              <a:rPr lang="en-US" sz="1200" dirty="0"/>
              <a:t> </a:t>
            </a:r>
            <a:r>
              <a:rPr lang="en-US" sz="1200" dirty="0" err="1"/>
              <a:t>sadeleştirilmesi</a:t>
            </a:r>
            <a:endParaRPr lang="en-US" sz="1200" dirty="0"/>
          </a:p>
          <a:p>
            <a:pPr marL="171450" lvl="0" indent="-171450">
              <a:buFont typeface="Arial" panose="020B0604020202020204" pitchFamily="34" charset="0"/>
              <a:buChar char="•"/>
            </a:pPr>
            <a:endParaRPr lang="en-US" sz="1200" b="1" dirty="0"/>
          </a:p>
          <a:p>
            <a:endParaRPr lang="tr-TR" sz="1400" dirty="0"/>
          </a:p>
        </p:txBody>
      </p:sp>
      <p:sp>
        <p:nvSpPr>
          <p:cNvPr id="7" name="Title 3"/>
          <p:cNvSpPr>
            <a:spLocks noGrp="1"/>
          </p:cNvSpPr>
          <p:nvPr>
            <p:ph type="title"/>
          </p:nvPr>
        </p:nvSpPr>
        <p:spPr>
          <a:xfrm>
            <a:off x="376238" y="317501"/>
            <a:ext cx="8391525" cy="698500"/>
          </a:xfrm>
        </p:spPr>
        <p:txBody>
          <a:bodyPr/>
          <a:lstStyle/>
          <a:p>
            <a:r>
              <a:rPr lang="en-US" dirty="0" err="1"/>
              <a:t>Paydaş</a:t>
            </a:r>
            <a:r>
              <a:rPr lang="en-US" dirty="0"/>
              <a:t> (stakeholder) </a:t>
            </a:r>
            <a:r>
              <a:rPr lang="en-US" dirty="0" err="1" smtClean="0"/>
              <a:t>beklentileri</a:t>
            </a:r>
            <a:r>
              <a:rPr lang="tr-TR" dirty="0" smtClean="0"/>
              <a:t> sonucu f</a:t>
            </a:r>
            <a:r>
              <a:rPr lang="en-US" dirty="0" err="1" smtClean="0"/>
              <a:t>inansal</a:t>
            </a:r>
            <a:r>
              <a:rPr lang="en-US" dirty="0" smtClean="0"/>
              <a:t> </a:t>
            </a:r>
            <a:r>
              <a:rPr lang="en-US" dirty="0" err="1"/>
              <a:t>raporlamada</a:t>
            </a:r>
            <a:r>
              <a:rPr lang="en-US" dirty="0"/>
              <a:t> </a:t>
            </a:r>
            <a:r>
              <a:rPr lang="tr-TR" dirty="0" smtClean="0"/>
              <a:t>önceki </a:t>
            </a:r>
            <a:r>
              <a:rPr lang="en-US" dirty="0" err="1" smtClean="0"/>
              <a:t>yıl</a:t>
            </a:r>
            <a:r>
              <a:rPr lang="tr-TR" dirty="0" err="1" smtClean="0"/>
              <a:t>lara</a:t>
            </a:r>
            <a:r>
              <a:rPr lang="en-US" dirty="0" smtClean="0"/>
              <a:t> </a:t>
            </a:r>
            <a:r>
              <a:rPr lang="en-US" dirty="0" err="1" smtClean="0"/>
              <a:t>göre</a:t>
            </a:r>
            <a:r>
              <a:rPr lang="en-US" dirty="0" smtClean="0"/>
              <a:t> </a:t>
            </a:r>
            <a:r>
              <a:rPr lang="en-US" dirty="0" err="1" smtClean="0"/>
              <a:t>değişiklikler</a:t>
            </a:r>
            <a:r>
              <a:rPr lang="tr-TR" dirty="0" smtClean="0"/>
              <a:t> ve gelecekteki beklentiler</a:t>
            </a:r>
            <a:endParaRPr lang="en-US" sz="2400" noProof="0" dirty="0"/>
          </a:p>
        </p:txBody>
      </p:sp>
    </p:spTree>
    <p:extLst>
      <p:ext uri="{BB962C8B-B14F-4D97-AF65-F5344CB8AC3E}">
        <p14:creationId xmlns:p14="http://schemas.microsoft.com/office/powerpoint/2010/main" val="229673934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sz="quarter" idx="10"/>
          </p:nvPr>
        </p:nvSpPr>
        <p:spPr>
          <a:xfrm>
            <a:off x="376237" y="1665288"/>
            <a:ext cx="5538425" cy="4716463"/>
          </a:xfrm>
        </p:spPr>
        <p:txBody>
          <a:bodyPr>
            <a:normAutofit/>
          </a:bodyPr>
          <a:lstStyle/>
          <a:p>
            <a:r>
              <a:rPr lang="tr-TR" sz="1200" dirty="0" smtClean="0"/>
              <a:t>Yeni raporlama dili teknolojisi </a:t>
            </a:r>
            <a:r>
              <a:rPr lang="tr-TR" sz="1200" dirty="0" err="1" smtClean="0"/>
              <a:t>ihiyiyacı</a:t>
            </a:r>
            <a:r>
              <a:rPr lang="tr-TR" sz="1200" dirty="0" smtClean="0"/>
              <a:t>:</a:t>
            </a:r>
          </a:p>
          <a:p>
            <a:pPr marL="171450" indent="-171450">
              <a:buFont typeface="Arial" panose="020B0604020202020204" pitchFamily="34" charset="0"/>
              <a:buChar char="•"/>
            </a:pPr>
            <a:r>
              <a:rPr lang="en-US" sz="1200" dirty="0" err="1" smtClean="0"/>
              <a:t>Küreselleşme</a:t>
            </a:r>
            <a:r>
              <a:rPr lang="tr-TR" sz="1200" dirty="0" smtClean="0"/>
              <a:t> </a:t>
            </a:r>
            <a:endParaRPr lang="tr-TR" sz="1200" dirty="0" smtClean="0"/>
          </a:p>
          <a:p>
            <a:pPr marL="171450" indent="-171450">
              <a:buFont typeface="Arial" panose="020B0604020202020204" pitchFamily="34" charset="0"/>
              <a:buChar char="•"/>
            </a:pPr>
            <a:r>
              <a:rPr lang="tr-TR" sz="1200" dirty="0" smtClean="0"/>
              <a:t>H</a:t>
            </a:r>
            <a:r>
              <a:rPr lang="en-US" sz="1200" dirty="0" err="1" smtClean="0"/>
              <a:t>ızlı</a:t>
            </a:r>
            <a:r>
              <a:rPr lang="en-US" sz="1200" dirty="0" smtClean="0"/>
              <a:t> </a:t>
            </a:r>
            <a:r>
              <a:rPr lang="en-US" sz="1200" dirty="0" err="1" smtClean="0"/>
              <a:t>ekonomik</a:t>
            </a:r>
            <a:r>
              <a:rPr lang="tr-TR" sz="1200" dirty="0"/>
              <a:t> </a:t>
            </a:r>
            <a:r>
              <a:rPr lang="en-US" sz="1200" dirty="0" err="1" smtClean="0"/>
              <a:t>büyüme</a:t>
            </a:r>
            <a:r>
              <a:rPr lang="en-US" sz="1200" dirty="0" smtClean="0"/>
              <a:t> </a:t>
            </a:r>
            <a:endParaRPr lang="tr-TR" sz="1200" dirty="0" smtClean="0"/>
          </a:p>
          <a:p>
            <a:pPr marL="171450" indent="-171450">
              <a:buFont typeface="Arial" panose="020B0604020202020204" pitchFamily="34" charset="0"/>
              <a:buChar char="•"/>
            </a:pPr>
            <a:r>
              <a:rPr lang="tr-TR" sz="1200" dirty="0" smtClean="0"/>
              <a:t>D</a:t>
            </a:r>
            <a:r>
              <a:rPr lang="en-US" sz="1200" dirty="0" err="1" smtClean="0"/>
              <a:t>ünya</a:t>
            </a:r>
            <a:r>
              <a:rPr lang="tr-TR" sz="1200" dirty="0" smtClean="0"/>
              <a:t> </a:t>
            </a:r>
            <a:r>
              <a:rPr lang="en-US" sz="1200" dirty="0" err="1" smtClean="0"/>
              <a:t>ekonomisine</a:t>
            </a:r>
            <a:r>
              <a:rPr lang="en-US" sz="1200" dirty="0" smtClean="0"/>
              <a:t> </a:t>
            </a:r>
            <a:r>
              <a:rPr lang="en-US" sz="1200" dirty="0" err="1" smtClean="0"/>
              <a:t>entegr</a:t>
            </a:r>
            <a:r>
              <a:rPr lang="tr-TR" sz="1200" dirty="0" err="1" smtClean="0"/>
              <a:t>asyon</a:t>
            </a:r>
            <a:r>
              <a:rPr lang="en-US" sz="1200" dirty="0" smtClean="0"/>
              <a:t> </a:t>
            </a:r>
            <a:endParaRPr lang="tr-TR" sz="1200" dirty="0" smtClean="0"/>
          </a:p>
          <a:p>
            <a:pPr marL="171450" indent="-171450">
              <a:buFont typeface="Arial" panose="020B0604020202020204" pitchFamily="34" charset="0"/>
              <a:buChar char="•"/>
            </a:pPr>
            <a:r>
              <a:rPr lang="tr-TR" sz="1200" dirty="0" smtClean="0"/>
              <a:t>Teknoloji </a:t>
            </a:r>
            <a:r>
              <a:rPr lang="en-US" sz="1200" dirty="0" err="1" smtClean="0"/>
              <a:t>ve</a:t>
            </a:r>
            <a:r>
              <a:rPr lang="en-US" sz="1200" dirty="0" smtClean="0"/>
              <a:t> </a:t>
            </a:r>
            <a:r>
              <a:rPr lang="en-US" sz="1200" dirty="0" err="1"/>
              <a:t>iletişimde</a:t>
            </a:r>
            <a:r>
              <a:rPr lang="en-US" sz="1200" dirty="0"/>
              <a:t> </a:t>
            </a:r>
            <a:r>
              <a:rPr lang="en-US" sz="1200" dirty="0" err="1"/>
              <a:t>yaşanan</a:t>
            </a:r>
            <a:r>
              <a:rPr lang="en-US" sz="1200" dirty="0"/>
              <a:t> </a:t>
            </a:r>
            <a:r>
              <a:rPr lang="en-US" sz="1200" dirty="0" err="1" smtClean="0"/>
              <a:t>gelişmeler</a:t>
            </a:r>
            <a:endParaRPr lang="tr-TR" sz="1200" dirty="0" smtClean="0"/>
          </a:p>
          <a:p>
            <a:pPr marL="171450" indent="-171450">
              <a:buFont typeface="Arial" panose="020B0604020202020204" pitchFamily="34" charset="0"/>
              <a:buChar char="•"/>
            </a:pPr>
            <a:r>
              <a:rPr lang="tr-TR" sz="1200" dirty="0" smtClean="0"/>
              <a:t>S</a:t>
            </a:r>
            <a:r>
              <a:rPr lang="en-US" sz="1200" dirty="0" err="1" smtClean="0"/>
              <a:t>ınırların</a:t>
            </a:r>
            <a:r>
              <a:rPr lang="en-US" sz="1200" dirty="0" smtClean="0"/>
              <a:t> </a:t>
            </a:r>
            <a:r>
              <a:rPr lang="en-US" sz="1200" dirty="0" err="1" smtClean="0"/>
              <a:t>kalktığı</a:t>
            </a:r>
            <a:r>
              <a:rPr lang="tr-TR" sz="1200" dirty="0"/>
              <a:t> </a:t>
            </a:r>
            <a:r>
              <a:rPr lang="en-US" sz="1200" dirty="0" err="1" smtClean="0"/>
              <a:t>bir</a:t>
            </a:r>
            <a:r>
              <a:rPr lang="en-US" sz="1200" dirty="0" smtClean="0"/>
              <a:t> </a:t>
            </a:r>
            <a:r>
              <a:rPr lang="en-US" sz="1200" dirty="0" err="1" smtClean="0"/>
              <a:t>dünyaya</a:t>
            </a:r>
            <a:endParaRPr lang="tr-TR" sz="1200" dirty="0" smtClean="0"/>
          </a:p>
          <a:p>
            <a:endParaRPr lang="tr-TR" sz="1200" dirty="0" smtClean="0"/>
          </a:p>
          <a:p>
            <a:r>
              <a:rPr lang="tr-TR" sz="1200" dirty="0" smtClean="0"/>
              <a:t>Sonuç: Genişletilebilir </a:t>
            </a:r>
            <a:r>
              <a:rPr lang="tr-TR" sz="1200" dirty="0"/>
              <a:t>İşletme Raporlama Dili </a:t>
            </a:r>
            <a:r>
              <a:rPr lang="tr-TR" sz="1200" dirty="0" smtClean="0"/>
              <a:t>(XBRL) </a:t>
            </a:r>
          </a:p>
          <a:p>
            <a:pPr marL="171450" indent="-171450">
              <a:buFont typeface="Arial" panose="020B0604020202020204" pitchFamily="34" charset="0"/>
              <a:buChar char="•"/>
            </a:pPr>
            <a:r>
              <a:rPr lang="tr-TR" sz="1200" dirty="0" smtClean="0"/>
              <a:t>Kurumsal </a:t>
            </a:r>
            <a:r>
              <a:rPr lang="tr-TR" sz="1200" dirty="0"/>
              <a:t>raporlama amaçları için </a:t>
            </a:r>
            <a:r>
              <a:rPr lang="tr-TR" sz="1200" dirty="0" smtClean="0"/>
              <a:t>yaygın </a:t>
            </a:r>
            <a:r>
              <a:rPr lang="tr-TR" sz="1200" dirty="0"/>
              <a:t>bir şekilde </a:t>
            </a:r>
            <a:r>
              <a:rPr lang="tr-TR" sz="1200" dirty="0" smtClean="0"/>
              <a:t>benimsenmiştir.</a:t>
            </a:r>
          </a:p>
          <a:p>
            <a:pPr marL="171450" indent="-171450">
              <a:buFont typeface="Arial" panose="020B0604020202020204" pitchFamily="34" charset="0"/>
              <a:buChar char="•"/>
            </a:pPr>
            <a:r>
              <a:rPr lang="tr-TR" sz="1200" dirty="0" smtClean="0"/>
              <a:t>Raporlama dili olarak tek bir elektronik format ve UFRS taksonomisinin belirlenmesi halka açık şirketlerin raporlaması için çok önemli bir adım. </a:t>
            </a:r>
            <a:endParaRPr lang="tr-TR" sz="1200"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42419" y="-166627"/>
            <a:ext cx="3890006" cy="7528125"/>
          </a:xfrm>
          <a:prstGeom prst="rect">
            <a:avLst/>
          </a:prstGeom>
        </p:spPr>
      </p:pic>
      <p:sp>
        <p:nvSpPr>
          <p:cNvPr id="7" name="Title 3"/>
          <p:cNvSpPr>
            <a:spLocks noGrp="1"/>
          </p:cNvSpPr>
          <p:nvPr>
            <p:ph type="title"/>
          </p:nvPr>
        </p:nvSpPr>
        <p:spPr>
          <a:xfrm>
            <a:off x="376238" y="317501"/>
            <a:ext cx="8391525" cy="698500"/>
          </a:xfrm>
        </p:spPr>
        <p:txBody>
          <a:bodyPr/>
          <a:lstStyle/>
          <a:p>
            <a:r>
              <a:rPr lang="en-US" sz="2400" dirty="0" err="1"/>
              <a:t>Yeni</a:t>
            </a:r>
            <a:r>
              <a:rPr lang="en-US" sz="2400" dirty="0"/>
              <a:t> </a:t>
            </a:r>
            <a:r>
              <a:rPr lang="en-US" sz="2400" dirty="0" err="1"/>
              <a:t>raporlama</a:t>
            </a:r>
            <a:r>
              <a:rPr lang="en-US" sz="2400" dirty="0"/>
              <a:t> </a:t>
            </a:r>
            <a:r>
              <a:rPr lang="en-US" sz="2400" dirty="0" err="1"/>
              <a:t>dili</a:t>
            </a:r>
            <a:r>
              <a:rPr lang="en-US" sz="2400" dirty="0"/>
              <a:t> </a:t>
            </a:r>
            <a:r>
              <a:rPr lang="en-US" sz="2400" dirty="0" err="1"/>
              <a:t>teknolojisi</a:t>
            </a:r>
            <a:r>
              <a:rPr lang="tr-TR" sz="2400" dirty="0"/>
              <a:t/>
            </a:r>
            <a:br>
              <a:rPr lang="tr-TR" sz="2400" dirty="0"/>
            </a:br>
            <a:endParaRPr lang="en-US" sz="2400" noProof="0" dirty="0"/>
          </a:p>
        </p:txBody>
      </p:sp>
    </p:spTree>
    <p:extLst>
      <p:ext uri="{BB962C8B-B14F-4D97-AF65-F5344CB8AC3E}">
        <p14:creationId xmlns:p14="http://schemas.microsoft.com/office/powerpoint/2010/main" val="170279471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22537" y="3465020"/>
            <a:ext cx="7905750" cy="1592403"/>
          </a:xfrm>
        </p:spPr>
        <p:txBody>
          <a:bodyPr/>
          <a:lstStyle/>
          <a:p>
            <a:r>
              <a:rPr lang="tr-TR" sz="3500" dirty="0" smtClean="0"/>
              <a:t>XBRL </a:t>
            </a:r>
            <a:r>
              <a:rPr lang="tr-TR" sz="3500" dirty="0"/>
              <a:t>– Genişletilebilir İşletme Raporlama Dili (</a:t>
            </a:r>
            <a:r>
              <a:rPr lang="tr-TR" sz="3500" dirty="0" err="1"/>
              <a:t>Extensible</a:t>
            </a:r>
            <a:r>
              <a:rPr lang="tr-TR" sz="3500" dirty="0"/>
              <a:t> Business </a:t>
            </a:r>
            <a:r>
              <a:rPr lang="tr-TR" sz="3500" dirty="0" err="1"/>
              <a:t>Reporting</a:t>
            </a:r>
            <a:r>
              <a:rPr lang="tr-TR" sz="3500" dirty="0"/>
              <a:t> Language</a:t>
            </a:r>
            <a:r>
              <a:rPr lang="tr-TR" sz="3500" dirty="0" smtClean="0"/>
              <a:t>)</a:t>
            </a:r>
            <a:endParaRPr lang="en-US" sz="3500" noProof="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7124" y="-99152"/>
            <a:ext cx="2232000" cy="2232000"/>
          </a:xfrm>
          <a:prstGeom prst="rect">
            <a:avLst/>
          </a:prstGeom>
        </p:spPr>
      </p:pic>
    </p:spTree>
    <p:extLst>
      <p:ext uri="{BB962C8B-B14F-4D97-AF65-F5344CB8AC3E}">
        <p14:creationId xmlns:p14="http://schemas.microsoft.com/office/powerpoint/2010/main" val="345304979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400" smtClean="0"/>
              <a:t>XBRL Nedir?</a:t>
            </a:r>
            <a:endParaRPr lang="en-US" sz="2400" dirty="0"/>
          </a:p>
        </p:txBody>
      </p:sp>
      <p:sp>
        <p:nvSpPr>
          <p:cNvPr id="18" name="Text Placeholder 17"/>
          <p:cNvSpPr>
            <a:spLocks noGrp="1"/>
          </p:cNvSpPr>
          <p:nvPr>
            <p:ph idx="1"/>
          </p:nvPr>
        </p:nvSpPr>
        <p:spPr>
          <a:xfrm>
            <a:off x="376238" y="1838909"/>
            <a:ext cx="8374062" cy="4716463"/>
          </a:xfrm>
        </p:spPr>
        <p:txBody>
          <a:bodyPr/>
          <a:lstStyle/>
          <a:p>
            <a:pPr marL="285750" indent="-285750">
              <a:buFont typeface="Verdana" panose="020B0604030504040204" pitchFamily="34" charset="0"/>
              <a:buChar char="●"/>
            </a:pPr>
            <a:r>
              <a:rPr lang="tr-TR" sz="1400" dirty="0" smtClean="0"/>
              <a:t>İ</a:t>
            </a:r>
            <a:r>
              <a:rPr lang="en-US" sz="1400" dirty="0" err="1" smtClean="0"/>
              <a:t>şletme</a:t>
            </a:r>
            <a:r>
              <a:rPr lang="en-US" sz="1400" dirty="0" smtClean="0"/>
              <a:t> </a:t>
            </a:r>
            <a:r>
              <a:rPr lang="en-US" sz="1400" dirty="0" err="1" smtClean="0"/>
              <a:t>bilgileri</a:t>
            </a:r>
            <a:r>
              <a:rPr lang="en-US" sz="1400" dirty="0" smtClean="0"/>
              <a:t> ve </a:t>
            </a:r>
            <a:r>
              <a:rPr lang="en-US" sz="1400" dirty="0" err="1" smtClean="0"/>
              <a:t>finansal</a:t>
            </a:r>
            <a:r>
              <a:rPr lang="en-US" sz="1400" dirty="0" smtClean="0"/>
              <a:t> </a:t>
            </a:r>
            <a:r>
              <a:rPr lang="en-US" sz="1400" dirty="0" err="1" smtClean="0"/>
              <a:t>verilerin</a:t>
            </a:r>
            <a:r>
              <a:rPr lang="en-US" sz="1400" dirty="0" smtClean="0"/>
              <a:t> </a:t>
            </a:r>
            <a:r>
              <a:rPr lang="en-US" sz="1400" dirty="0" err="1" smtClean="0"/>
              <a:t>elektronik</a:t>
            </a:r>
            <a:r>
              <a:rPr lang="en-US" sz="1400" dirty="0" smtClean="0"/>
              <a:t> </a:t>
            </a:r>
            <a:r>
              <a:rPr lang="en-US" sz="1400" dirty="0" err="1" smtClean="0"/>
              <a:t>iletişimi</a:t>
            </a:r>
            <a:r>
              <a:rPr lang="en-US" sz="1400" dirty="0" smtClean="0"/>
              <a:t> </a:t>
            </a:r>
            <a:r>
              <a:rPr lang="en-US" sz="1400" dirty="0" err="1" smtClean="0"/>
              <a:t>için</a:t>
            </a:r>
            <a:r>
              <a:rPr lang="en-US" sz="1400" dirty="0" smtClean="0"/>
              <a:t> </a:t>
            </a:r>
            <a:r>
              <a:rPr lang="en-US" sz="1400" dirty="0" err="1" smtClean="0"/>
              <a:t>oluşturulan</a:t>
            </a:r>
            <a:r>
              <a:rPr lang="en-US" sz="1400" dirty="0" smtClean="0"/>
              <a:t> </a:t>
            </a:r>
            <a:r>
              <a:rPr lang="en-US" sz="1400" dirty="0" err="1" smtClean="0"/>
              <a:t>bir</a:t>
            </a:r>
            <a:r>
              <a:rPr lang="en-US" sz="1400" dirty="0" smtClean="0"/>
              <a:t> </a:t>
            </a:r>
            <a:r>
              <a:rPr lang="en-US" sz="1400" dirty="0" err="1" smtClean="0"/>
              <a:t>raporlama</a:t>
            </a:r>
            <a:r>
              <a:rPr lang="en-US" sz="1400" dirty="0" smtClean="0"/>
              <a:t> </a:t>
            </a:r>
            <a:r>
              <a:rPr lang="en-US" sz="1400" dirty="0" err="1" smtClean="0"/>
              <a:t>dili</a:t>
            </a:r>
            <a:endParaRPr lang="tr-TR" sz="1400" dirty="0" smtClean="0"/>
          </a:p>
          <a:p>
            <a:pPr marL="285750" indent="-285750">
              <a:buFont typeface="Verdana" panose="020B0604030504040204" pitchFamily="34" charset="0"/>
              <a:buChar char="●"/>
            </a:pPr>
            <a:endParaRPr lang="tr-TR" sz="1400" dirty="0" smtClean="0"/>
          </a:p>
          <a:p>
            <a:pPr marL="285750" indent="-285750">
              <a:buFont typeface="Verdana" panose="020B0604030504040204" pitchFamily="34" charset="0"/>
              <a:buChar char="●"/>
            </a:pPr>
            <a:r>
              <a:rPr lang="tr-TR" sz="1400" dirty="0" smtClean="0"/>
              <a:t>Finansal tablolardaki bilgi tanımlamak ve bu tanımlamaları yapmak için verileri etiketlemeyi sağlayan </a:t>
            </a:r>
            <a:r>
              <a:rPr lang="tr-TR" sz="1400" dirty="0" smtClean="0"/>
              <a:t>bir teknolojidir</a:t>
            </a:r>
            <a:r>
              <a:rPr lang="tr-TR" sz="1400" dirty="0" smtClean="0"/>
              <a:t>. </a:t>
            </a:r>
            <a:endParaRPr lang="tr-TR" sz="1400" dirty="0" smtClean="0"/>
          </a:p>
          <a:p>
            <a:pPr marL="285750" indent="-285750">
              <a:buFont typeface="Verdana" panose="020B0604030504040204" pitchFamily="34" charset="0"/>
              <a:buChar char="●"/>
            </a:pPr>
            <a:endParaRPr lang="tr-TR" sz="1400" dirty="0" smtClean="0"/>
          </a:p>
          <a:p>
            <a:pPr marL="285750" indent="-285750">
              <a:buFont typeface="Verdana" panose="020B0604030504040204" pitchFamily="34" charset="0"/>
              <a:buChar char="●"/>
            </a:pPr>
            <a:r>
              <a:rPr lang="tr-TR" sz="1400" dirty="0" smtClean="0"/>
              <a:t>Bu teknoloji sayesinde veriler makine tarafından okunulabilir ve araştırılabilir, </a:t>
            </a:r>
            <a:r>
              <a:rPr lang="tr-TR" sz="1400" dirty="0" err="1" smtClean="0"/>
              <a:t>excel</a:t>
            </a:r>
            <a:r>
              <a:rPr lang="tr-TR" sz="1400" dirty="0" smtClean="0"/>
              <a:t> olarak indirilebilir ve analitik incelemeler için yeniden düzenlenebilir hale gelir. </a:t>
            </a:r>
          </a:p>
          <a:p>
            <a:pPr marL="285750" indent="-285750">
              <a:buFont typeface="Verdana" panose="020B0604030504040204" pitchFamily="34" charset="0"/>
              <a:buChar char="●"/>
            </a:pPr>
            <a:endParaRPr lang="tr-TR" sz="1400" dirty="0" smtClean="0"/>
          </a:p>
          <a:p>
            <a:pPr marL="285750" indent="-285750">
              <a:buFont typeface="Verdana" panose="020B0604030504040204" pitchFamily="34" charset="0"/>
              <a:buChar char="●"/>
            </a:pPr>
            <a:r>
              <a:rPr lang="tr-TR" sz="1400" dirty="0" smtClean="0"/>
              <a:t>Finansal analistler, bir şirketin finansal tablolarını hızla analiz etmek ve diğer şirketler tarafından sağlanan verilere göre karşılaştırmak, endüstri eğilimlerini ve diğer ölçütleri analiz etmek ve finansal modellerini güncellemek için XBRL kullanmaktadır. </a:t>
            </a:r>
          </a:p>
          <a:p>
            <a:pPr marL="285750" indent="-285750">
              <a:buFont typeface="Verdana" panose="020B0604030504040204" pitchFamily="34" charset="0"/>
              <a:buChar char="●"/>
            </a:pPr>
            <a:endParaRPr lang="tr-TR" sz="1400" dirty="0" smtClean="0"/>
          </a:p>
          <a:p>
            <a:pPr marL="285750" indent="-285750">
              <a:buFont typeface="Verdana" panose="020B0604030504040204" pitchFamily="34" charset="0"/>
              <a:buChar char="●"/>
            </a:pPr>
            <a:r>
              <a:rPr lang="tr-TR" sz="1400" dirty="0" smtClean="0"/>
              <a:t>Düzenleyici kurumlar diğer amaçların </a:t>
            </a:r>
            <a:r>
              <a:rPr lang="tr-TR" sz="1400" dirty="0" err="1" smtClean="0"/>
              <a:t>yanısıra</a:t>
            </a:r>
            <a:r>
              <a:rPr lang="tr-TR" sz="1400" dirty="0" smtClean="0"/>
              <a:t> bir şirketin muhasebe uygulamaları hakkındaki soruları gösterebilecek istatistiksel anormallikleri aramak için, </a:t>
            </a:r>
            <a:r>
              <a:rPr lang="tr-TR" sz="1400" dirty="0" err="1" smtClean="0"/>
              <a:t>XBRL'i</a:t>
            </a:r>
            <a:r>
              <a:rPr lang="tr-TR" sz="1400" dirty="0" smtClean="0"/>
              <a:t> kullanırlar.</a:t>
            </a:r>
          </a:p>
          <a:p>
            <a:pPr marL="285750" indent="-285750">
              <a:buFont typeface="Verdana" panose="020B0604030504040204" pitchFamily="34" charset="0"/>
              <a:buChar char="●"/>
            </a:pPr>
            <a:endParaRPr lang="tr-TR" sz="1400" dirty="0" smtClean="0"/>
          </a:p>
          <a:p>
            <a:pPr marL="285750" indent="-285750">
              <a:buFont typeface="Verdana" panose="020B0604030504040204" pitchFamily="34" charset="0"/>
              <a:buChar char="●"/>
            </a:pPr>
            <a:endParaRPr lang="tr-TR" sz="1400" dirty="0" smtClean="0"/>
          </a:p>
          <a:p>
            <a:pPr marL="285750" indent="-285750">
              <a:buFont typeface="Verdana" panose="020B0604030504040204" pitchFamily="34" charset="0"/>
              <a:buChar char="●"/>
            </a:pPr>
            <a:endParaRPr lang="tr-TR" sz="1400" dirty="0" smtClean="0"/>
          </a:p>
          <a:p>
            <a:pPr marL="285750" indent="-285750">
              <a:buFont typeface="Verdana" panose="020B0604030504040204" pitchFamily="34" charset="0"/>
              <a:buChar char="●"/>
            </a:pPr>
            <a:endParaRPr lang="tr-TR" sz="14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9229" y="317501"/>
            <a:ext cx="2813067" cy="1295400"/>
          </a:xfrm>
          <a:prstGeom prst="rect">
            <a:avLst/>
          </a:prstGeom>
        </p:spPr>
      </p:pic>
    </p:spTree>
    <p:extLst>
      <p:ext uri="{BB962C8B-B14F-4D97-AF65-F5344CB8AC3E}">
        <p14:creationId xmlns:p14="http://schemas.microsoft.com/office/powerpoint/2010/main" val="43380683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tr-TR" sz="2400" dirty="0" smtClean="0"/>
              <a:t>XBRL Türkiye</a:t>
            </a:r>
            <a:endParaRPr lang="en-US" sz="2400" dirty="0"/>
          </a:p>
        </p:txBody>
      </p:sp>
      <p:sp>
        <p:nvSpPr>
          <p:cNvPr id="18" name="Text Placeholder 17"/>
          <p:cNvSpPr>
            <a:spLocks noGrp="1"/>
          </p:cNvSpPr>
          <p:nvPr>
            <p:ph idx="1"/>
          </p:nvPr>
        </p:nvSpPr>
        <p:spPr>
          <a:xfrm>
            <a:off x="376239" y="1665288"/>
            <a:ext cx="5168034" cy="4713911"/>
          </a:xfrm>
        </p:spPr>
        <p:txBody>
          <a:bodyPr/>
          <a:lstStyle/>
          <a:p>
            <a:pPr marL="171450" indent="-171450">
              <a:buFont typeface="Verdana" panose="020B0604030504040204" pitchFamily="34" charset="0"/>
              <a:buChar char="●"/>
            </a:pPr>
            <a:r>
              <a:rPr lang="tr-TR" sz="1300" dirty="0" smtClean="0"/>
              <a:t>XBRL Türkiye </a:t>
            </a:r>
            <a:r>
              <a:rPr lang="en-US" sz="1300" dirty="0" smtClean="0"/>
              <a:t>2013 </a:t>
            </a:r>
            <a:r>
              <a:rPr lang="en-US" sz="1300" dirty="0" err="1" smtClean="0"/>
              <a:t>yılı</a:t>
            </a:r>
            <a:r>
              <a:rPr lang="tr-TR" sz="1300" dirty="0" smtClean="0"/>
              <a:t> </a:t>
            </a:r>
            <a:r>
              <a:rPr lang="en-US" sz="1300" dirty="0" err="1" smtClean="0"/>
              <a:t>başında</a:t>
            </a:r>
            <a:r>
              <a:rPr lang="en-US" sz="1300" dirty="0" smtClean="0"/>
              <a:t> </a:t>
            </a:r>
            <a:r>
              <a:rPr lang="en-US" sz="1300" dirty="0"/>
              <a:t> </a:t>
            </a:r>
            <a:r>
              <a:rPr lang="en-US" sz="1300" dirty="0" err="1"/>
              <a:t>Kamu</a:t>
            </a:r>
            <a:r>
              <a:rPr lang="en-US" sz="1300" dirty="0"/>
              <a:t> </a:t>
            </a:r>
            <a:r>
              <a:rPr lang="en-US" sz="1300" dirty="0" err="1"/>
              <a:t>Gözetimi</a:t>
            </a:r>
            <a:r>
              <a:rPr lang="en-US" sz="1300" dirty="0"/>
              <a:t> Muhasebe </a:t>
            </a:r>
            <a:r>
              <a:rPr lang="en-US" sz="1300" dirty="0" err="1"/>
              <a:t>ve</a:t>
            </a:r>
            <a:r>
              <a:rPr lang="en-US" sz="1300" dirty="0"/>
              <a:t> </a:t>
            </a:r>
            <a:r>
              <a:rPr lang="en-US" sz="1300" dirty="0" err="1"/>
              <a:t>Denetim</a:t>
            </a:r>
            <a:r>
              <a:rPr lang="en-US" sz="1300" dirty="0"/>
              <a:t> </a:t>
            </a:r>
            <a:r>
              <a:rPr lang="en-US" sz="1300" dirty="0" err="1"/>
              <a:t>Standartları</a:t>
            </a:r>
            <a:r>
              <a:rPr lang="en-US" sz="1300" dirty="0"/>
              <a:t> </a:t>
            </a:r>
            <a:r>
              <a:rPr lang="en-US" sz="1300" dirty="0" err="1"/>
              <a:t>Kurumu</a:t>
            </a:r>
            <a:r>
              <a:rPr lang="en-US" sz="1300" dirty="0"/>
              <a:t> </a:t>
            </a:r>
            <a:r>
              <a:rPr lang="en-US" sz="1300" dirty="0" err="1"/>
              <a:t>bünyesinde</a:t>
            </a:r>
            <a:r>
              <a:rPr lang="en-US" sz="1300" dirty="0"/>
              <a:t> </a:t>
            </a:r>
            <a:r>
              <a:rPr lang="en-US" sz="1300" dirty="0" err="1"/>
              <a:t>oluşturulan</a:t>
            </a:r>
            <a:r>
              <a:rPr lang="en-US" sz="1300" dirty="0"/>
              <a:t> </a:t>
            </a:r>
            <a:r>
              <a:rPr lang="en-US" sz="1300" dirty="0" err="1"/>
              <a:t>geçici</a:t>
            </a:r>
            <a:r>
              <a:rPr lang="en-US" sz="1300" dirty="0"/>
              <a:t> </a:t>
            </a:r>
            <a:r>
              <a:rPr lang="en-US" sz="1300" dirty="0" err="1"/>
              <a:t>bir</a:t>
            </a:r>
            <a:r>
              <a:rPr lang="en-US" sz="1300" dirty="0"/>
              <a:t> </a:t>
            </a:r>
            <a:r>
              <a:rPr lang="en-US" sz="1300" dirty="0" err="1"/>
              <a:t>komisyon</a:t>
            </a:r>
            <a:r>
              <a:rPr lang="en-US" sz="1300" dirty="0"/>
              <a:t> </a:t>
            </a:r>
            <a:r>
              <a:rPr lang="en-US" sz="1300" dirty="0" err="1"/>
              <a:t>tarafından</a:t>
            </a:r>
            <a:r>
              <a:rPr lang="en-US" sz="1300" dirty="0"/>
              <a:t> </a:t>
            </a:r>
            <a:r>
              <a:rPr lang="en-US" sz="1300" dirty="0" err="1"/>
              <a:t>gerçekleştirilen</a:t>
            </a:r>
            <a:r>
              <a:rPr lang="en-US" sz="1300" dirty="0"/>
              <a:t> </a:t>
            </a:r>
            <a:r>
              <a:rPr lang="en-US" sz="1300" dirty="0" err="1"/>
              <a:t>Temsilciliğe</a:t>
            </a:r>
            <a:r>
              <a:rPr lang="en-US" sz="1300" dirty="0"/>
              <a:t> </a:t>
            </a:r>
            <a:r>
              <a:rPr lang="en-US" sz="1300" dirty="0" err="1"/>
              <a:t>ilişkin</a:t>
            </a:r>
            <a:r>
              <a:rPr lang="en-US" sz="1300" dirty="0"/>
              <a:t> </a:t>
            </a:r>
            <a:r>
              <a:rPr lang="en-US" sz="1300" dirty="0" err="1"/>
              <a:t>onay</a:t>
            </a:r>
            <a:r>
              <a:rPr lang="en-US" sz="1300" dirty="0"/>
              <a:t> </a:t>
            </a:r>
            <a:r>
              <a:rPr lang="en-US" sz="1300" dirty="0" err="1"/>
              <a:t>süreci</a:t>
            </a:r>
            <a:r>
              <a:rPr lang="en-US" sz="1300" dirty="0"/>
              <a:t>, 20 </a:t>
            </a:r>
            <a:r>
              <a:rPr lang="en-US" sz="1300" dirty="0" err="1"/>
              <a:t>Kasım</a:t>
            </a:r>
            <a:r>
              <a:rPr lang="en-US" sz="1300" dirty="0"/>
              <a:t> 2013 </a:t>
            </a:r>
            <a:r>
              <a:rPr lang="en-US" sz="1300" dirty="0" err="1"/>
              <a:t>tarihinde</a:t>
            </a:r>
            <a:r>
              <a:rPr lang="en-US" sz="1300" dirty="0"/>
              <a:t> XBRL </a:t>
            </a:r>
            <a:r>
              <a:rPr lang="en-US" sz="1300" dirty="0" err="1"/>
              <a:t>Uluslararası</a:t>
            </a:r>
            <a:r>
              <a:rPr lang="en-US" sz="1300" dirty="0"/>
              <a:t> </a:t>
            </a:r>
            <a:r>
              <a:rPr lang="en-US" sz="1300" dirty="0" err="1"/>
              <a:t>tarafından</a:t>
            </a:r>
            <a:r>
              <a:rPr lang="en-US" sz="1300" dirty="0"/>
              <a:t> </a:t>
            </a:r>
            <a:r>
              <a:rPr lang="en-US" sz="1300" dirty="0" err="1"/>
              <a:t>yapılan</a:t>
            </a:r>
            <a:r>
              <a:rPr lang="en-US" sz="1300" dirty="0"/>
              <a:t> </a:t>
            </a:r>
            <a:r>
              <a:rPr lang="en-US" sz="1300" dirty="0" err="1"/>
              <a:t>duyuru</a:t>
            </a:r>
            <a:r>
              <a:rPr lang="en-US" sz="1300" dirty="0"/>
              <a:t> </a:t>
            </a:r>
            <a:r>
              <a:rPr lang="en-US" sz="1300" dirty="0" err="1"/>
              <a:t>ile</a:t>
            </a:r>
            <a:r>
              <a:rPr lang="en-US" sz="1300" dirty="0"/>
              <a:t> </a:t>
            </a:r>
            <a:r>
              <a:rPr lang="en-US" sz="1300" dirty="0" err="1"/>
              <a:t>birlikte</a:t>
            </a:r>
            <a:r>
              <a:rPr lang="en-US" sz="1300" dirty="0"/>
              <a:t> </a:t>
            </a:r>
            <a:r>
              <a:rPr lang="en-US" sz="1300" dirty="0" err="1"/>
              <a:t>tamamlanmıştır</a:t>
            </a:r>
            <a:r>
              <a:rPr lang="en-US" sz="1300" dirty="0"/>
              <a:t>. </a:t>
            </a:r>
          </a:p>
          <a:p>
            <a:pPr marL="171450" indent="-171450">
              <a:buFont typeface="Verdana" panose="020B0604030504040204" pitchFamily="34" charset="0"/>
              <a:buChar char="●"/>
            </a:pPr>
            <a:r>
              <a:rPr lang="en-US" sz="1300" dirty="0" smtClean="0"/>
              <a:t>XBRL </a:t>
            </a:r>
            <a:r>
              <a:rPr lang="en-US" sz="1300" dirty="0"/>
              <a:t>Türkiye </a:t>
            </a:r>
            <a:r>
              <a:rPr lang="en-US" sz="1300" dirty="0" err="1"/>
              <a:t>Temsilciliği</a:t>
            </a:r>
            <a:r>
              <a:rPr lang="en-US" sz="1300" dirty="0"/>
              <a:t>, </a:t>
            </a:r>
            <a:r>
              <a:rPr lang="en-US" sz="1300" dirty="0" err="1"/>
              <a:t>işletme</a:t>
            </a:r>
            <a:r>
              <a:rPr lang="en-US" sz="1300" dirty="0"/>
              <a:t> ve </a:t>
            </a:r>
            <a:r>
              <a:rPr lang="en-US" sz="1300" dirty="0" err="1"/>
              <a:t>finansal</a:t>
            </a:r>
            <a:r>
              <a:rPr lang="en-US" sz="1300" dirty="0"/>
              <a:t> </a:t>
            </a:r>
            <a:r>
              <a:rPr lang="en-US" sz="1300" dirty="0" err="1"/>
              <a:t>raporlama</a:t>
            </a:r>
            <a:r>
              <a:rPr lang="en-US" sz="1300" dirty="0"/>
              <a:t> </a:t>
            </a:r>
            <a:r>
              <a:rPr lang="en-US" sz="1300" dirty="0" err="1"/>
              <a:t>alanında</a:t>
            </a:r>
            <a:r>
              <a:rPr lang="en-US" sz="1300" dirty="0"/>
              <a:t> </a:t>
            </a:r>
            <a:r>
              <a:rPr lang="en-US" sz="1300" dirty="0" err="1"/>
              <a:t>önemli</a:t>
            </a:r>
            <a:r>
              <a:rPr lang="en-US" sz="1300" dirty="0"/>
              <a:t> </a:t>
            </a:r>
            <a:r>
              <a:rPr lang="en-US" sz="1300" dirty="0" err="1"/>
              <a:t>teknolojik</a:t>
            </a:r>
            <a:r>
              <a:rPr lang="en-US" sz="1300" dirty="0"/>
              <a:t> </a:t>
            </a:r>
            <a:r>
              <a:rPr lang="en-US" sz="1300" dirty="0" err="1"/>
              <a:t>imkanları</a:t>
            </a:r>
            <a:r>
              <a:rPr lang="en-US" sz="1300" dirty="0"/>
              <a:t> </a:t>
            </a:r>
            <a:r>
              <a:rPr lang="en-US" sz="1300" dirty="0" err="1"/>
              <a:t>beraberinde</a:t>
            </a:r>
            <a:r>
              <a:rPr lang="en-US" sz="1300" dirty="0"/>
              <a:t> </a:t>
            </a:r>
            <a:r>
              <a:rPr lang="en-US" sz="1300" dirty="0" err="1"/>
              <a:t>getiren</a:t>
            </a:r>
            <a:r>
              <a:rPr lang="en-US" sz="1300" dirty="0"/>
              <a:t> </a:t>
            </a:r>
            <a:r>
              <a:rPr lang="en-US" sz="1300" dirty="0" err="1"/>
              <a:t>Genişletilebilir</a:t>
            </a:r>
            <a:r>
              <a:rPr lang="en-US" sz="1300" dirty="0"/>
              <a:t> </a:t>
            </a:r>
            <a:r>
              <a:rPr lang="en-US" sz="1300" dirty="0" err="1"/>
              <a:t>İşletme</a:t>
            </a:r>
            <a:r>
              <a:rPr lang="en-US" sz="1300" dirty="0"/>
              <a:t> </a:t>
            </a:r>
            <a:r>
              <a:rPr lang="en-US" sz="1300" dirty="0" err="1"/>
              <a:t>Raporlama</a:t>
            </a:r>
            <a:r>
              <a:rPr lang="en-US" sz="1300" dirty="0"/>
              <a:t> </a:t>
            </a:r>
            <a:r>
              <a:rPr lang="en-US" sz="1300" dirty="0" err="1"/>
              <a:t>Dilinin</a:t>
            </a:r>
            <a:r>
              <a:rPr lang="en-US" sz="1300" dirty="0"/>
              <a:t> (XBRL) </a:t>
            </a:r>
            <a:r>
              <a:rPr lang="en-US" sz="1300" dirty="0" err="1"/>
              <a:t>ülkemizde</a:t>
            </a:r>
            <a:r>
              <a:rPr lang="en-US" sz="1300" dirty="0"/>
              <a:t> </a:t>
            </a:r>
            <a:r>
              <a:rPr lang="en-US" sz="1300" dirty="0" err="1"/>
              <a:t>yaygın</a:t>
            </a:r>
            <a:r>
              <a:rPr lang="en-US" sz="1300" dirty="0"/>
              <a:t> </a:t>
            </a:r>
            <a:r>
              <a:rPr lang="en-US" sz="1300" dirty="0" err="1"/>
              <a:t>kullanımınına</a:t>
            </a:r>
            <a:r>
              <a:rPr lang="en-US" sz="1300" dirty="0"/>
              <a:t> </a:t>
            </a:r>
            <a:r>
              <a:rPr lang="en-US" sz="1300" dirty="0" err="1"/>
              <a:t>yönelik</a:t>
            </a:r>
            <a:r>
              <a:rPr lang="en-US" sz="1300" dirty="0"/>
              <a:t> </a:t>
            </a:r>
            <a:r>
              <a:rPr lang="en-US" sz="1300" dirty="0" err="1"/>
              <a:t>çalışmalar</a:t>
            </a:r>
            <a:r>
              <a:rPr lang="en-US" sz="1300" dirty="0"/>
              <a:t> </a:t>
            </a:r>
            <a:r>
              <a:rPr lang="en-US" sz="1300" dirty="0" err="1"/>
              <a:t>yapmak</a:t>
            </a:r>
            <a:r>
              <a:rPr lang="en-US" sz="1300" dirty="0"/>
              <a:t> </a:t>
            </a:r>
            <a:r>
              <a:rPr lang="en-US" sz="1300" dirty="0" err="1"/>
              <a:t>amacı</a:t>
            </a:r>
            <a:r>
              <a:rPr lang="en-US" sz="1300" dirty="0"/>
              <a:t> </a:t>
            </a:r>
            <a:r>
              <a:rPr lang="en-US" sz="1300" dirty="0" err="1"/>
              <a:t>ile</a:t>
            </a:r>
            <a:r>
              <a:rPr lang="en-US" sz="1300" dirty="0"/>
              <a:t> </a:t>
            </a:r>
            <a:r>
              <a:rPr lang="en-US" sz="1300" dirty="0" err="1"/>
              <a:t>oluşturulmuştur</a:t>
            </a:r>
            <a:r>
              <a:rPr lang="en-US" sz="1300" dirty="0"/>
              <a:t>. </a:t>
            </a:r>
            <a:endParaRPr lang="tr-TR" sz="1300" dirty="0" smtClean="0"/>
          </a:p>
          <a:p>
            <a:pPr marL="171450" indent="-171450">
              <a:buFont typeface="Verdana" panose="020B0604030504040204" pitchFamily="34" charset="0"/>
              <a:buChar char="●"/>
            </a:pPr>
            <a:r>
              <a:rPr lang="en-US" sz="1300" dirty="0" smtClean="0"/>
              <a:t>Hali </a:t>
            </a:r>
            <a:r>
              <a:rPr lang="en-US" sz="1300" dirty="0" err="1"/>
              <a:t>hazırda</a:t>
            </a:r>
            <a:r>
              <a:rPr lang="en-US" sz="1300" dirty="0"/>
              <a:t> </a:t>
            </a:r>
            <a:r>
              <a:rPr lang="en-US" sz="1300" dirty="0" err="1"/>
              <a:t>Elektronik</a:t>
            </a:r>
            <a:r>
              <a:rPr lang="en-US" sz="1300" dirty="0"/>
              <a:t> Defter </a:t>
            </a:r>
            <a:r>
              <a:rPr lang="en-US" sz="1300" dirty="0" err="1"/>
              <a:t>Uygulaması</a:t>
            </a:r>
            <a:r>
              <a:rPr lang="en-US" sz="1300" dirty="0"/>
              <a:t> </a:t>
            </a:r>
            <a:r>
              <a:rPr lang="en-US" sz="1300" dirty="0" err="1"/>
              <a:t>kapsamında</a:t>
            </a:r>
            <a:r>
              <a:rPr lang="en-US" sz="1300" dirty="0"/>
              <a:t> </a:t>
            </a:r>
            <a:r>
              <a:rPr lang="en-US" sz="1300" dirty="0" err="1"/>
              <a:t>standart</a:t>
            </a:r>
            <a:r>
              <a:rPr lang="en-US" sz="1300" dirty="0"/>
              <a:t> (XBRL GL case c-b) </a:t>
            </a:r>
            <a:r>
              <a:rPr lang="en-US" sz="1300" dirty="0" err="1"/>
              <a:t>olarak</a:t>
            </a:r>
            <a:r>
              <a:rPr lang="en-US" sz="1300" dirty="0"/>
              <a:t> </a:t>
            </a:r>
            <a:r>
              <a:rPr lang="en-US" sz="1300" dirty="0" err="1"/>
              <a:t>kabul</a:t>
            </a:r>
            <a:r>
              <a:rPr lang="en-US" sz="1300" dirty="0"/>
              <a:t> </a:t>
            </a:r>
            <a:r>
              <a:rPr lang="en-US" sz="1300" dirty="0" err="1"/>
              <a:t>edilen</a:t>
            </a:r>
            <a:r>
              <a:rPr lang="en-US" sz="1300" dirty="0"/>
              <a:t> </a:t>
            </a:r>
            <a:r>
              <a:rPr lang="en-US" sz="1300" dirty="0" err="1"/>
              <a:t>XBRL’in</a:t>
            </a:r>
            <a:r>
              <a:rPr lang="en-US" sz="1300" dirty="0"/>
              <a:t> </a:t>
            </a:r>
            <a:r>
              <a:rPr lang="en-US" sz="1300" dirty="0" err="1"/>
              <a:t>işletme</a:t>
            </a:r>
            <a:r>
              <a:rPr lang="en-US" sz="1300" dirty="0"/>
              <a:t> ve </a:t>
            </a:r>
            <a:r>
              <a:rPr lang="en-US" sz="1300" dirty="0" err="1"/>
              <a:t>finansal</a:t>
            </a:r>
            <a:r>
              <a:rPr lang="en-US" sz="1300" dirty="0"/>
              <a:t> </a:t>
            </a:r>
            <a:r>
              <a:rPr lang="en-US" sz="1300" dirty="0" err="1"/>
              <a:t>raporlama</a:t>
            </a:r>
            <a:r>
              <a:rPr lang="en-US" sz="1300" dirty="0"/>
              <a:t> </a:t>
            </a:r>
            <a:r>
              <a:rPr lang="en-US" sz="1300" dirty="0" err="1"/>
              <a:t>süreçlerinde</a:t>
            </a:r>
            <a:r>
              <a:rPr lang="en-US" sz="1300" dirty="0"/>
              <a:t> de </a:t>
            </a:r>
            <a:r>
              <a:rPr lang="en-US" sz="1300" dirty="0" err="1"/>
              <a:t>kullanımı</a:t>
            </a:r>
            <a:r>
              <a:rPr lang="en-US" sz="1300" dirty="0"/>
              <a:t>, </a:t>
            </a:r>
            <a:r>
              <a:rPr lang="en-US" sz="1300" dirty="0" err="1"/>
              <a:t>ifade</a:t>
            </a:r>
            <a:r>
              <a:rPr lang="en-US" sz="1300" dirty="0"/>
              <a:t> </a:t>
            </a:r>
            <a:r>
              <a:rPr lang="en-US" sz="1300" dirty="0" err="1"/>
              <a:t>edilen</a:t>
            </a:r>
            <a:r>
              <a:rPr lang="en-US" sz="1300" dirty="0"/>
              <a:t> </a:t>
            </a:r>
            <a:r>
              <a:rPr lang="en-US" sz="1300" dirty="0" err="1"/>
              <a:t>raporlama</a:t>
            </a:r>
            <a:r>
              <a:rPr lang="en-US" sz="1300" dirty="0"/>
              <a:t> </a:t>
            </a:r>
            <a:r>
              <a:rPr lang="en-US" sz="1300" dirty="0" err="1"/>
              <a:t>süreçlerinin</a:t>
            </a:r>
            <a:r>
              <a:rPr lang="en-US" sz="1300" dirty="0"/>
              <a:t> </a:t>
            </a:r>
            <a:r>
              <a:rPr lang="en-US" sz="1300" dirty="0" err="1"/>
              <a:t>daha</a:t>
            </a:r>
            <a:r>
              <a:rPr lang="en-US" sz="1300" dirty="0"/>
              <a:t> </a:t>
            </a:r>
            <a:r>
              <a:rPr lang="en-US" sz="1300" dirty="0" err="1"/>
              <a:t>etkin</a:t>
            </a:r>
            <a:r>
              <a:rPr lang="en-US" sz="1300" dirty="0"/>
              <a:t> ve </a:t>
            </a:r>
            <a:r>
              <a:rPr lang="en-US" sz="1300" dirty="0" err="1"/>
              <a:t>daha</a:t>
            </a:r>
            <a:r>
              <a:rPr lang="en-US" sz="1300" dirty="0"/>
              <a:t> </a:t>
            </a:r>
            <a:r>
              <a:rPr lang="en-US" sz="1300" dirty="0" err="1"/>
              <a:t>tutarlı</a:t>
            </a:r>
            <a:r>
              <a:rPr lang="en-US" sz="1300" dirty="0"/>
              <a:t> </a:t>
            </a:r>
            <a:r>
              <a:rPr lang="en-US" sz="1300" dirty="0" err="1"/>
              <a:t>gerçekleştirilmesi</a:t>
            </a:r>
            <a:r>
              <a:rPr lang="en-US" sz="1300" dirty="0"/>
              <a:t> </a:t>
            </a:r>
            <a:r>
              <a:rPr lang="en-US" sz="1300" dirty="0" err="1"/>
              <a:t>açısından</a:t>
            </a:r>
            <a:r>
              <a:rPr lang="en-US" sz="1300" dirty="0"/>
              <a:t> </a:t>
            </a:r>
            <a:r>
              <a:rPr lang="en-US" sz="1300" dirty="0" err="1"/>
              <a:t>oldukça</a:t>
            </a:r>
            <a:r>
              <a:rPr lang="en-US" sz="1300" dirty="0"/>
              <a:t> </a:t>
            </a:r>
            <a:r>
              <a:rPr lang="en-US" sz="1300" dirty="0" err="1"/>
              <a:t>önem</a:t>
            </a:r>
            <a:r>
              <a:rPr lang="en-US" sz="1300" dirty="0"/>
              <a:t> </a:t>
            </a:r>
            <a:r>
              <a:rPr lang="en-US" sz="1300" dirty="0" err="1"/>
              <a:t>taşımaktadır</a:t>
            </a:r>
            <a:r>
              <a:rPr lang="en-US" sz="1300" dirty="0" smtClean="0"/>
              <a:t>.</a:t>
            </a:r>
            <a:endParaRPr lang="tr-TR" sz="1300" dirty="0" smtClean="0"/>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00263" y="137540"/>
            <a:ext cx="4143737" cy="7353295"/>
          </a:xfrm>
          <a:prstGeom prst="rect">
            <a:avLst/>
          </a:prstGeom>
        </p:spPr>
      </p:pic>
    </p:spTree>
    <p:extLst>
      <p:ext uri="{BB962C8B-B14F-4D97-AF65-F5344CB8AC3E}">
        <p14:creationId xmlns:p14="http://schemas.microsoft.com/office/powerpoint/2010/main" val="48996708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tr-TR" sz="2400" dirty="0" smtClean="0"/>
              <a:t>TMS Taksonomisi</a:t>
            </a:r>
            <a:endParaRPr lang="en-US" sz="2400" dirty="0"/>
          </a:p>
        </p:txBody>
      </p:sp>
      <p:sp>
        <p:nvSpPr>
          <p:cNvPr id="18" name="Text Placeholder 17"/>
          <p:cNvSpPr>
            <a:spLocks noGrp="1"/>
          </p:cNvSpPr>
          <p:nvPr>
            <p:ph idx="1"/>
          </p:nvPr>
        </p:nvSpPr>
        <p:spPr>
          <a:xfrm>
            <a:off x="376239" y="1665288"/>
            <a:ext cx="4971266" cy="4713911"/>
          </a:xfrm>
        </p:spPr>
        <p:txBody>
          <a:bodyPr/>
          <a:lstStyle/>
          <a:p>
            <a:pPr marL="171450" indent="-171450">
              <a:buFont typeface="Wingdings" panose="05000000000000000000" pitchFamily="2" charset="2"/>
              <a:buChar char="§"/>
            </a:pPr>
            <a:r>
              <a:rPr lang="tr-TR" sz="1400" dirty="0" smtClean="0"/>
              <a:t>Türkiye’de </a:t>
            </a:r>
            <a:r>
              <a:rPr lang="tr-TR" sz="1400" dirty="0"/>
              <a:t>Türkiye Muhasebe Standartları’na («TMS») uygun finansal tabloların XBRL formatında analize uygun şekilde kullanıcılarla paylaşılmasını sağlamak için Kamu Gözetim Kurumu («KGK») tarafından «TMS Taksonomisi» yayımlanmaktadır. KAP 4.0 projesi kapsamında bankalar hariç olmak üzere halka açık şirketler (dipnotlar hariç) 2016 yılı itibarıyla Kamuyu Aydınlatma Platformuna bildirdikleri finansal tablolarını da bu taksonomiye uygun olarak hazırlamaya başlamışlardır.</a:t>
            </a:r>
          </a:p>
          <a:p>
            <a:pPr marL="171450" indent="-171450">
              <a:buFont typeface="Wingdings" panose="05000000000000000000" pitchFamily="2" charset="2"/>
              <a:buChar char="§"/>
            </a:pPr>
            <a:endParaRPr lang="tr-TR" sz="1400" dirty="0"/>
          </a:p>
          <a:p>
            <a:pPr marL="171450" indent="-171450">
              <a:buFont typeface="Wingdings" panose="05000000000000000000" pitchFamily="2" charset="2"/>
              <a:buChar char="§"/>
            </a:pPr>
            <a:r>
              <a:rPr lang="tr-TR" sz="1400" dirty="0"/>
              <a:t>XBRL, Türkiye’de hem vergi </a:t>
            </a:r>
            <a:r>
              <a:rPr lang="tr-TR" sz="1400" dirty="0" err="1"/>
              <a:t>usül</a:t>
            </a:r>
            <a:r>
              <a:rPr lang="tr-TR" sz="1400" dirty="0"/>
              <a:t> kanununa göre tutulan yasal defterlerde hem de </a:t>
            </a:r>
            <a:r>
              <a:rPr lang="tr-TR" sz="1400" dirty="0" err="1"/>
              <a:t>TMS’ye</a:t>
            </a:r>
            <a:r>
              <a:rPr lang="tr-TR" sz="1400" dirty="0"/>
              <a:t> göre yapılan raporlamalarda kullanılmaya başlanmıştır. </a:t>
            </a:r>
            <a:endParaRPr lang="tr-TR" sz="1400" dirty="0" smtClean="0"/>
          </a:p>
          <a:p>
            <a:pPr marL="171450" indent="-171450">
              <a:buFont typeface="Wingdings" panose="05000000000000000000" pitchFamily="2" charset="2"/>
              <a:buChar char="§"/>
            </a:pPr>
            <a:endParaRPr lang="tr-TR" sz="1400" dirty="0"/>
          </a:p>
          <a:p>
            <a:pPr marL="171450" indent="-171450">
              <a:buFont typeface="Wingdings" panose="05000000000000000000" pitchFamily="2" charset="2"/>
              <a:buChar char="§"/>
            </a:pPr>
            <a:r>
              <a:rPr lang="tr-TR" sz="1400" dirty="0" smtClean="0"/>
              <a:t>İlerleyen </a:t>
            </a:r>
            <a:r>
              <a:rPr lang="tr-TR" sz="1400" dirty="0"/>
              <a:t>dönemlerde denetim, analiz ve raporlamalarda da yaygın şekilde kullanılması beklenmekteyiz.</a:t>
            </a:r>
          </a:p>
          <a:p>
            <a:pPr marL="171450" indent="-171450">
              <a:buFont typeface="Wingdings" panose="05000000000000000000" pitchFamily="2" charset="2"/>
              <a:buChar char="§"/>
            </a:pPr>
            <a:endParaRPr lang="tr-TR" sz="1400"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23950" y="914737"/>
            <a:ext cx="2720050" cy="5464462"/>
          </a:xfrm>
          <a:prstGeom prst="rect">
            <a:avLst/>
          </a:prstGeom>
        </p:spPr>
      </p:pic>
    </p:spTree>
    <p:extLst>
      <p:ext uri="{BB962C8B-B14F-4D97-AF65-F5344CB8AC3E}">
        <p14:creationId xmlns:p14="http://schemas.microsoft.com/office/powerpoint/2010/main" val="233245535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S_Onscreen">
  <a:themeElements>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4_3_Timesaver (002).potx [Read-Only]" id="{2177C670-C261-4F56-93D8-46A744C68AF6}" vid="{F8D9186C-28CA-408B-B08B-345079E04B5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loitte 16_9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4_3_Onscreen.potx" id="{300F3ED9-9C4C-4838-B157-107BB206E623}" vid="{ABD9136E-862F-4680-B56C-E8832C898BE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loitte 16_9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3" id="{295E6C7F-709B-1249-A0BE-41768A07CB20}" vid="{649D5150-96A8-7F48-BEC9-4A20DA9A4A30}"/>
    </a:ext>
  </a:extLst>
</a:theme>
</file>

<file path=ppt/theme/theme6.xml><?xml version="1.0" encoding="utf-8"?>
<a:theme xmlns:a="http://schemas.openxmlformats.org/drawingml/2006/main" name="Deloitte_US_Letter_Print Theme">
  <a:themeElements>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_Letter_Print Theme" id="{5B1C474F-3B6E-4C4C-B8B8-04058258F10F}" vid="{EE8175AA-1F22-47D3-9D7F-F1884DC9EC3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BTaxHTField0 xmlns="39C40E9B-856B-46A7-8793-65A6FC1828D8">
      <Terms xmlns="http://schemas.microsoft.com/office/infopath/2007/PartnerControls">
        <TermInfo xmlns="http://schemas.microsoft.com/office/infopath/2007/PartnerControls">
          <TermName xmlns="http://schemas.microsoft.com/office/infopath/2007/PartnerControls">Turkish</TermName>
          <TermId xmlns="http://schemas.microsoft.com/office/infopath/2007/PartnerControls">245963d0-81b4-40cb-95a7-f8768eba015c</TermId>
        </TermInfo>
      </Terms>
    </LanguageBTaxHTField0>
    <Global_x0020_Client_x0020_ServicesTaxHTField0 xmlns="7D1768DD-F29E-4DC2-9191-F2636B9FA92C">
      <Terms xmlns="http://schemas.microsoft.com/office/infopath/2007/PartnerControls"/>
    </Global_x0020_Client_x0020_ServicesTaxHTField0>
    <Local_x0020_Content_x0020_TypeTaxHTField0 xmlns="8DD08C88-CC4C-4D35-9129-A70DAA36BE5E">
      <Terms xmlns="http://schemas.microsoft.com/office/infopath/2007/PartnerControls"/>
    </Local_x0020_Content_x0020_TypeTaxHTField0>
    <Global_x0020_Content_x0020_TypeTaxHTField0 xmlns="8DD08C88-CC4C-4D35-9129-A70DAA36BE5E">
      <Terms xmlns="http://schemas.microsoft.com/office/infopath/2007/PartnerControls"/>
    </Global_x0020_Content_x0020_TypeTaxHTField0>
    <GeographyTaxHTField0 xmlns="5a51c775-c49c-428b-8c1e-2f89178d00f4">
      <Terms xmlns="http://schemas.microsoft.com/office/infopath/2007/PartnerControls">
        <TermInfo xmlns="http://schemas.microsoft.com/office/infopath/2007/PartnerControls">
          <TermName xmlns="http://schemas.microsoft.com/office/infopath/2007/PartnerControls">Turkey (52407)</TermName>
          <TermId xmlns="http://schemas.microsoft.com/office/infopath/2007/PartnerControls">0cb4ef29-de4d-4b4a-a573-e67b7975b5d5</TermId>
        </TermInfo>
      </Terms>
    </GeographyTaxHTField0>
    <SearchKeywords xmlns="dd7b1e0c-424f-42dd-9f31-df5d716f0968" xsi:nil="true"/>
    <PublishingExpirationDate xmlns="http://schemas.microsoft.com/sharepoint/v3" xsi:nil="true"/>
    <Local_x0020_Client_x0020_ServicesTaxHTField0 xmlns="7D1768DD-F29E-4DC2-9191-F2636B9FA92C">
      <Terms xmlns="http://schemas.microsoft.com/office/infopath/2007/PartnerControls"/>
    </Local_x0020_Client_x0020_ServicesTaxHTField0>
    <TaxKeywordTaxHTField xmlns="dd7b1e0c-424f-42dd-9f31-df5d716f0968">
      <Terms xmlns="http://schemas.microsoft.com/office/infopath/2007/PartnerControls"/>
    </TaxKeywordTaxHTField>
    <DR_Description xmlns="203f0f4d-b3b9-4ed8-8c19-eebed11dd308" xsi:nil="true"/>
    <PublishingStartDate xmlns="http://schemas.microsoft.com/sharepoint/v3" xsi:nil="true"/>
    <Local_x0020_IndustryTaxHTField0 xmlns="83DDB362-4C05-4E52-A8D9-EF2F47978B8D">
      <Terms xmlns="http://schemas.microsoft.com/office/infopath/2007/PartnerControls"/>
    </Local_x0020_IndustryTaxHTField0>
    <Global_x0020_IndustryTaxHTField0 xmlns="83DDB362-4C05-4E52-A8D9-EF2F47978B8D">
      <Terms xmlns="http://schemas.microsoft.com/office/infopath/2007/PartnerControls"/>
    </Global_x0020_IndustryTaxHTField0>
    <PublishingContact xmlns="http://schemas.microsoft.com/sharepoint/v3">
      <UserInfo>
        <DisplayName/>
        <AccountId xsi:nil="true"/>
        <AccountType/>
      </UserInfo>
    </PublishingContact>
    <SearchComment xmlns="dd7b1e0c-424f-42dd-9f31-df5d716f0968" xsi:nil="true"/>
    <TaxCatchAll xmlns="dd7b1e0c-424f-42dd-9f31-df5d716f0968">
      <Value>2</Value>
      <Value>3</Value>
    </TaxCatchAll>
    <_dlc_DocId xmlns="dd7b1e0c-424f-42dd-9f31-df5d716f0968">DUA47RHFUUSJ-80-161</_dlc_DocId>
    <_dlc_DocIdUrl xmlns="dd7b1e0c-424f-42dd-9f31-df5d716f0968">
      <Url>https://tr.deloitteresources.com/clientsindstry/_layouts/15/DocIdRedir.aspx?ID=DUA47RHFUUSJ-80-161</Url>
      <Description>DUA47RHFUUSJ-80-161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Intranet Attachment" ma:contentTypeID="0x01010045A37AAC9C7144A6950E04930CA3134B0074541DCF1B2BAC47AFA40DC75F1B885F" ma:contentTypeVersion="10" ma:contentTypeDescription="Intranet Attachment - Content Type" ma:contentTypeScope="" ma:versionID="f7cb097cd902a5da0f53bf3bbd93f5f7">
  <xsd:schema xmlns:xsd="http://www.w3.org/2001/XMLSchema" xmlns:xs="http://www.w3.org/2001/XMLSchema" xmlns:p="http://schemas.microsoft.com/office/2006/metadata/properties" xmlns:ns1="http://schemas.microsoft.com/sharepoint/v3" xmlns:ns2="8DD08C88-CC4C-4D35-9129-A70DAA36BE5E" xmlns:ns4="83DDB362-4C05-4E52-A8D9-EF2F47978B8D" xmlns:ns5="7D1768DD-F29E-4DC2-9191-F2636B9FA92C" xmlns:ns6="5a51c775-c49c-428b-8c1e-2f89178d00f4" xmlns:ns7="dd7b1e0c-424f-42dd-9f31-df5d716f0968" xmlns:ns8="39C40E9B-856B-46A7-8793-65A6FC1828D8" xmlns:ns10="203f0f4d-b3b9-4ed8-8c19-eebed11dd308" targetNamespace="http://schemas.microsoft.com/office/2006/metadata/properties" ma:root="true" ma:fieldsID="1616072e3df389a11b13a206d73f91b0" ns1:_="" ns2:_="" ns4:_="" ns5:_="" ns6:_="" ns7:_="" ns8:_="" ns10:_="">
    <xsd:import namespace="http://schemas.microsoft.com/sharepoint/v3"/>
    <xsd:import namespace="8DD08C88-CC4C-4D35-9129-A70DAA36BE5E"/>
    <xsd:import namespace="83DDB362-4C05-4E52-A8D9-EF2F47978B8D"/>
    <xsd:import namespace="7D1768DD-F29E-4DC2-9191-F2636B9FA92C"/>
    <xsd:import namespace="5a51c775-c49c-428b-8c1e-2f89178d00f4"/>
    <xsd:import namespace="dd7b1e0c-424f-42dd-9f31-df5d716f0968"/>
    <xsd:import namespace="39C40E9B-856B-46A7-8793-65A6FC1828D8"/>
    <xsd:import namespace="203f0f4d-b3b9-4ed8-8c19-eebed11dd308"/>
    <xsd:element name="properties">
      <xsd:complexType>
        <xsd:sequence>
          <xsd:element name="documentManagement">
            <xsd:complexType>
              <xsd:all>
                <xsd:element ref="ns1:PublishingStartDate" minOccurs="0"/>
                <xsd:element ref="ns1:PublishingExpirationDate" minOccurs="0"/>
                <xsd:element ref="ns2:Global_x0020_Content_x0020_TypeTaxHTField0" minOccurs="0"/>
                <xsd:element ref="ns4:Global_x0020_IndustryTaxHTField0" minOccurs="0"/>
                <xsd:element ref="ns5:Global_x0020_Client_x0020_ServicesTaxHTField0" minOccurs="0"/>
                <xsd:element ref="ns2:Local_x0020_Content_x0020_TypeTaxHTField0" minOccurs="0"/>
                <xsd:element ref="ns4:Local_x0020_IndustryTaxHTField0" minOccurs="0"/>
                <xsd:element ref="ns5:Local_x0020_Client_x0020_ServicesTaxHTField0" minOccurs="0"/>
                <xsd:element ref="ns6:GeographyTaxHTField0" minOccurs="0"/>
                <xsd:element ref="ns7:TaxKeywordTaxHTField" minOccurs="0"/>
                <xsd:element ref="ns7:TaxCatchAll" minOccurs="0"/>
                <xsd:element ref="ns8:LanguageBTaxHTField0" minOccurs="0"/>
                <xsd:element ref="ns1:PublishingContact" minOccurs="0"/>
                <xsd:element ref="ns7:_dlc_DocId" minOccurs="0"/>
                <xsd:element ref="ns7:_dlc_DocIdUrl" minOccurs="0"/>
                <xsd:element ref="ns7:_dlc_DocIdPersistId" minOccurs="0"/>
                <xsd:element ref="ns7:SearchComment" minOccurs="0"/>
                <xsd:element ref="ns7:SearchKeywords" minOccurs="0"/>
                <xsd:element ref="ns10:DR_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29" nillable="true" ma:displayName="Contact"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08C88-CC4C-4D35-9129-A70DAA36BE5E" elementFormDefault="qualified">
    <xsd:import namespace="http://schemas.microsoft.com/office/2006/documentManagement/types"/>
    <xsd:import namespace="http://schemas.microsoft.com/office/infopath/2007/PartnerControls"/>
    <xsd:element name="Global_x0020_Content_x0020_TypeTaxHTField0" ma:index="10" nillable="true" ma:taxonomy="true" ma:internalName="Global_x0020_Content_x0020_TypeTaxH" ma:taxonomyFieldName="Global_x0020_Content_x0020_Type" ma:displayName="Global Content Type" ma:fieldId="{c9ea7640-adb2-4a99-8b8d-9790ccd879fc}" ma:taxonomyMulti="true" ma:sspId="155bb128-613e-4099-96fa-4403fd0cc87b" ma:termSetId="c1d74e5f-813e-428a-9d1d-e00dfcad3136" ma:anchorId="00000000-0000-0000-0000-000000000000" ma:open="false" ma:isKeyword="false">
      <xsd:complexType>
        <xsd:sequence>
          <xsd:element ref="pc:Terms" minOccurs="0" maxOccurs="1"/>
        </xsd:sequence>
      </xsd:complexType>
    </xsd:element>
    <xsd:element name="Local_x0020_Content_x0020_TypeTaxHTField0" ma:index="16" nillable="true" ma:taxonomy="true" ma:internalName="Local_x0020_Content_x0020_TypeTaxH" ma:taxonomyFieldName="Local_x0020_Content_x0020_Type" ma:displayName="Local Content Type" ma:fieldId="{f9592373-de5e-451c-bee5-c5fc319384b2}" ma:taxonomyMulti="true" ma:sspId="155bb128-613e-4099-96fa-4403fd0cc87b" ma:termSetId="71325c3c-855f-4016-ae90-48a98c58e6a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DDB362-4C05-4E52-A8D9-EF2F47978B8D" elementFormDefault="qualified">
    <xsd:import namespace="http://schemas.microsoft.com/office/2006/documentManagement/types"/>
    <xsd:import namespace="http://schemas.microsoft.com/office/infopath/2007/PartnerControls"/>
    <xsd:element name="Global_x0020_IndustryTaxHTField0" ma:index="12" nillable="true" ma:taxonomy="true" ma:internalName="Global_x0020_IndustryTaxH" ma:taxonomyFieldName="Global_x0020_Industry" ma:displayName="Global Industry" ma:fieldId="{df491b90-4417-47d2-8d23-a7342d423c05}" ma:taxonomyMulti="true" ma:sspId="155bb128-613e-4099-96fa-4403fd0cc87b" ma:termSetId="30ef725a-a352-4b6b-b897-20d376f351a7" ma:anchorId="00000000-0000-0000-0000-000000000000" ma:open="false" ma:isKeyword="false">
      <xsd:complexType>
        <xsd:sequence>
          <xsd:element ref="pc:Terms" minOccurs="0" maxOccurs="1"/>
        </xsd:sequence>
      </xsd:complexType>
    </xsd:element>
    <xsd:element name="Local_x0020_IndustryTaxHTField0" ma:index="18" nillable="true" ma:taxonomy="true" ma:internalName="Local_x0020_IndustryTaxH" ma:taxonomyFieldName="Local_x0020_Industry" ma:displayName="Local Industry" ma:fieldId="{c3b7b5d6-88d7-4c9c-ba5a-ea3984318e23}" ma:taxonomyMulti="true" ma:sspId="155bb128-613e-4099-96fa-4403fd0cc87b" ma:termSetId="0f50edd8-f180-4274-afbc-8048378743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1768DD-F29E-4DC2-9191-F2636B9FA92C" elementFormDefault="qualified">
    <xsd:import namespace="http://schemas.microsoft.com/office/2006/documentManagement/types"/>
    <xsd:import namespace="http://schemas.microsoft.com/office/infopath/2007/PartnerControls"/>
    <xsd:element name="Global_x0020_Client_x0020_ServicesTaxHTField0" ma:index="14" nillable="true" ma:taxonomy="true" ma:internalName="Global_x0020_Client_x0020_ServicesTaxH" ma:taxonomyFieldName="Global_x0020_Client_x0020_Services" ma:displayName="Global Client Services" ma:fieldId="{8ed687d5-3528-48ef-a924-80521903bc78}" ma:taxonomyMulti="true" ma:sspId="155bb128-613e-4099-96fa-4403fd0cc87b" ma:termSetId="44905aca-31e9-4e2c-a2a6-9ecd7fd47edd" ma:anchorId="00000000-0000-0000-0000-000000000000" ma:open="false" ma:isKeyword="false">
      <xsd:complexType>
        <xsd:sequence>
          <xsd:element ref="pc:Terms" minOccurs="0" maxOccurs="1"/>
        </xsd:sequence>
      </xsd:complexType>
    </xsd:element>
    <xsd:element name="Local_x0020_Client_x0020_ServicesTaxHTField0" ma:index="20" nillable="true" ma:taxonomy="true" ma:internalName="Local_x0020_Client_x0020_ServicesTaxH" ma:taxonomyFieldName="Local_x0020_Client_x0020_Services" ma:displayName="Local Client Services" ma:fieldId="{710f8f79-460c-4899-83de-22ebc15c7f35}" ma:taxonomyMulti="true" ma:sspId="155bb128-613e-4099-96fa-4403fd0cc87b" ma:termSetId="587f4f2d-e2a8-4747-91a8-ad30e346384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a51c775-c49c-428b-8c1e-2f89178d00f4" elementFormDefault="qualified">
    <xsd:import namespace="http://schemas.microsoft.com/office/2006/documentManagement/types"/>
    <xsd:import namespace="http://schemas.microsoft.com/office/infopath/2007/PartnerControls"/>
    <xsd:element name="GeographyTaxHTField0" ma:index="22" ma:taxonomy="true" ma:internalName="GeographyTaxH" ma:taxonomyFieldName="Geography" ma:displayName="Geography" ma:default="" ma:fieldId="{b1dab815-7eaf-4f42-958c-926f58efb7da}" ma:taxonomyMulti="true" ma:sspId="155bb128-613e-4099-96fa-4403fd0cc87b" ma:termSetId="17bed538-0ecf-4a0a-aaaf-d58d2a12aeb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7b1e0c-424f-42dd-9f31-df5d716f0968" elementFormDefault="qualified">
    <xsd:import namespace="http://schemas.microsoft.com/office/2006/documentManagement/types"/>
    <xsd:import namespace="http://schemas.microsoft.com/office/infopath/2007/PartnerControls"/>
    <xsd:element name="TaxKeywordTaxHTField" ma:index="25" nillable="true" ma:taxonomy="true" ma:internalName="TaxKeywordTaxHTField" ma:taxonomyFieldName="TaxKeyword" ma:displayName="Enterprise Keywords" ma:fieldId="{23f27201-bee3-471e-b2e7-b64fd8b7ca38}" ma:taxonomyMulti="true" ma:sspId="42617199-969e-43f2-8ee4-a07d5bee7f1a"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e14d2d52-ec51-4972-81a1-94bb126681e2}" ma:internalName="TaxCatchAll" ma:showField="CatchAllData" ma:web="dd7b1e0c-424f-42dd-9f31-df5d716f0968">
      <xsd:complexType>
        <xsd:complexContent>
          <xsd:extension base="dms:MultiChoiceLookup">
            <xsd:sequence>
              <xsd:element name="Value" type="dms:Lookup" maxOccurs="unbounded" minOccurs="0" nillable="true"/>
            </xsd:sequence>
          </xsd:extension>
        </xsd:complexContent>
      </xsd:complexType>
    </xsd:element>
    <xsd:element name="_dlc_DocId" ma:index="30" nillable="true" ma:displayName="Document ID Value" ma:description="The value of the document ID assigned to this item." ma:internalName="_dlc_DocId" ma:readOnly="true">
      <xsd:simpleType>
        <xsd:restriction base="dms:Text"/>
      </xsd:simpleType>
    </xsd:element>
    <xsd:element name="_dlc_DocIdUrl" ma:index="3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2" nillable="true" ma:displayName="Persist ID" ma:description="Keep ID on add." ma:hidden="true" ma:internalName="_dlc_DocIdPersistId" ma:readOnly="true">
      <xsd:simpleType>
        <xsd:restriction base="dms:Boolean"/>
      </xsd:simpleType>
    </xsd:element>
    <xsd:element name="SearchComment" ma:index="34" nillable="true" ma:displayName="Comment" ma:internalName="SearchComment">
      <xsd:simpleType>
        <xsd:restriction base="dms:Note">
          <xsd:maxLength value="255"/>
        </xsd:restriction>
      </xsd:simpleType>
    </xsd:element>
    <xsd:element name="SearchKeywords" ma:index="35" nillable="true" ma:displayName="Keyword(s)" ma:internalName="SearchKeyword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C40E9B-856B-46A7-8793-65A6FC1828D8" elementFormDefault="qualified">
    <xsd:import namespace="http://schemas.microsoft.com/office/2006/documentManagement/types"/>
    <xsd:import namespace="http://schemas.microsoft.com/office/infopath/2007/PartnerControls"/>
    <xsd:element name="LanguageBTaxHTField0" ma:index="27" ma:taxonomy="true" ma:internalName="LanguageBTaxH" ma:taxonomyFieldName="LanguageB" ma:displayName="Language" ma:fieldId="{264823c8-7255-4fb1-8550-4386b0b212a8}" ma:taxonomyMulti="true" ma:sspId="155bb128-613e-4099-96fa-4403fd0cc87b" ma:termSetId="af9198f1-74aa-4e26-b87e-e1ce7d7e6bd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03f0f4d-b3b9-4ed8-8c19-eebed11dd308" elementFormDefault="qualified">
    <xsd:import namespace="http://schemas.microsoft.com/office/2006/documentManagement/types"/>
    <xsd:import namespace="http://schemas.microsoft.com/office/infopath/2007/PartnerControls"/>
    <xsd:element name="DR_Description" ma:index="36" nillable="true" ma:displayName="Description" ma:internalName="DR_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3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1A7EF11-4E2D-457D-91C9-4C9916295350}">
  <ds:schemaRefs>
    <ds:schemaRef ds:uri="http://schemas.microsoft.com/sharepoint/v3/contenttype/forms"/>
  </ds:schemaRefs>
</ds:datastoreItem>
</file>

<file path=customXml/itemProps2.xml><?xml version="1.0" encoding="utf-8"?>
<ds:datastoreItem xmlns:ds="http://schemas.openxmlformats.org/officeDocument/2006/customXml" ds:itemID="{DCE81907-C7EE-4D28-A29C-15ED3DEB0837}">
  <ds:schemaRefs>
    <ds:schemaRef ds:uri="http://schemas.microsoft.com/office/2006/documentManagement/types"/>
    <ds:schemaRef ds:uri="http://purl.org/dc/dcmitype/"/>
    <ds:schemaRef ds:uri="5a51c775-c49c-428b-8c1e-2f89178d00f4"/>
    <ds:schemaRef ds:uri="dd7b1e0c-424f-42dd-9f31-df5d716f0968"/>
    <ds:schemaRef ds:uri="http://schemas.microsoft.com/sharepoint/v3"/>
    <ds:schemaRef ds:uri="http://schemas.microsoft.com/office/infopath/2007/PartnerControls"/>
    <ds:schemaRef ds:uri="8DD08C88-CC4C-4D35-9129-A70DAA36BE5E"/>
    <ds:schemaRef ds:uri="http://schemas.openxmlformats.org/package/2006/metadata/core-properties"/>
    <ds:schemaRef ds:uri="203f0f4d-b3b9-4ed8-8c19-eebed11dd308"/>
    <ds:schemaRef ds:uri="83DDB362-4C05-4E52-A8D9-EF2F47978B8D"/>
    <ds:schemaRef ds:uri="39C40E9B-856B-46A7-8793-65A6FC1828D8"/>
    <ds:schemaRef ds:uri="7D1768DD-F29E-4DC2-9191-F2636B9FA92C"/>
    <ds:schemaRef ds:uri="http://schemas.microsoft.com/office/2006/metadata/properties"/>
    <ds:schemaRef ds:uri="http://www.w3.org/XML/1998/namespace"/>
    <ds:schemaRef ds:uri="http://purl.org/dc/elements/1.1/"/>
    <ds:schemaRef ds:uri="http://purl.org/dc/terms/"/>
  </ds:schemaRefs>
</ds:datastoreItem>
</file>

<file path=customXml/itemProps3.xml><?xml version="1.0" encoding="utf-8"?>
<ds:datastoreItem xmlns:ds="http://schemas.openxmlformats.org/officeDocument/2006/customXml" ds:itemID="{08297FA7-0B6F-45C3-95B8-FF3380C198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DD08C88-CC4C-4D35-9129-A70DAA36BE5E"/>
    <ds:schemaRef ds:uri="83DDB362-4C05-4E52-A8D9-EF2F47978B8D"/>
    <ds:schemaRef ds:uri="7D1768DD-F29E-4DC2-9191-F2636B9FA92C"/>
    <ds:schemaRef ds:uri="5a51c775-c49c-428b-8c1e-2f89178d00f4"/>
    <ds:schemaRef ds:uri="dd7b1e0c-424f-42dd-9f31-df5d716f0968"/>
    <ds:schemaRef ds:uri="39C40E9B-856B-46A7-8793-65A6FC1828D8"/>
    <ds:schemaRef ds:uri="203f0f4d-b3b9-4ed8-8c19-eebed11dd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D28D3E2-740A-486D-8A20-D58C6AC31D4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Brand Refresh 2016</Template>
  <TotalTime>17281</TotalTime>
  <Words>1470</Words>
  <Application>Microsoft Office PowerPoint</Application>
  <PresentationFormat>On-screen Show (4:3)</PresentationFormat>
  <Paragraphs>133</Paragraphs>
  <Slides>14</Slides>
  <Notes>8</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14</vt:i4>
      </vt:variant>
    </vt:vector>
  </HeadingPairs>
  <TitlesOfParts>
    <vt:vector size="28" baseType="lpstr">
      <vt:lpstr>Arial</vt:lpstr>
      <vt:lpstr>Calibri</vt:lpstr>
      <vt:lpstr>Calibri Light</vt:lpstr>
      <vt:lpstr>Open Sans</vt:lpstr>
      <vt:lpstr>Verdana</vt:lpstr>
      <vt:lpstr>Wingdings</vt:lpstr>
      <vt:lpstr>Wingdings 2</vt:lpstr>
      <vt:lpstr>Deloitte_US_Onscreen</vt:lpstr>
      <vt:lpstr>Custom Design</vt:lpstr>
      <vt:lpstr>3_Deloitte 16_9 onscreen</vt:lpstr>
      <vt:lpstr>1_Custom Design</vt:lpstr>
      <vt:lpstr>2_Deloitte 16_9 onscreen</vt:lpstr>
      <vt:lpstr>Deloitte_US_Letter_Print Theme</vt:lpstr>
      <vt:lpstr>think-cell Slide</vt:lpstr>
      <vt:lpstr>Headline Verdana Bold</vt:lpstr>
      <vt:lpstr>İçindekiler</vt:lpstr>
      <vt:lpstr>TFRS’lerde yenilikler ve bu yeniliklerin geleceğe dönük bakış açısına (forward looking) birkaç örnek</vt:lpstr>
      <vt:lpstr>Paydaş (stakeholder) beklentileri sonucu finansal raporlamada önceki yıllara göre değişiklikler ve gelecekteki beklentiler</vt:lpstr>
      <vt:lpstr>Yeni raporlama dili teknolojisi </vt:lpstr>
      <vt:lpstr>XBRL – Genişletilebilir İşletme Raporlama Dili (Extensible Business Reporting Language)</vt:lpstr>
      <vt:lpstr>XBRL Nedir?</vt:lpstr>
      <vt:lpstr>XBRL Türkiye</vt:lpstr>
      <vt:lpstr>TMS Taksonomisi</vt:lpstr>
      <vt:lpstr>XBRL Denetimde Nasıl Kullanılacak?</vt:lpstr>
      <vt:lpstr>Dipnot Veri Analitiği</vt:lpstr>
      <vt:lpstr>XBRL Kullanımının Getirdiği Fırsatlar</vt:lpstr>
      <vt:lpstr>PowerPoint Presentation</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Verdana Bold</dc:title>
  <dc:subject/>
  <dc:creator>Latta, Steve</dc:creator>
  <cp:lastModifiedBy>Kilic, Hasan (TR - Istanbul)</cp:lastModifiedBy>
  <cp:revision>725</cp:revision>
  <cp:lastPrinted>2018-10-05T16:20:09Z</cp:lastPrinted>
  <dcterms:created xsi:type="dcterms:W3CDTF">2016-04-23T12:13:04Z</dcterms:created>
  <dcterms:modified xsi:type="dcterms:W3CDTF">2018-10-05T16:28:11Z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0x01010045A37AAC9C7144A6950E04930CA3134B0074541DCF1B2BAC47AFA40DC75F1B885F</vt:lpwstr>
  </property>
  <property fmtid="{D5CDD505-2E9C-101B-9397-08002B2CF9AE}" pid="3" name="_dlc_DocIdItemGuid">
    <vt:lpwstr>9ea29f3c-fa65-469b-b879-75e08687966d</vt:lpwstr>
  </property>
  <property fmtid="{D5CDD505-2E9C-101B-9397-08002B2CF9AE}" pid="4" name="Local Content Type">
    <vt:lpwstr/>
  </property>
  <property fmtid="{D5CDD505-2E9C-101B-9397-08002B2CF9AE}" pid="5" name="TaxKeyword">
    <vt:lpwstr/>
  </property>
  <property fmtid="{D5CDD505-2E9C-101B-9397-08002B2CF9AE}" pid="6" name="Global Client Services">
    <vt:lpwstr/>
  </property>
  <property fmtid="{D5CDD505-2E9C-101B-9397-08002B2CF9AE}" pid="7" name="Geography">
    <vt:lpwstr>3;#Turkey (52407)|0cb4ef29-de4d-4b4a-a573-e67b7975b5d5</vt:lpwstr>
  </property>
  <property fmtid="{D5CDD505-2E9C-101B-9397-08002B2CF9AE}" pid="8" name="Local Industry">
    <vt:lpwstr/>
  </property>
  <property fmtid="{D5CDD505-2E9C-101B-9397-08002B2CF9AE}" pid="9" name="Global Industry">
    <vt:lpwstr/>
  </property>
  <property fmtid="{D5CDD505-2E9C-101B-9397-08002B2CF9AE}" pid="10" name="LanguageB">
    <vt:lpwstr>2;#Turkish|245963d0-81b4-40cb-95a7-f8768eba015c</vt:lpwstr>
  </property>
  <property fmtid="{D5CDD505-2E9C-101B-9397-08002B2CF9AE}" pid="11" name="Global Content Type">
    <vt:lpwstr/>
  </property>
  <property fmtid="{D5CDD505-2E9C-101B-9397-08002B2CF9AE}" pid="12" name="Local Client Services">
    <vt:lpwstr/>
  </property>
</Properties>
</file>