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9"/>
  </p:notesMasterIdLst>
  <p:sldIdLst>
    <p:sldId id="256" r:id="rId2"/>
    <p:sldId id="257" r:id="rId3"/>
    <p:sldId id="259" r:id="rId4"/>
    <p:sldId id="261" r:id="rId5"/>
    <p:sldId id="262" r:id="rId6"/>
    <p:sldId id="263" r:id="rId7"/>
    <p:sldId id="265" r:id="rId8"/>
    <p:sldId id="266" r:id="rId9"/>
    <p:sldId id="267" r:id="rId10"/>
    <p:sldId id="270" r:id="rId11"/>
    <p:sldId id="268" r:id="rId12"/>
    <p:sldId id="269" r:id="rId13"/>
    <p:sldId id="271" r:id="rId14"/>
    <p:sldId id="273" r:id="rId15"/>
    <p:sldId id="274" r:id="rId16"/>
    <p:sldId id="275" r:id="rId17"/>
    <p:sldId id="276" r:id="rId18"/>
    <p:sldId id="277" r:id="rId19"/>
    <p:sldId id="272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93" r:id="rId31"/>
    <p:sldId id="294" r:id="rId32"/>
    <p:sldId id="295" r:id="rId33"/>
    <p:sldId id="296" r:id="rId34"/>
    <p:sldId id="289" r:id="rId35"/>
    <p:sldId id="290" r:id="rId36"/>
    <p:sldId id="291" r:id="rId37"/>
    <p:sldId id="292" r:id="rId3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png"/><Relationship Id="rId1" Type="http://schemas.openxmlformats.org/officeDocument/2006/relationships/image" Target="../media/image6.jpeg"/><Relationship Id="rId6" Type="http://schemas.openxmlformats.org/officeDocument/2006/relationships/image" Target="../media/image11.jpg"/><Relationship Id="rId5" Type="http://schemas.openxmlformats.org/officeDocument/2006/relationships/image" Target="../media/image10.jpg"/><Relationship Id="rId4" Type="http://schemas.openxmlformats.org/officeDocument/2006/relationships/image" Target="../media/image9.jpe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png"/><Relationship Id="rId1" Type="http://schemas.openxmlformats.org/officeDocument/2006/relationships/image" Target="../media/image6.jpeg"/><Relationship Id="rId6" Type="http://schemas.openxmlformats.org/officeDocument/2006/relationships/image" Target="../media/image11.jpg"/><Relationship Id="rId5" Type="http://schemas.openxmlformats.org/officeDocument/2006/relationships/image" Target="../media/image10.jpg"/><Relationship Id="rId4" Type="http://schemas.openxmlformats.org/officeDocument/2006/relationships/image" Target="../media/image9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8C5947-22D5-4C15-A1D2-1011A6E41FEA}" type="doc">
      <dgm:prSet loTypeId="urn:microsoft.com/office/officeart/2005/8/layout/equation2" loCatId="relationship" qsTypeId="urn:microsoft.com/office/officeart/2005/8/quickstyle/3d2" qsCatId="3D" csTypeId="urn:microsoft.com/office/officeart/2005/8/colors/accent1_2" csCatId="accent1" phldr="1"/>
      <dgm:spPr/>
    </dgm:pt>
    <dgm:pt modelId="{F50018D5-EAC3-44DE-B354-24C9D991F339}">
      <dgm:prSet phldrT="[Metin]" custT="1"/>
      <dgm:spPr>
        <a:gradFill rotWithShape="0">
          <a:gsLst>
            <a:gs pos="100000">
              <a:schemeClr val="bg1">
                <a:lumMod val="8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</a:gradFill>
      </dgm:spPr>
      <dgm:t>
        <a:bodyPr/>
        <a:lstStyle/>
        <a:p>
          <a:r>
            <a:rPr lang="tr-TR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Kurumlarla ilişkiler ve mevcut müşterilerle ilişkiler</a:t>
          </a:r>
          <a:endParaRPr lang="tr-TR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47C0A05-6DC3-4031-BB36-6DD98D452328}" type="parTrans" cxnId="{0B647F20-64EB-45FA-8F43-7F3E774802BB}">
      <dgm:prSet/>
      <dgm:spPr/>
      <dgm:t>
        <a:bodyPr/>
        <a:lstStyle/>
        <a:p>
          <a:endParaRPr lang="tr-TR" sz="1400">
            <a:latin typeface="Times New Roman" pitchFamily="18" charset="0"/>
            <a:cs typeface="Times New Roman" pitchFamily="18" charset="0"/>
          </a:endParaRPr>
        </a:p>
      </dgm:t>
    </dgm:pt>
    <dgm:pt modelId="{CBB720AD-F471-4A51-BCD6-64C9D19F63CF}" type="sibTrans" cxnId="{0B647F20-64EB-45FA-8F43-7F3E774802BB}">
      <dgm:prSet custT="1"/>
      <dgm:spPr/>
      <dgm:t>
        <a:bodyPr/>
        <a:lstStyle/>
        <a:p>
          <a:endParaRPr lang="tr-TR" sz="1400">
            <a:latin typeface="Times New Roman" pitchFamily="18" charset="0"/>
            <a:cs typeface="Times New Roman" pitchFamily="18" charset="0"/>
          </a:endParaRPr>
        </a:p>
      </dgm:t>
    </dgm:pt>
    <dgm:pt modelId="{372367DD-611E-4D2A-A3B8-0BA2DEF03D84}">
      <dgm:prSet phldrT="[Metin]" custT="1"/>
      <dgm:spPr>
        <a:gradFill rotWithShape="0">
          <a:gsLst>
            <a:gs pos="100000">
              <a:schemeClr val="bg1">
                <a:lumMod val="8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</a:gradFill>
      </dgm:spPr>
      <dgm:t>
        <a:bodyPr/>
        <a:lstStyle/>
        <a:p>
          <a:r>
            <a:rPr lang="tr-TR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Yeni müşteriler </a:t>
          </a:r>
          <a:endParaRPr lang="tr-TR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6D9537A-F73F-41C2-83A0-564782CA03A2}" type="parTrans" cxnId="{49AA0C31-B284-4087-B9E4-989BAB6BE66B}">
      <dgm:prSet/>
      <dgm:spPr/>
      <dgm:t>
        <a:bodyPr/>
        <a:lstStyle/>
        <a:p>
          <a:endParaRPr lang="tr-TR" sz="1400">
            <a:latin typeface="Times New Roman" pitchFamily="18" charset="0"/>
            <a:cs typeface="Times New Roman" pitchFamily="18" charset="0"/>
          </a:endParaRPr>
        </a:p>
      </dgm:t>
    </dgm:pt>
    <dgm:pt modelId="{D8A1C9DD-27E7-4435-94C7-9194278F610D}" type="sibTrans" cxnId="{49AA0C31-B284-4087-B9E4-989BAB6BE66B}">
      <dgm:prSet custT="1"/>
      <dgm:spPr/>
      <dgm:t>
        <a:bodyPr/>
        <a:lstStyle/>
        <a:p>
          <a:endParaRPr lang="tr-TR" sz="1400">
            <a:latin typeface="Times New Roman" pitchFamily="18" charset="0"/>
            <a:cs typeface="Times New Roman" pitchFamily="18" charset="0"/>
          </a:endParaRPr>
        </a:p>
      </dgm:t>
    </dgm:pt>
    <dgm:pt modelId="{184873EF-1654-4CBB-9EB8-37147B9D8571}">
      <dgm:prSet phldrT="[Metin]" custT="1"/>
      <dgm:spPr>
        <a:gradFill rotWithShape="0">
          <a:gsLst>
            <a:gs pos="100000">
              <a:schemeClr val="bg1">
                <a:lumMod val="8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</a:gradFill>
      </dgm:spPr>
      <dgm:t>
        <a:bodyPr/>
        <a:lstStyle/>
        <a:p>
          <a:r>
            <a:rPr lang="tr-TR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Pazarlama</a:t>
          </a:r>
          <a:endParaRPr lang="tr-TR" sz="2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82FB976-98C8-42B1-BAFF-F185E69D153E}" type="parTrans" cxnId="{677DA7CE-9F75-44D3-88AA-0AF21DACBC58}">
      <dgm:prSet/>
      <dgm:spPr/>
      <dgm:t>
        <a:bodyPr/>
        <a:lstStyle/>
        <a:p>
          <a:endParaRPr lang="tr-TR" sz="1400">
            <a:latin typeface="Times New Roman" pitchFamily="18" charset="0"/>
            <a:cs typeface="Times New Roman" pitchFamily="18" charset="0"/>
          </a:endParaRPr>
        </a:p>
      </dgm:t>
    </dgm:pt>
    <dgm:pt modelId="{07687899-21F2-4E7F-ACE1-0595D8623D1B}" type="sibTrans" cxnId="{677DA7CE-9F75-44D3-88AA-0AF21DACBC58}">
      <dgm:prSet/>
      <dgm:spPr/>
      <dgm:t>
        <a:bodyPr/>
        <a:lstStyle/>
        <a:p>
          <a:endParaRPr lang="tr-TR" sz="1400">
            <a:latin typeface="Times New Roman" pitchFamily="18" charset="0"/>
            <a:cs typeface="Times New Roman" pitchFamily="18" charset="0"/>
          </a:endParaRPr>
        </a:p>
      </dgm:t>
    </dgm:pt>
    <dgm:pt modelId="{9267A5AC-AD30-40DD-A24C-321FDB7C1019}" type="pres">
      <dgm:prSet presAssocID="{E28C5947-22D5-4C15-A1D2-1011A6E41FEA}" presName="Name0" presStyleCnt="0">
        <dgm:presLayoutVars>
          <dgm:dir/>
          <dgm:resizeHandles val="exact"/>
        </dgm:presLayoutVars>
      </dgm:prSet>
      <dgm:spPr/>
    </dgm:pt>
    <dgm:pt modelId="{2B113B3F-F78D-4D65-B280-9AA0D85C70D8}" type="pres">
      <dgm:prSet presAssocID="{E28C5947-22D5-4C15-A1D2-1011A6E41FEA}" presName="vNodes" presStyleCnt="0"/>
      <dgm:spPr/>
    </dgm:pt>
    <dgm:pt modelId="{7CDF2A0C-C99D-4E0A-8D5B-9C7F97BEB47B}" type="pres">
      <dgm:prSet presAssocID="{F50018D5-EAC3-44DE-B354-24C9D991F339}" presName="node" presStyleLbl="node1" presStyleIdx="0" presStyleCnt="3" custScaleX="11562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9ACD820-E8CF-4B7A-88F3-9AA837C52BEC}" type="pres">
      <dgm:prSet presAssocID="{CBB720AD-F471-4A51-BCD6-64C9D19F63CF}" presName="spacerT" presStyleCnt="0"/>
      <dgm:spPr/>
    </dgm:pt>
    <dgm:pt modelId="{15B5815B-42C6-4CC0-9513-8417263507F8}" type="pres">
      <dgm:prSet presAssocID="{CBB720AD-F471-4A51-BCD6-64C9D19F63CF}" presName="sibTrans" presStyleLbl="sibTrans2D1" presStyleIdx="0" presStyleCnt="2"/>
      <dgm:spPr/>
      <dgm:t>
        <a:bodyPr/>
        <a:lstStyle/>
        <a:p>
          <a:endParaRPr lang="tr-TR"/>
        </a:p>
      </dgm:t>
    </dgm:pt>
    <dgm:pt modelId="{328014FE-F533-434F-85E0-CE4F1462212E}" type="pres">
      <dgm:prSet presAssocID="{CBB720AD-F471-4A51-BCD6-64C9D19F63CF}" presName="spacerB" presStyleCnt="0"/>
      <dgm:spPr/>
    </dgm:pt>
    <dgm:pt modelId="{DF09AF63-E6C4-475F-B033-05F0F28CCCB5}" type="pres">
      <dgm:prSet presAssocID="{372367DD-611E-4D2A-A3B8-0BA2DEF03D84}" presName="node" presStyleLbl="node1" presStyleIdx="1" presStyleCnt="3" custScaleX="11562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F7D103F-D728-474F-BDEC-E92CABFBD2B4}" type="pres">
      <dgm:prSet presAssocID="{E28C5947-22D5-4C15-A1D2-1011A6E41FEA}" presName="sibTransLast" presStyleLbl="sibTrans2D1" presStyleIdx="1" presStyleCnt="2" custAng="10574331" custLinFactNeighborX="-36530" custLinFactNeighborY="410"/>
      <dgm:spPr/>
      <dgm:t>
        <a:bodyPr/>
        <a:lstStyle/>
        <a:p>
          <a:endParaRPr lang="tr-TR"/>
        </a:p>
      </dgm:t>
    </dgm:pt>
    <dgm:pt modelId="{ABA7ED60-0398-4BFF-9E1E-9D6FDC205A9B}" type="pres">
      <dgm:prSet presAssocID="{E28C5947-22D5-4C15-A1D2-1011A6E41FEA}" presName="connectorText" presStyleLbl="sibTrans2D1" presStyleIdx="1" presStyleCnt="2"/>
      <dgm:spPr/>
      <dgm:t>
        <a:bodyPr/>
        <a:lstStyle/>
        <a:p>
          <a:endParaRPr lang="tr-TR"/>
        </a:p>
      </dgm:t>
    </dgm:pt>
    <dgm:pt modelId="{26C60DC5-E601-40E0-8EE2-7336FCBC1E58}" type="pres">
      <dgm:prSet presAssocID="{E28C5947-22D5-4C15-A1D2-1011A6E41FEA}" presName="lastNode" presStyleLbl="node1" presStyleIdx="2" presStyleCnt="3" custScaleX="71160" custScaleY="6807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B647F20-64EB-45FA-8F43-7F3E774802BB}" srcId="{E28C5947-22D5-4C15-A1D2-1011A6E41FEA}" destId="{F50018D5-EAC3-44DE-B354-24C9D991F339}" srcOrd="0" destOrd="0" parTransId="{147C0A05-6DC3-4031-BB36-6DD98D452328}" sibTransId="{CBB720AD-F471-4A51-BCD6-64C9D19F63CF}"/>
    <dgm:cxn modelId="{6550B54D-5304-42F9-B107-D649B0F6A24A}" type="presOf" srcId="{D8A1C9DD-27E7-4435-94C7-9194278F610D}" destId="{7F7D103F-D728-474F-BDEC-E92CABFBD2B4}" srcOrd="0" destOrd="0" presId="urn:microsoft.com/office/officeart/2005/8/layout/equation2"/>
    <dgm:cxn modelId="{677DA7CE-9F75-44D3-88AA-0AF21DACBC58}" srcId="{E28C5947-22D5-4C15-A1D2-1011A6E41FEA}" destId="{184873EF-1654-4CBB-9EB8-37147B9D8571}" srcOrd="2" destOrd="0" parTransId="{882FB976-98C8-42B1-BAFF-F185E69D153E}" sibTransId="{07687899-21F2-4E7F-ACE1-0595D8623D1B}"/>
    <dgm:cxn modelId="{722C2EA0-0090-4E4C-BC31-DB77624C9F88}" type="presOf" srcId="{CBB720AD-F471-4A51-BCD6-64C9D19F63CF}" destId="{15B5815B-42C6-4CC0-9513-8417263507F8}" srcOrd="0" destOrd="0" presId="urn:microsoft.com/office/officeart/2005/8/layout/equation2"/>
    <dgm:cxn modelId="{59F2A206-DE91-4299-B8E1-900BB10BBC85}" type="presOf" srcId="{D8A1C9DD-27E7-4435-94C7-9194278F610D}" destId="{ABA7ED60-0398-4BFF-9E1E-9D6FDC205A9B}" srcOrd="1" destOrd="0" presId="urn:microsoft.com/office/officeart/2005/8/layout/equation2"/>
    <dgm:cxn modelId="{EC1010BD-77DC-44AD-8C0D-FBAD1F8C0C01}" type="presOf" srcId="{184873EF-1654-4CBB-9EB8-37147B9D8571}" destId="{26C60DC5-E601-40E0-8EE2-7336FCBC1E58}" srcOrd="0" destOrd="0" presId="urn:microsoft.com/office/officeart/2005/8/layout/equation2"/>
    <dgm:cxn modelId="{F7AE556B-D69A-4710-9DB1-8FC6A8A0A417}" type="presOf" srcId="{372367DD-611E-4D2A-A3B8-0BA2DEF03D84}" destId="{DF09AF63-E6C4-475F-B033-05F0F28CCCB5}" srcOrd="0" destOrd="0" presId="urn:microsoft.com/office/officeart/2005/8/layout/equation2"/>
    <dgm:cxn modelId="{49AA0C31-B284-4087-B9E4-989BAB6BE66B}" srcId="{E28C5947-22D5-4C15-A1D2-1011A6E41FEA}" destId="{372367DD-611E-4D2A-A3B8-0BA2DEF03D84}" srcOrd="1" destOrd="0" parTransId="{06D9537A-F73F-41C2-83A0-564782CA03A2}" sibTransId="{D8A1C9DD-27E7-4435-94C7-9194278F610D}"/>
    <dgm:cxn modelId="{97294605-44BC-45C4-A953-19841D3D3302}" type="presOf" srcId="{E28C5947-22D5-4C15-A1D2-1011A6E41FEA}" destId="{9267A5AC-AD30-40DD-A24C-321FDB7C1019}" srcOrd="0" destOrd="0" presId="urn:microsoft.com/office/officeart/2005/8/layout/equation2"/>
    <dgm:cxn modelId="{870DBEB5-7473-4259-A72D-C0397AC52622}" type="presOf" srcId="{F50018D5-EAC3-44DE-B354-24C9D991F339}" destId="{7CDF2A0C-C99D-4E0A-8D5B-9C7F97BEB47B}" srcOrd="0" destOrd="0" presId="urn:microsoft.com/office/officeart/2005/8/layout/equation2"/>
    <dgm:cxn modelId="{696C685E-36C8-46DD-835B-94291193A42B}" type="presParOf" srcId="{9267A5AC-AD30-40DD-A24C-321FDB7C1019}" destId="{2B113B3F-F78D-4D65-B280-9AA0D85C70D8}" srcOrd="0" destOrd="0" presId="urn:microsoft.com/office/officeart/2005/8/layout/equation2"/>
    <dgm:cxn modelId="{D2F7BD2B-E4F4-4EA2-A534-660D0FBF48C8}" type="presParOf" srcId="{2B113B3F-F78D-4D65-B280-9AA0D85C70D8}" destId="{7CDF2A0C-C99D-4E0A-8D5B-9C7F97BEB47B}" srcOrd="0" destOrd="0" presId="urn:microsoft.com/office/officeart/2005/8/layout/equation2"/>
    <dgm:cxn modelId="{1870EC99-DA0F-4D60-BEDC-725D85A33597}" type="presParOf" srcId="{2B113B3F-F78D-4D65-B280-9AA0D85C70D8}" destId="{09ACD820-E8CF-4B7A-88F3-9AA837C52BEC}" srcOrd="1" destOrd="0" presId="urn:microsoft.com/office/officeart/2005/8/layout/equation2"/>
    <dgm:cxn modelId="{8EDCE58C-6BB7-49F1-BB72-B5F5C146C6FF}" type="presParOf" srcId="{2B113B3F-F78D-4D65-B280-9AA0D85C70D8}" destId="{15B5815B-42C6-4CC0-9513-8417263507F8}" srcOrd="2" destOrd="0" presId="urn:microsoft.com/office/officeart/2005/8/layout/equation2"/>
    <dgm:cxn modelId="{3DBDCD21-BAC4-439C-A99E-769DA08C0C50}" type="presParOf" srcId="{2B113B3F-F78D-4D65-B280-9AA0D85C70D8}" destId="{328014FE-F533-434F-85E0-CE4F1462212E}" srcOrd="3" destOrd="0" presId="urn:microsoft.com/office/officeart/2005/8/layout/equation2"/>
    <dgm:cxn modelId="{F5613049-B050-4582-A52E-DB506A44450B}" type="presParOf" srcId="{2B113B3F-F78D-4D65-B280-9AA0D85C70D8}" destId="{DF09AF63-E6C4-475F-B033-05F0F28CCCB5}" srcOrd="4" destOrd="0" presId="urn:microsoft.com/office/officeart/2005/8/layout/equation2"/>
    <dgm:cxn modelId="{B11EFB56-9081-4669-B65B-091F02843E8A}" type="presParOf" srcId="{9267A5AC-AD30-40DD-A24C-321FDB7C1019}" destId="{7F7D103F-D728-474F-BDEC-E92CABFBD2B4}" srcOrd="1" destOrd="0" presId="urn:microsoft.com/office/officeart/2005/8/layout/equation2"/>
    <dgm:cxn modelId="{B8659859-0DA8-4578-8867-3BF14383EB46}" type="presParOf" srcId="{7F7D103F-D728-474F-BDEC-E92CABFBD2B4}" destId="{ABA7ED60-0398-4BFF-9E1E-9D6FDC205A9B}" srcOrd="0" destOrd="0" presId="urn:microsoft.com/office/officeart/2005/8/layout/equation2"/>
    <dgm:cxn modelId="{0CA5C374-F858-4B91-944A-1967A2B0BFE9}" type="presParOf" srcId="{9267A5AC-AD30-40DD-A24C-321FDB7C1019}" destId="{26C60DC5-E601-40E0-8EE2-7336FCBC1E58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07E177-F9B3-4C78-97E0-46E94CA111E7}" type="doc">
      <dgm:prSet loTypeId="urn:microsoft.com/office/officeart/2005/8/layout/process1" loCatId="process" qsTypeId="urn:microsoft.com/office/officeart/2005/8/quickstyle/3d2" qsCatId="3D" csTypeId="urn:microsoft.com/office/officeart/2005/8/colors/accent0_1" csCatId="mainScheme" phldr="1"/>
      <dgm:spPr/>
    </dgm:pt>
    <dgm:pt modelId="{D83CD130-BCCC-489B-804E-627F5E33F710}">
      <dgm:prSet phldrT="[Metin]" custT="1"/>
      <dgm:spPr>
        <a:gradFill rotWithShape="0">
          <a:gsLst>
            <a:gs pos="0">
              <a:schemeClr val="accent1">
                <a:lumMod val="7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</a:gradFill>
      </dgm:spPr>
      <dgm:t>
        <a:bodyPr/>
        <a:lstStyle/>
        <a:p>
          <a:r>
            <a:rPr lang="tr-TR" sz="1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Müşteri ihtiyaçları, istekleri, beklentileri</a:t>
          </a:r>
          <a:endParaRPr lang="tr-TR" sz="1800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8D7552B-E667-4939-856B-E4CF65D03DBC}" type="parTrans" cxnId="{96F357C4-E3AA-4148-9FEA-0742D4A18D49}">
      <dgm:prSet/>
      <dgm:spPr/>
      <dgm:t>
        <a:bodyPr/>
        <a:lstStyle/>
        <a:p>
          <a:endParaRPr lang="tr-TR" sz="1800" b="1">
            <a:latin typeface="Times New Roman" pitchFamily="18" charset="0"/>
            <a:cs typeface="Times New Roman" pitchFamily="18" charset="0"/>
          </a:endParaRPr>
        </a:p>
      </dgm:t>
    </dgm:pt>
    <dgm:pt modelId="{87D285B4-B537-41B7-8FCE-CAB3BEB0801B}" type="sibTrans" cxnId="{96F357C4-E3AA-4148-9FEA-0742D4A18D49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endParaRPr lang="tr-TR" sz="1800" b="1">
            <a:latin typeface="Times New Roman" pitchFamily="18" charset="0"/>
            <a:cs typeface="Times New Roman" pitchFamily="18" charset="0"/>
          </a:endParaRPr>
        </a:p>
      </dgm:t>
    </dgm:pt>
    <dgm:pt modelId="{4D564DD4-2220-4B16-95A0-EEDC77F7DECC}">
      <dgm:prSet phldrT="[Metin]" custT="1"/>
      <dgm:spPr>
        <a:gradFill rotWithShape="0">
          <a:gsLst>
            <a:gs pos="0">
              <a:schemeClr val="accent1">
                <a:lumMod val="7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</a:gradFill>
      </dgm:spPr>
      <dgm:t>
        <a:bodyPr/>
        <a:lstStyle/>
        <a:p>
          <a:r>
            <a:rPr lang="tr-TR" sz="1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Pazarlama Bileşenleri</a:t>
          </a:r>
          <a:endParaRPr lang="tr-TR" sz="1800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C925180-EE64-4D0A-944D-7AB355AE3CEF}" type="parTrans" cxnId="{1BAF4F0A-9EAF-49D0-B4A8-7E7FF603E268}">
      <dgm:prSet/>
      <dgm:spPr/>
      <dgm:t>
        <a:bodyPr/>
        <a:lstStyle/>
        <a:p>
          <a:endParaRPr lang="tr-TR" sz="1800" b="1">
            <a:latin typeface="Times New Roman" pitchFamily="18" charset="0"/>
            <a:cs typeface="Times New Roman" pitchFamily="18" charset="0"/>
          </a:endParaRPr>
        </a:p>
      </dgm:t>
    </dgm:pt>
    <dgm:pt modelId="{6079022D-D461-451D-BB99-C9F38EFCB850}" type="sibTrans" cxnId="{1BAF4F0A-9EAF-49D0-B4A8-7E7FF603E268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endParaRPr lang="tr-TR" sz="1800" b="1">
            <a:latin typeface="Times New Roman" pitchFamily="18" charset="0"/>
            <a:cs typeface="Times New Roman" pitchFamily="18" charset="0"/>
          </a:endParaRPr>
        </a:p>
      </dgm:t>
    </dgm:pt>
    <dgm:pt modelId="{26760C1C-CBD6-49B7-B998-78FFC27C37A8}">
      <dgm:prSet phldrT="[Metin]" custT="1"/>
      <dgm:spPr>
        <a:gradFill rotWithShape="0">
          <a:gsLst>
            <a:gs pos="0">
              <a:schemeClr val="accent1">
                <a:lumMod val="7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</a:gradFill>
      </dgm:spPr>
      <dgm:t>
        <a:bodyPr/>
        <a:lstStyle/>
        <a:p>
          <a:r>
            <a:rPr lang="tr-TR" sz="1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Müşteri</a:t>
          </a:r>
        </a:p>
        <a:p>
          <a:r>
            <a:rPr lang="tr-TR" sz="1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Tatmini</a:t>
          </a:r>
          <a:endParaRPr lang="tr-TR" sz="1800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97C4F19-268D-40B5-9D6C-E3909B0276B2}" type="parTrans" cxnId="{DEC90DAC-E84E-450C-BF41-547DFEB1F561}">
      <dgm:prSet/>
      <dgm:spPr/>
      <dgm:t>
        <a:bodyPr/>
        <a:lstStyle/>
        <a:p>
          <a:endParaRPr lang="tr-TR" sz="1800" b="1">
            <a:latin typeface="Times New Roman" pitchFamily="18" charset="0"/>
            <a:cs typeface="Times New Roman" pitchFamily="18" charset="0"/>
          </a:endParaRPr>
        </a:p>
      </dgm:t>
    </dgm:pt>
    <dgm:pt modelId="{66A3EC82-EECB-44F2-B7F0-5AFAD502CB4D}" type="sibTrans" cxnId="{DEC90DAC-E84E-450C-BF41-547DFEB1F561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endParaRPr lang="tr-TR" sz="1800" b="1">
            <a:latin typeface="Times New Roman" pitchFamily="18" charset="0"/>
            <a:cs typeface="Times New Roman" pitchFamily="18" charset="0"/>
          </a:endParaRPr>
        </a:p>
      </dgm:t>
    </dgm:pt>
    <dgm:pt modelId="{6F1B7BED-5BCC-4FC0-A2BC-879BE0DDCD37}">
      <dgm:prSet phldrT="[Metin]" custT="1"/>
      <dgm:spPr>
        <a:noFill/>
      </dgm:spPr>
      <dgm:t>
        <a:bodyPr/>
        <a:lstStyle/>
        <a:p>
          <a:r>
            <a:rPr lang="tr-TR" sz="1800" b="1" dirty="0" smtClean="0">
              <a:latin typeface="Times New Roman" pitchFamily="18" charset="0"/>
              <a:cs typeface="Times New Roman" pitchFamily="18" charset="0"/>
            </a:rPr>
            <a:t>Hedef gelir ve kar</a:t>
          </a:r>
          <a:endParaRPr lang="tr-TR" sz="1800" b="1" dirty="0">
            <a:latin typeface="Times New Roman" pitchFamily="18" charset="0"/>
            <a:cs typeface="Times New Roman" pitchFamily="18" charset="0"/>
          </a:endParaRPr>
        </a:p>
      </dgm:t>
    </dgm:pt>
    <dgm:pt modelId="{85237D2E-4802-4C8D-A905-EE7A45238D34}" type="parTrans" cxnId="{067856EF-233A-4B06-90E1-B929E624AEB2}">
      <dgm:prSet/>
      <dgm:spPr/>
      <dgm:t>
        <a:bodyPr/>
        <a:lstStyle/>
        <a:p>
          <a:endParaRPr lang="tr-TR" sz="1800" b="1">
            <a:latin typeface="Times New Roman" pitchFamily="18" charset="0"/>
            <a:cs typeface="Times New Roman" pitchFamily="18" charset="0"/>
          </a:endParaRPr>
        </a:p>
      </dgm:t>
    </dgm:pt>
    <dgm:pt modelId="{D2DF0CF8-E085-41A3-86D9-CE80625EC136}" type="sibTrans" cxnId="{067856EF-233A-4B06-90E1-B929E624AEB2}">
      <dgm:prSet/>
      <dgm:spPr/>
      <dgm:t>
        <a:bodyPr/>
        <a:lstStyle/>
        <a:p>
          <a:endParaRPr lang="tr-TR" sz="1800" b="1">
            <a:latin typeface="Times New Roman" pitchFamily="18" charset="0"/>
            <a:cs typeface="Times New Roman" pitchFamily="18" charset="0"/>
          </a:endParaRPr>
        </a:p>
      </dgm:t>
    </dgm:pt>
    <dgm:pt modelId="{E5581CF9-0A27-4D96-A8FB-827502949F85}" type="pres">
      <dgm:prSet presAssocID="{8307E177-F9B3-4C78-97E0-46E94CA111E7}" presName="Name0" presStyleCnt="0">
        <dgm:presLayoutVars>
          <dgm:dir/>
          <dgm:resizeHandles val="exact"/>
        </dgm:presLayoutVars>
      </dgm:prSet>
      <dgm:spPr/>
    </dgm:pt>
    <dgm:pt modelId="{A4DC24F8-09D1-4876-B0CA-D2F11E40B03E}" type="pres">
      <dgm:prSet presAssocID="{D83CD130-BCCC-489B-804E-627F5E33F710}" presName="node" presStyleLbl="node1" presStyleIdx="0" presStyleCnt="4" custLinFactNeighborX="-9955" custLinFactNeighborY="-295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8A9C9E8-9FD6-4B9D-97BF-ADFB71114608}" type="pres">
      <dgm:prSet presAssocID="{87D285B4-B537-41B7-8FCE-CAB3BEB0801B}" presName="sibTrans" presStyleLbl="sibTrans2D1" presStyleIdx="0" presStyleCnt="3"/>
      <dgm:spPr/>
      <dgm:t>
        <a:bodyPr/>
        <a:lstStyle/>
        <a:p>
          <a:endParaRPr lang="tr-TR"/>
        </a:p>
      </dgm:t>
    </dgm:pt>
    <dgm:pt modelId="{785B3603-8117-4CFC-A507-CA060EA26637}" type="pres">
      <dgm:prSet presAssocID="{87D285B4-B537-41B7-8FCE-CAB3BEB0801B}" presName="connectorText" presStyleLbl="sibTrans2D1" presStyleIdx="0" presStyleCnt="3"/>
      <dgm:spPr/>
      <dgm:t>
        <a:bodyPr/>
        <a:lstStyle/>
        <a:p>
          <a:endParaRPr lang="tr-TR"/>
        </a:p>
      </dgm:t>
    </dgm:pt>
    <dgm:pt modelId="{7D7627C8-2864-482F-A59B-B7B54A30A940}" type="pres">
      <dgm:prSet presAssocID="{4D564DD4-2220-4B16-95A0-EEDC77F7DEC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AF5DFA2-39D3-4323-B5B2-B2109F3C19D4}" type="pres">
      <dgm:prSet presAssocID="{6079022D-D461-451D-BB99-C9F38EFCB850}" presName="sibTrans" presStyleLbl="sibTrans2D1" presStyleIdx="1" presStyleCnt="3"/>
      <dgm:spPr/>
      <dgm:t>
        <a:bodyPr/>
        <a:lstStyle/>
        <a:p>
          <a:endParaRPr lang="tr-TR"/>
        </a:p>
      </dgm:t>
    </dgm:pt>
    <dgm:pt modelId="{F98D6843-C44B-42CE-BD65-B402B75F8915}" type="pres">
      <dgm:prSet presAssocID="{6079022D-D461-451D-BB99-C9F38EFCB850}" presName="connectorText" presStyleLbl="sibTrans2D1" presStyleIdx="1" presStyleCnt="3"/>
      <dgm:spPr/>
      <dgm:t>
        <a:bodyPr/>
        <a:lstStyle/>
        <a:p>
          <a:endParaRPr lang="tr-TR"/>
        </a:p>
      </dgm:t>
    </dgm:pt>
    <dgm:pt modelId="{47067050-7369-4F3B-AFE5-A52FBD134F91}" type="pres">
      <dgm:prSet presAssocID="{26760C1C-CBD6-49B7-B998-78FFC27C37A8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942FF5E-427C-4EAA-82B3-A51EF0C89B8E}" type="pres">
      <dgm:prSet presAssocID="{66A3EC82-EECB-44F2-B7F0-5AFAD502CB4D}" presName="sibTrans" presStyleLbl="sibTrans2D1" presStyleIdx="2" presStyleCnt="3"/>
      <dgm:spPr/>
      <dgm:t>
        <a:bodyPr/>
        <a:lstStyle/>
        <a:p>
          <a:endParaRPr lang="tr-TR"/>
        </a:p>
      </dgm:t>
    </dgm:pt>
    <dgm:pt modelId="{B2997914-D14C-49E9-B7C7-AFDC12AD654B}" type="pres">
      <dgm:prSet presAssocID="{66A3EC82-EECB-44F2-B7F0-5AFAD502CB4D}" presName="connectorText" presStyleLbl="sibTrans2D1" presStyleIdx="2" presStyleCnt="3"/>
      <dgm:spPr/>
      <dgm:t>
        <a:bodyPr/>
        <a:lstStyle/>
        <a:p>
          <a:endParaRPr lang="tr-TR"/>
        </a:p>
      </dgm:t>
    </dgm:pt>
    <dgm:pt modelId="{70070237-27D3-44F9-9548-A01969D68206}" type="pres">
      <dgm:prSet presAssocID="{6F1B7BED-5BCC-4FC0-A2BC-879BE0DDCD37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6EBB777-6193-43CA-87AF-3A9041721A1E}" type="presOf" srcId="{4D564DD4-2220-4B16-95A0-EEDC77F7DECC}" destId="{7D7627C8-2864-482F-A59B-B7B54A30A940}" srcOrd="0" destOrd="0" presId="urn:microsoft.com/office/officeart/2005/8/layout/process1"/>
    <dgm:cxn modelId="{EB8EF048-3730-463E-954C-8FE0D485797F}" type="presOf" srcId="{6F1B7BED-5BCC-4FC0-A2BC-879BE0DDCD37}" destId="{70070237-27D3-44F9-9548-A01969D68206}" srcOrd="0" destOrd="0" presId="urn:microsoft.com/office/officeart/2005/8/layout/process1"/>
    <dgm:cxn modelId="{59B33BCD-F09A-486F-8DD3-0FC77685A70F}" type="presOf" srcId="{66A3EC82-EECB-44F2-B7F0-5AFAD502CB4D}" destId="{4942FF5E-427C-4EAA-82B3-A51EF0C89B8E}" srcOrd="0" destOrd="0" presId="urn:microsoft.com/office/officeart/2005/8/layout/process1"/>
    <dgm:cxn modelId="{BD37A2F6-C219-4683-A8FD-62668505FC1A}" type="presOf" srcId="{8307E177-F9B3-4C78-97E0-46E94CA111E7}" destId="{E5581CF9-0A27-4D96-A8FB-827502949F85}" srcOrd="0" destOrd="0" presId="urn:microsoft.com/office/officeart/2005/8/layout/process1"/>
    <dgm:cxn modelId="{0054AF6C-3A24-4808-909C-5E52BFE3DB15}" type="presOf" srcId="{87D285B4-B537-41B7-8FCE-CAB3BEB0801B}" destId="{C8A9C9E8-9FD6-4B9D-97BF-ADFB71114608}" srcOrd="0" destOrd="0" presId="urn:microsoft.com/office/officeart/2005/8/layout/process1"/>
    <dgm:cxn modelId="{A12A5C17-01D9-42A8-BF3A-DD34A336EEFB}" type="presOf" srcId="{87D285B4-B537-41B7-8FCE-CAB3BEB0801B}" destId="{785B3603-8117-4CFC-A507-CA060EA26637}" srcOrd="1" destOrd="0" presId="urn:microsoft.com/office/officeart/2005/8/layout/process1"/>
    <dgm:cxn modelId="{EA262D0D-7CF6-40F4-83CB-3A2348DB3AFB}" type="presOf" srcId="{6079022D-D461-451D-BB99-C9F38EFCB850}" destId="{F98D6843-C44B-42CE-BD65-B402B75F8915}" srcOrd="1" destOrd="0" presId="urn:microsoft.com/office/officeart/2005/8/layout/process1"/>
    <dgm:cxn modelId="{96F357C4-E3AA-4148-9FEA-0742D4A18D49}" srcId="{8307E177-F9B3-4C78-97E0-46E94CA111E7}" destId="{D83CD130-BCCC-489B-804E-627F5E33F710}" srcOrd="0" destOrd="0" parTransId="{98D7552B-E667-4939-856B-E4CF65D03DBC}" sibTransId="{87D285B4-B537-41B7-8FCE-CAB3BEB0801B}"/>
    <dgm:cxn modelId="{067856EF-233A-4B06-90E1-B929E624AEB2}" srcId="{8307E177-F9B3-4C78-97E0-46E94CA111E7}" destId="{6F1B7BED-5BCC-4FC0-A2BC-879BE0DDCD37}" srcOrd="3" destOrd="0" parTransId="{85237D2E-4802-4C8D-A905-EE7A45238D34}" sibTransId="{D2DF0CF8-E085-41A3-86D9-CE80625EC136}"/>
    <dgm:cxn modelId="{A225E685-9C45-472C-B298-70C31BD6CBB4}" type="presOf" srcId="{26760C1C-CBD6-49B7-B998-78FFC27C37A8}" destId="{47067050-7369-4F3B-AFE5-A52FBD134F91}" srcOrd="0" destOrd="0" presId="urn:microsoft.com/office/officeart/2005/8/layout/process1"/>
    <dgm:cxn modelId="{EACB6E16-ABB2-4BA1-9623-8DBB38630F67}" type="presOf" srcId="{66A3EC82-EECB-44F2-B7F0-5AFAD502CB4D}" destId="{B2997914-D14C-49E9-B7C7-AFDC12AD654B}" srcOrd="1" destOrd="0" presId="urn:microsoft.com/office/officeart/2005/8/layout/process1"/>
    <dgm:cxn modelId="{DEC90DAC-E84E-450C-BF41-547DFEB1F561}" srcId="{8307E177-F9B3-4C78-97E0-46E94CA111E7}" destId="{26760C1C-CBD6-49B7-B998-78FFC27C37A8}" srcOrd="2" destOrd="0" parTransId="{597C4F19-268D-40B5-9D6C-E3909B0276B2}" sibTransId="{66A3EC82-EECB-44F2-B7F0-5AFAD502CB4D}"/>
    <dgm:cxn modelId="{818484F3-5DF7-4A62-8FB7-E1C551A0FEDA}" type="presOf" srcId="{6079022D-D461-451D-BB99-C9F38EFCB850}" destId="{DAF5DFA2-39D3-4323-B5B2-B2109F3C19D4}" srcOrd="0" destOrd="0" presId="urn:microsoft.com/office/officeart/2005/8/layout/process1"/>
    <dgm:cxn modelId="{1BAF4F0A-9EAF-49D0-B4A8-7E7FF603E268}" srcId="{8307E177-F9B3-4C78-97E0-46E94CA111E7}" destId="{4D564DD4-2220-4B16-95A0-EEDC77F7DECC}" srcOrd="1" destOrd="0" parTransId="{AC925180-EE64-4D0A-944D-7AB355AE3CEF}" sibTransId="{6079022D-D461-451D-BB99-C9F38EFCB850}"/>
    <dgm:cxn modelId="{2377AC12-2E90-4066-BCC8-8CC8ACDB745A}" type="presOf" srcId="{D83CD130-BCCC-489B-804E-627F5E33F710}" destId="{A4DC24F8-09D1-4876-B0CA-D2F11E40B03E}" srcOrd="0" destOrd="0" presId="urn:microsoft.com/office/officeart/2005/8/layout/process1"/>
    <dgm:cxn modelId="{4CB29242-4D4A-4EF9-94BC-AB0FBA0AAD8F}" type="presParOf" srcId="{E5581CF9-0A27-4D96-A8FB-827502949F85}" destId="{A4DC24F8-09D1-4876-B0CA-D2F11E40B03E}" srcOrd="0" destOrd="0" presId="urn:microsoft.com/office/officeart/2005/8/layout/process1"/>
    <dgm:cxn modelId="{401AB474-CA2E-4AD1-AAAA-FAAB089FE8F2}" type="presParOf" srcId="{E5581CF9-0A27-4D96-A8FB-827502949F85}" destId="{C8A9C9E8-9FD6-4B9D-97BF-ADFB71114608}" srcOrd="1" destOrd="0" presId="urn:microsoft.com/office/officeart/2005/8/layout/process1"/>
    <dgm:cxn modelId="{0A11AF35-C5FA-4D67-87EE-128B4EAF1AFE}" type="presParOf" srcId="{C8A9C9E8-9FD6-4B9D-97BF-ADFB71114608}" destId="{785B3603-8117-4CFC-A507-CA060EA26637}" srcOrd="0" destOrd="0" presId="urn:microsoft.com/office/officeart/2005/8/layout/process1"/>
    <dgm:cxn modelId="{CF922D64-1A63-4C9B-BF5C-45C607BFC94F}" type="presParOf" srcId="{E5581CF9-0A27-4D96-A8FB-827502949F85}" destId="{7D7627C8-2864-482F-A59B-B7B54A30A940}" srcOrd="2" destOrd="0" presId="urn:microsoft.com/office/officeart/2005/8/layout/process1"/>
    <dgm:cxn modelId="{9A4F524C-19CC-4A33-835F-C568DFE99A12}" type="presParOf" srcId="{E5581CF9-0A27-4D96-A8FB-827502949F85}" destId="{DAF5DFA2-39D3-4323-B5B2-B2109F3C19D4}" srcOrd="3" destOrd="0" presId="urn:microsoft.com/office/officeart/2005/8/layout/process1"/>
    <dgm:cxn modelId="{A975AEF6-6ECB-45BD-8ACA-1BA5A1537B51}" type="presParOf" srcId="{DAF5DFA2-39D3-4323-B5B2-B2109F3C19D4}" destId="{F98D6843-C44B-42CE-BD65-B402B75F8915}" srcOrd="0" destOrd="0" presId="urn:microsoft.com/office/officeart/2005/8/layout/process1"/>
    <dgm:cxn modelId="{2FDBEDCE-4232-4E36-8D86-F45DAE12D7ED}" type="presParOf" srcId="{E5581CF9-0A27-4D96-A8FB-827502949F85}" destId="{47067050-7369-4F3B-AFE5-A52FBD134F91}" srcOrd="4" destOrd="0" presId="urn:microsoft.com/office/officeart/2005/8/layout/process1"/>
    <dgm:cxn modelId="{972B60CE-A045-4DC0-9807-63F28D9992ED}" type="presParOf" srcId="{E5581CF9-0A27-4D96-A8FB-827502949F85}" destId="{4942FF5E-427C-4EAA-82B3-A51EF0C89B8E}" srcOrd="5" destOrd="0" presId="urn:microsoft.com/office/officeart/2005/8/layout/process1"/>
    <dgm:cxn modelId="{BC6E5952-4B39-41D8-92E1-A3018E3DE3BC}" type="presParOf" srcId="{4942FF5E-427C-4EAA-82B3-A51EF0C89B8E}" destId="{B2997914-D14C-49E9-B7C7-AFDC12AD654B}" srcOrd="0" destOrd="0" presId="urn:microsoft.com/office/officeart/2005/8/layout/process1"/>
    <dgm:cxn modelId="{073AF0E7-E3CF-491D-A3B3-0C75D17394AC}" type="presParOf" srcId="{E5581CF9-0A27-4D96-A8FB-827502949F85}" destId="{70070237-27D3-44F9-9548-A01969D68206}" srcOrd="6" destOrd="0" presId="urn:microsoft.com/office/officeart/2005/8/layout/process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717D065-0274-4623-9602-A6495B19FF19}" type="doc">
      <dgm:prSet loTypeId="urn:microsoft.com/office/officeart/2008/layout/AscendingPictureAccent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C86F626-1BDA-4571-89E6-0E05819C5D00}">
      <dgm:prSet phldrT="[Metin]"/>
      <dgm:spPr/>
      <dgm:t>
        <a:bodyPr/>
        <a:lstStyle/>
        <a:p>
          <a:r>
            <a:rPr lang="tr-TR" b="1" dirty="0" smtClean="0"/>
            <a:t>İLİŞKİSEL PAZARLAMA</a:t>
          </a:r>
          <a:endParaRPr lang="tr-TR" b="1" dirty="0"/>
        </a:p>
      </dgm:t>
    </dgm:pt>
    <dgm:pt modelId="{6C940EB7-3433-4BB7-9888-33CC6FC7E78D}" type="parTrans" cxnId="{790F4402-E4F8-4393-911F-32AE9684BFB2}">
      <dgm:prSet/>
      <dgm:spPr/>
      <dgm:t>
        <a:bodyPr/>
        <a:lstStyle/>
        <a:p>
          <a:endParaRPr lang="tr-TR"/>
        </a:p>
      </dgm:t>
    </dgm:pt>
    <dgm:pt modelId="{37C209C8-64EF-4BF8-9D13-CAB580030E44}" type="sibTrans" cxnId="{790F4402-E4F8-4393-911F-32AE9684BFB2}">
      <dgm:prSet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  <dgm:t>
        <a:bodyPr/>
        <a:lstStyle/>
        <a:p>
          <a:endParaRPr lang="tr-TR"/>
        </a:p>
      </dgm:t>
    </dgm:pt>
    <dgm:pt modelId="{B3CB6B76-9CCF-427A-90AB-3C84729E9FF2}">
      <dgm:prSet phldrT="[Metin]"/>
      <dgm:spPr/>
      <dgm:t>
        <a:bodyPr/>
        <a:lstStyle/>
        <a:p>
          <a:r>
            <a:rPr lang="tr-TR" b="1" dirty="0" smtClean="0"/>
            <a:t>DEĞER</a:t>
          </a:r>
          <a:endParaRPr lang="tr-TR" b="1" dirty="0"/>
        </a:p>
      </dgm:t>
    </dgm:pt>
    <dgm:pt modelId="{30C3D0C8-F3D5-4F7D-BC25-706C0F6250B2}" type="parTrans" cxnId="{AD424E5F-6723-4770-8DD2-C55AF17FFD5E}">
      <dgm:prSet/>
      <dgm:spPr/>
      <dgm:t>
        <a:bodyPr/>
        <a:lstStyle/>
        <a:p>
          <a:endParaRPr lang="tr-TR"/>
        </a:p>
      </dgm:t>
    </dgm:pt>
    <dgm:pt modelId="{1CB97741-9D99-4B43-A059-EA6A4269513A}" type="sibTrans" cxnId="{AD424E5F-6723-4770-8DD2-C55AF17FFD5E}">
      <dgm:prSet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tr-TR"/>
        </a:p>
      </dgm:t>
    </dgm:pt>
    <dgm:pt modelId="{28CC66E6-96DC-4A2D-8E0F-0245D1B7704C}" type="pres">
      <dgm:prSet presAssocID="{2717D065-0274-4623-9602-A6495B19FF19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566F04E3-6560-4EDA-9CDD-1D906695A0E1}" type="pres">
      <dgm:prSet presAssocID="{2717D065-0274-4623-9602-A6495B19FF19}" presName="dot1" presStyleLbl="alignNode1" presStyleIdx="0" presStyleCnt="10"/>
      <dgm:spPr/>
    </dgm:pt>
    <dgm:pt modelId="{35E71E1B-1C4C-4EAB-B6FE-186A69629F12}" type="pres">
      <dgm:prSet presAssocID="{2717D065-0274-4623-9602-A6495B19FF19}" presName="dot2" presStyleLbl="alignNode1" presStyleIdx="1" presStyleCnt="10"/>
      <dgm:spPr/>
    </dgm:pt>
    <dgm:pt modelId="{E4298BEB-D6C8-402B-83C3-1899442E09D0}" type="pres">
      <dgm:prSet presAssocID="{2717D065-0274-4623-9602-A6495B19FF19}" presName="dot3" presStyleLbl="alignNode1" presStyleIdx="2" presStyleCnt="10"/>
      <dgm:spPr/>
    </dgm:pt>
    <dgm:pt modelId="{1BF289C1-63EC-4539-98D3-C78191687C3A}" type="pres">
      <dgm:prSet presAssocID="{2717D065-0274-4623-9602-A6495B19FF19}" presName="dotArrow1" presStyleLbl="alignNode1" presStyleIdx="3" presStyleCnt="10"/>
      <dgm:spPr/>
    </dgm:pt>
    <dgm:pt modelId="{2F274D31-3661-4BC6-AB7B-CD3F0261972F}" type="pres">
      <dgm:prSet presAssocID="{2717D065-0274-4623-9602-A6495B19FF19}" presName="dotArrow2" presStyleLbl="alignNode1" presStyleIdx="4" presStyleCnt="10"/>
      <dgm:spPr/>
    </dgm:pt>
    <dgm:pt modelId="{499FBADC-AB9A-47EA-AF7B-B621375682E3}" type="pres">
      <dgm:prSet presAssocID="{2717D065-0274-4623-9602-A6495B19FF19}" presName="dotArrow3" presStyleLbl="alignNode1" presStyleIdx="5" presStyleCnt="10"/>
      <dgm:spPr/>
    </dgm:pt>
    <dgm:pt modelId="{CE0FC670-D512-4422-84E5-D71D6ED1A252}" type="pres">
      <dgm:prSet presAssocID="{2717D065-0274-4623-9602-A6495B19FF19}" presName="dotArrow4" presStyleLbl="alignNode1" presStyleIdx="6" presStyleCnt="10"/>
      <dgm:spPr/>
    </dgm:pt>
    <dgm:pt modelId="{265DE234-32FC-4BAA-B395-36E18BB9E882}" type="pres">
      <dgm:prSet presAssocID="{2717D065-0274-4623-9602-A6495B19FF19}" presName="dotArrow5" presStyleLbl="alignNode1" presStyleIdx="7" presStyleCnt="10"/>
      <dgm:spPr/>
    </dgm:pt>
    <dgm:pt modelId="{E31E12B1-8A1C-4F5E-B1DC-DB4245DD7804}" type="pres">
      <dgm:prSet presAssocID="{2717D065-0274-4623-9602-A6495B19FF19}" presName="dotArrow6" presStyleLbl="alignNode1" presStyleIdx="8" presStyleCnt="10"/>
      <dgm:spPr/>
    </dgm:pt>
    <dgm:pt modelId="{65473215-BCDC-4F7C-B23D-D12C6D1FC8C1}" type="pres">
      <dgm:prSet presAssocID="{2717D065-0274-4623-9602-A6495B19FF19}" presName="dotArrow7" presStyleLbl="alignNode1" presStyleIdx="9" presStyleCnt="10"/>
      <dgm:spPr/>
    </dgm:pt>
    <dgm:pt modelId="{E04AB90A-B8D4-4B45-BA04-CF92D9E721EE}" type="pres">
      <dgm:prSet presAssocID="{9C86F626-1BDA-4571-89E6-0E05819C5D00}" presName="parTx1" presStyleLbl="node1" presStyleIdx="0" presStyleCnt="2" custLinFactNeighborX="1264" custLinFactNeighborY="-37548"/>
      <dgm:spPr/>
      <dgm:t>
        <a:bodyPr/>
        <a:lstStyle/>
        <a:p>
          <a:endParaRPr lang="tr-TR"/>
        </a:p>
      </dgm:t>
    </dgm:pt>
    <dgm:pt modelId="{A4F1BAFF-EBF8-4D2B-88D7-3D3AB4B9AD29}" type="pres">
      <dgm:prSet presAssocID="{37C209C8-64EF-4BF8-9D13-CAB580030E44}" presName="picture1" presStyleCnt="0"/>
      <dgm:spPr/>
    </dgm:pt>
    <dgm:pt modelId="{7F23597A-77DF-454D-B065-4DDE41ED7874}" type="pres">
      <dgm:prSet presAssocID="{37C209C8-64EF-4BF8-9D13-CAB580030E44}" presName="imageRepeatNode" presStyleLbl="fgImgPlace1" presStyleIdx="0" presStyleCnt="2"/>
      <dgm:spPr/>
      <dgm:t>
        <a:bodyPr/>
        <a:lstStyle/>
        <a:p>
          <a:endParaRPr lang="tr-TR"/>
        </a:p>
      </dgm:t>
    </dgm:pt>
    <dgm:pt modelId="{79040B25-6891-48E6-B3CA-B5CA3619179C}" type="pres">
      <dgm:prSet presAssocID="{B3CB6B76-9CCF-427A-90AB-3C84729E9FF2}" presName="parTx2" presStyleLbl="node1" presStyleIdx="1" presStyleCnt="2"/>
      <dgm:spPr/>
      <dgm:t>
        <a:bodyPr/>
        <a:lstStyle/>
        <a:p>
          <a:endParaRPr lang="tr-TR"/>
        </a:p>
      </dgm:t>
    </dgm:pt>
    <dgm:pt modelId="{BAE78042-B688-4E35-8345-EA06DA3B7C8E}" type="pres">
      <dgm:prSet presAssocID="{1CB97741-9D99-4B43-A059-EA6A4269513A}" presName="picture2" presStyleCnt="0"/>
      <dgm:spPr/>
    </dgm:pt>
    <dgm:pt modelId="{27E41792-B266-4E4C-A91E-EC71AE957315}" type="pres">
      <dgm:prSet presAssocID="{1CB97741-9D99-4B43-A059-EA6A4269513A}" presName="imageRepeatNode" presStyleLbl="fgImgPlace1" presStyleIdx="1" presStyleCnt="2" custLinFactNeighborX="-33449" custLinFactNeighborY="8553"/>
      <dgm:spPr/>
      <dgm:t>
        <a:bodyPr/>
        <a:lstStyle/>
        <a:p>
          <a:endParaRPr lang="tr-TR"/>
        </a:p>
      </dgm:t>
    </dgm:pt>
  </dgm:ptLst>
  <dgm:cxnLst>
    <dgm:cxn modelId="{ED1EFC82-0A36-4503-A29A-8D2E342D931B}" type="presOf" srcId="{9C86F626-1BDA-4571-89E6-0E05819C5D00}" destId="{E04AB90A-B8D4-4B45-BA04-CF92D9E721EE}" srcOrd="0" destOrd="0" presId="urn:microsoft.com/office/officeart/2008/layout/AscendingPictureAccentProcess"/>
    <dgm:cxn modelId="{BEE675BE-1D7A-4674-81C6-1D6E4F6FF8D9}" type="presOf" srcId="{1CB97741-9D99-4B43-A059-EA6A4269513A}" destId="{27E41792-B266-4E4C-A91E-EC71AE957315}" srcOrd="0" destOrd="0" presId="urn:microsoft.com/office/officeart/2008/layout/AscendingPictureAccentProcess"/>
    <dgm:cxn modelId="{87805777-9357-4590-AB1B-08D7B2C3B574}" type="presOf" srcId="{B3CB6B76-9CCF-427A-90AB-3C84729E9FF2}" destId="{79040B25-6891-48E6-B3CA-B5CA3619179C}" srcOrd="0" destOrd="0" presId="urn:microsoft.com/office/officeart/2008/layout/AscendingPictureAccentProcess"/>
    <dgm:cxn modelId="{AD424E5F-6723-4770-8DD2-C55AF17FFD5E}" srcId="{2717D065-0274-4623-9602-A6495B19FF19}" destId="{B3CB6B76-9CCF-427A-90AB-3C84729E9FF2}" srcOrd="1" destOrd="0" parTransId="{30C3D0C8-F3D5-4F7D-BC25-706C0F6250B2}" sibTransId="{1CB97741-9D99-4B43-A059-EA6A4269513A}"/>
    <dgm:cxn modelId="{790F4402-E4F8-4393-911F-32AE9684BFB2}" srcId="{2717D065-0274-4623-9602-A6495B19FF19}" destId="{9C86F626-1BDA-4571-89E6-0E05819C5D00}" srcOrd="0" destOrd="0" parTransId="{6C940EB7-3433-4BB7-9888-33CC6FC7E78D}" sibTransId="{37C209C8-64EF-4BF8-9D13-CAB580030E44}"/>
    <dgm:cxn modelId="{2DC4DEB9-51C3-4C27-89C7-93A8D906CA99}" type="presOf" srcId="{2717D065-0274-4623-9602-A6495B19FF19}" destId="{28CC66E6-96DC-4A2D-8E0F-0245D1B7704C}" srcOrd="0" destOrd="0" presId="urn:microsoft.com/office/officeart/2008/layout/AscendingPictureAccentProcess"/>
    <dgm:cxn modelId="{9F257A9F-45EC-4F44-B789-A7B8959EB1EB}" type="presOf" srcId="{37C209C8-64EF-4BF8-9D13-CAB580030E44}" destId="{7F23597A-77DF-454D-B065-4DDE41ED7874}" srcOrd="0" destOrd="0" presId="urn:microsoft.com/office/officeart/2008/layout/AscendingPictureAccentProcess"/>
    <dgm:cxn modelId="{9E5D8D2A-C493-4D07-A495-CA2D264F2B28}" type="presParOf" srcId="{28CC66E6-96DC-4A2D-8E0F-0245D1B7704C}" destId="{566F04E3-6560-4EDA-9CDD-1D906695A0E1}" srcOrd="0" destOrd="0" presId="urn:microsoft.com/office/officeart/2008/layout/AscendingPictureAccentProcess"/>
    <dgm:cxn modelId="{8271CCFD-C003-41DB-929E-35065A5AF2E0}" type="presParOf" srcId="{28CC66E6-96DC-4A2D-8E0F-0245D1B7704C}" destId="{35E71E1B-1C4C-4EAB-B6FE-186A69629F12}" srcOrd="1" destOrd="0" presId="urn:microsoft.com/office/officeart/2008/layout/AscendingPictureAccentProcess"/>
    <dgm:cxn modelId="{43082327-A35D-4A41-9D85-BCB2F3EA0271}" type="presParOf" srcId="{28CC66E6-96DC-4A2D-8E0F-0245D1B7704C}" destId="{E4298BEB-D6C8-402B-83C3-1899442E09D0}" srcOrd="2" destOrd="0" presId="urn:microsoft.com/office/officeart/2008/layout/AscendingPictureAccentProcess"/>
    <dgm:cxn modelId="{20FA92C5-BDE0-4892-A143-D3FCD3F63FBB}" type="presParOf" srcId="{28CC66E6-96DC-4A2D-8E0F-0245D1B7704C}" destId="{1BF289C1-63EC-4539-98D3-C78191687C3A}" srcOrd="3" destOrd="0" presId="urn:microsoft.com/office/officeart/2008/layout/AscendingPictureAccentProcess"/>
    <dgm:cxn modelId="{2FC2502F-5293-4EA7-B6B3-F7F628A08A4F}" type="presParOf" srcId="{28CC66E6-96DC-4A2D-8E0F-0245D1B7704C}" destId="{2F274D31-3661-4BC6-AB7B-CD3F0261972F}" srcOrd="4" destOrd="0" presId="urn:microsoft.com/office/officeart/2008/layout/AscendingPictureAccentProcess"/>
    <dgm:cxn modelId="{67040508-06F5-4B4C-AD27-3F00B74CD7CB}" type="presParOf" srcId="{28CC66E6-96DC-4A2D-8E0F-0245D1B7704C}" destId="{499FBADC-AB9A-47EA-AF7B-B621375682E3}" srcOrd="5" destOrd="0" presId="urn:microsoft.com/office/officeart/2008/layout/AscendingPictureAccentProcess"/>
    <dgm:cxn modelId="{7C864EB7-02F4-492A-95D9-7F8E99D2579B}" type="presParOf" srcId="{28CC66E6-96DC-4A2D-8E0F-0245D1B7704C}" destId="{CE0FC670-D512-4422-84E5-D71D6ED1A252}" srcOrd="6" destOrd="0" presId="urn:microsoft.com/office/officeart/2008/layout/AscendingPictureAccentProcess"/>
    <dgm:cxn modelId="{0E9FCEC4-A48C-4686-A691-9118821E7048}" type="presParOf" srcId="{28CC66E6-96DC-4A2D-8E0F-0245D1B7704C}" destId="{265DE234-32FC-4BAA-B395-36E18BB9E882}" srcOrd="7" destOrd="0" presId="urn:microsoft.com/office/officeart/2008/layout/AscendingPictureAccentProcess"/>
    <dgm:cxn modelId="{D656EC92-761B-46AB-BCF0-32CC7565E078}" type="presParOf" srcId="{28CC66E6-96DC-4A2D-8E0F-0245D1B7704C}" destId="{E31E12B1-8A1C-4F5E-B1DC-DB4245DD7804}" srcOrd="8" destOrd="0" presId="urn:microsoft.com/office/officeart/2008/layout/AscendingPictureAccentProcess"/>
    <dgm:cxn modelId="{1AB0E0C3-A03F-451A-9B60-ABA78B3D4672}" type="presParOf" srcId="{28CC66E6-96DC-4A2D-8E0F-0245D1B7704C}" destId="{65473215-BCDC-4F7C-B23D-D12C6D1FC8C1}" srcOrd="9" destOrd="0" presId="urn:microsoft.com/office/officeart/2008/layout/AscendingPictureAccentProcess"/>
    <dgm:cxn modelId="{C58B0D85-D133-47C2-8FB1-BE46D6E655F7}" type="presParOf" srcId="{28CC66E6-96DC-4A2D-8E0F-0245D1B7704C}" destId="{E04AB90A-B8D4-4B45-BA04-CF92D9E721EE}" srcOrd="10" destOrd="0" presId="urn:microsoft.com/office/officeart/2008/layout/AscendingPictureAccentProcess"/>
    <dgm:cxn modelId="{648984C3-1297-428A-BC30-4A57910EC019}" type="presParOf" srcId="{28CC66E6-96DC-4A2D-8E0F-0245D1B7704C}" destId="{A4F1BAFF-EBF8-4D2B-88D7-3D3AB4B9AD29}" srcOrd="11" destOrd="0" presId="urn:microsoft.com/office/officeart/2008/layout/AscendingPictureAccentProcess"/>
    <dgm:cxn modelId="{6DA03347-94AA-4996-843F-373D2754EE35}" type="presParOf" srcId="{A4F1BAFF-EBF8-4D2B-88D7-3D3AB4B9AD29}" destId="{7F23597A-77DF-454D-B065-4DDE41ED7874}" srcOrd="0" destOrd="0" presId="urn:microsoft.com/office/officeart/2008/layout/AscendingPictureAccentProcess"/>
    <dgm:cxn modelId="{768DE6F4-8DD6-4E5F-8937-52FD0B65AB6B}" type="presParOf" srcId="{28CC66E6-96DC-4A2D-8E0F-0245D1B7704C}" destId="{79040B25-6891-48E6-B3CA-B5CA3619179C}" srcOrd="12" destOrd="0" presId="urn:microsoft.com/office/officeart/2008/layout/AscendingPictureAccentProcess"/>
    <dgm:cxn modelId="{BEF10785-EDEC-4312-AF73-F81D413CA01D}" type="presParOf" srcId="{28CC66E6-96DC-4A2D-8E0F-0245D1B7704C}" destId="{BAE78042-B688-4E35-8345-EA06DA3B7C8E}" srcOrd="13" destOrd="0" presId="urn:microsoft.com/office/officeart/2008/layout/AscendingPictureAccentProcess"/>
    <dgm:cxn modelId="{BADBD098-913D-4BC5-A3FE-AFF802DD26B5}" type="presParOf" srcId="{BAE78042-B688-4E35-8345-EA06DA3B7C8E}" destId="{27E41792-B266-4E4C-A91E-EC71AE957315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4EFA53B-3030-4DAD-A609-CBBAC75B24A9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A81D4E51-18F1-40B4-9F3D-4445CA19A792}">
      <dgm:prSet phldrT="[Metin]"/>
      <dgm:spPr/>
      <dgm:t>
        <a:bodyPr/>
        <a:lstStyle/>
        <a:p>
          <a:r>
            <a:rPr lang="tr-TR" dirty="0" smtClean="0"/>
            <a:t>Müşteriyle işbirliği</a:t>
          </a:r>
          <a:endParaRPr lang="tr-TR" dirty="0"/>
        </a:p>
      </dgm:t>
    </dgm:pt>
    <dgm:pt modelId="{C2BED996-93BF-44B4-9EB9-CB06DB0E9D67}" type="parTrans" cxnId="{2BFAF493-4C07-427C-84A1-BE31CC65C125}">
      <dgm:prSet/>
      <dgm:spPr/>
      <dgm:t>
        <a:bodyPr/>
        <a:lstStyle/>
        <a:p>
          <a:endParaRPr lang="tr-TR"/>
        </a:p>
      </dgm:t>
    </dgm:pt>
    <dgm:pt modelId="{E8AF7A62-7CB6-435D-8BA2-E1E5DE026B14}" type="sibTrans" cxnId="{2BFAF493-4C07-427C-84A1-BE31CC65C125}">
      <dgm:prSet/>
      <dgm:spPr/>
      <dgm:t>
        <a:bodyPr/>
        <a:lstStyle/>
        <a:p>
          <a:endParaRPr lang="tr-TR"/>
        </a:p>
      </dgm:t>
    </dgm:pt>
    <dgm:pt modelId="{C8860A7C-4545-4CED-A819-3387612577D6}">
      <dgm:prSet phldrT="[Metin]"/>
      <dgm:spPr/>
      <dgm:t>
        <a:bodyPr/>
        <a:lstStyle/>
        <a:p>
          <a:r>
            <a:rPr lang="tr-TR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Sunulacak hizmetleri birlikte belirleme</a:t>
          </a:r>
          <a:endParaRPr lang="tr-T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CFC1FE-A931-403A-A30E-68953A29E134}" type="parTrans" cxnId="{9EE78174-FE7B-420E-B06B-8481BEF852AC}">
      <dgm:prSet/>
      <dgm:spPr/>
      <dgm:t>
        <a:bodyPr/>
        <a:lstStyle/>
        <a:p>
          <a:endParaRPr lang="tr-TR"/>
        </a:p>
      </dgm:t>
    </dgm:pt>
    <dgm:pt modelId="{77525793-3CDE-4B4D-949B-B903DFD6E732}" type="sibTrans" cxnId="{9EE78174-FE7B-420E-B06B-8481BEF852AC}">
      <dgm:prSet/>
      <dgm:spPr/>
      <dgm:t>
        <a:bodyPr/>
        <a:lstStyle/>
        <a:p>
          <a:endParaRPr lang="tr-TR"/>
        </a:p>
      </dgm:t>
    </dgm:pt>
    <dgm:pt modelId="{F9095E05-C9D2-4DCD-AFA0-D3643031BB15}">
      <dgm:prSet phldrT="[Metin]"/>
      <dgm:spPr/>
      <dgm:t>
        <a:bodyPr/>
        <a:lstStyle/>
        <a:p>
          <a:r>
            <a:rPr lang="tr-TR" dirty="0" smtClean="0"/>
            <a:t>«</a:t>
          </a:r>
          <a:r>
            <a:rPr lang="tr-TR" dirty="0" err="1" smtClean="0"/>
            <a:t>Değer»in</a:t>
          </a:r>
          <a:r>
            <a:rPr lang="tr-TR" dirty="0" smtClean="0"/>
            <a:t> ne olduğunu birlikte belirleme</a:t>
          </a:r>
          <a:endParaRPr lang="tr-TR" dirty="0"/>
        </a:p>
      </dgm:t>
    </dgm:pt>
    <dgm:pt modelId="{CC364B07-F2B2-4E63-A116-FBF16B14CF12}" type="parTrans" cxnId="{040BC53C-0435-45DA-BA1A-CB1D3F676B17}">
      <dgm:prSet/>
      <dgm:spPr/>
      <dgm:t>
        <a:bodyPr/>
        <a:lstStyle/>
        <a:p>
          <a:endParaRPr lang="tr-TR"/>
        </a:p>
      </dgm:t>
    </dgm:pt>
    <dgm:pt modelId="{BBB41F0D-4083-4B91-97E5-CC9B06160291}" type="sibTrans" cxnId="{040BC53C-0435-45DA-BA1A-CB1D3F676B17}">
      <dgm:prSet/>
      <dgm:spPr/>
      <dgm:t>
        <a:bodyPr/>
        <a:lstStyle/>
        <a:p>
          <a:endParaRPr lang="tr-TR"/>
        </a:p>
      </dgm:t>
    </dgm:pt>
    <dgm:pt modelId="{A114E053-24DC-4328-B62B-6886EB97FE68}">
      <dgm:prSet phldrT="[Metin]"/>
      <dgm:spPr/>
      <dgm:t>
        <a:bodyPr/>
        <a:lstStyle/>
        <a:p>
          <a:r>
            <a:rPr lang="tr-TR" dirty="0" smtClean="0"/>
            <a:t>Değer sürecini ve kavramlarını birlikte belirleme</a:t>
          </a:r>
          <a:endParaRPr lang="tr-TR" dirty="0"/>
        </a:p>
      </dgm:t>
    </dgm:pt>
    <dgm:pt modelId="{3BAAD505-7BBF-4289-AE9A-02846328DBCF}" type="parTrans" cxnId="{5B66128F-EAA8-4D50-ACE8-EA8D6E6E1DA9}">
      <dgm:prSet/>
      <dgm:spPr/>
      <dgm:t>
        <a:bodyPr/>
        <a:lstStyle/>
        <a:p>
          <a:endParaRPr lang="tr-TR"/>
        </a:p>
      </dgm:t>
    </dgm:pt>
    <dgm:pt modelId="{C269D5D9-CACF-41F4-8888-671E1BAA0C15}" type="sibTrans" cxnId="{5B66128F-EAA8-4D50-ACE8-EA8D6E6E1DA9}">
      <dgm:prSet/>
      <dgm:spPr/>
      <dgm:t>
        <a:bodyPr/>
        <a:lstStyle/>
        <a:p>
          <a:endParaRPr lang="tr-TR"/>
        </a:p>
      </dgm:t>
    </dgm:pt>
    <dgm:pt modelId="{1E87A5C1-2E64-4874-8811-6F8317C936D9}">
      <dgm:prSet phldrT="[Metin]"/>
      <dgm:spPr/>
      <dgm:t>
        <a:bodyPr/>
        <a:lstStyle/>
        <a:p>
          <a:r>
            <a:rPr lang="tr-TR" dirty="0" smtClean="0"/>
            <a:t>Çift taraflı iletişim</a:t>
          </a:r>
          <a:endParaRPr lang="tr-TR" dirty="0"/>
        </a:p>
      </dgm:t>
    </dgm:pt>
    <dgm:pt modelId="{F674AE83-8446-41E1-A9B7-0D5B0E90FF4D}" type="parTrans" cxnId="{B8425CD0-67B0-4B85-893C-C85B201C9A9C}">
      <dgm:prSet/>
      <dgm:spPr/>
      <dgm:t>
        <a:bodyPr/>
        <a:lstStyle/>
        <a:p>
          <a:endParaRPr lang="tr-TR"/>
        </a:p>
      </dgm:t>
    </dgm:pt>
    <dgm:pt modelId="{77FD5E90-6C79-49E3-BED6-FF0F75915858}" type="sibTrans" cxnId="{B8425CD0-67B0-4B85-893C-C85B201C9A9C}">
      <dgm:prSet/>
      <dgm:spPr/>
      <dgm:t>
        <a:bodyPr/>
        <a:lstStyle/>
        <a:p>
          <a:endParaRPr lang="tr-TR"/>
        </a:p>
      </dgm:t>
    </dgm:pt>
    <dgm:pt modelId="{FB94A68E-19D2-4986-ABAE-F9BB3A2EF1D2}" type="pres">
      <dgm:prSet presAssocID="{54EFA53B-3030-4DAD-A609-CBBAC75B24A9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1A4F6F9-3B79-416A-83F3-2A851245C290}" type="pres">
      <dgm:prSet presAssocID="{54EFA53B-3030-4DAD-A609-CBBAC75B24A9}" presName="matrix" presStyleCnt="0"/>
      <dgm:spPr/>
    </dgm:pt>
    <dgm:pt modelId="{897F3E99-BC8D-4F55-8218-72BE705DF563}" type="pres">
      <dgm:prSet presAssocID="{54EFA53B-3030-4DAD-A609-CBBAC75B24A9}" presName="tile1" presStyleLbl="node1" presStyleIdx="0" presStyleCnt="4"/>
      <dgm:spPr/>
      <dgm:t>
        <a:bodyPr/>
        <a:lstStyle/>
        <a:p>
          <a:endParaRPr lang="tr-TR"/>
        </a:p>
      </dgm:t>
    </dgm:pt>
    <dgm:pt modelId="{7013A1E4-E5DA-45C2-AC05-D830E9179A56}" type="pres">
      <dgm:prSet presAssocID="{54EFA53B-3030-4DAD-A609-CBBAC75B24A9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89AE1E7-9FF6-4E01-88F4-A88E941E2C85}" type="pres">
      <dgm:prSet presAssocID="{54EFA53B-3030-4DAD-A609-CBBAC75B24A9}" presName="tile2" presStyleLbl="node1" presStyleIdx="1" presStyleCnt="4"/>
      <dgm:spPr/>
      <dgm:t>
        <a:bodyPr/>
        <a:lstStyle/>
        <a:p>
          <a:endParaRPr lang="tr-TR"/>
        </a:p>
      </dgm:t>
    </dgm:pt>
    <dgm:pt modelId="{F7F7B5CB-A046-4BB5-8A9E-7FA02EC760E1}" type="pres">
      <dgm:prSet presAssocID="{54EFA53B-3030-4DAD-A609-CBBAC75B24A9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0BACCDB-902C-48E8-8ED3-74EA78C51B0B}" type="pres">
      <dgm:prSet presAssocID="{54EFA53B-3030-4DAD-A609-CBBAC75B24A9}" presName="tile3" presStyleLbl="node1" presStyleIdx="2" presStyleCnt="4"/>
      <dgm:spPr/>
      <dgm:t>
        <a:bodyPr/>
        <a:lstStyle/>
        <a:p>
          <a:endParaRPr lang="tr-TR"/>
        </a:p>
      </dgm:t>
    </dgm:pt>
    <dgm:pt modelId="{D2E909E5-FA37-4AE8-A653-907D697F9171}" type="pres">
      <dgm:prSet presAssocID="{54EFA53B-3030-4DAD-A609-CBBAC75B24A9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1347FD0-7EE8-4A18-8BEE-38F12E62708C}" type="pres">
      <dgm:prSet presAssocID="{54EFA53B-3030-4DAD-A609-CBBAC75B24A9}" presName="tile4" presStyleLbl="node1" presStyleIdx="3" presStyleCnt="4"/>
      <dgm:spPr/>
      <dgm:t>
        <a:bodyPr/>
        <a:lstStyle/>
        <a:p>
          <a:endParaRPr lang="tr-TR"/>
        </a:p>
      </dgm:t>
    </dgm:pt>
    <dgm:pt modelId="{F7B687EB-FCF6-4693-82BC-127463EB3B88}" type="pres">
      <dgm:prSet presAssocID="{54EFA53B-3030-4DAD-A609-CBBAC75B24A9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D74E5F6-B3BF-462F-81D8-2F262119052D}" type="pres">
      <dgm:prSet presAssocID="{54EFA53B-3030-4DAD-A609-CBBAC75B24A9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tr-TR"/>
        </a:p>
      </dgm:t>
    </dgm:pt>
  </dgm:ptLst>
  <dgm:cxnLst>
    <dgm:cxn modelId="{E3D5446F-CB49-4615-A520-933073BF18AF}" type="presOf" srcId="{A114E053-24DC-4328-B62B-6886EB97FE68}" destId="{D2E909E5-FA37-4AE8-A653-907D697F9171}" srcOrd="1" destOrd="0" presId="urn:microsoft.com/office/officeart/2005/8/layout/matrix1"/>
    <dgm:cxn modelId="{D460F6D5-91A6-4DD6-AEB5-04033E7FD220}" type="presOf" srcId="{F9095E05-C9D2-4DCD-AFA0-D3643031BB15}" destId="{689AE1E7-9FF6-4E01-88F4-A88E941E2C85}" srcOrd="0" destOrd="0" presId="urn:microsoft.com/office/officeart/2005/8/layout/matrix1"/>
    <dgm:cxn modelId="{5B66128F-EAA8-4D50-ACE8-EA8D6E6E1DA9}" srcId="{A81D4E51-18F1-40B4-9F3D-4445CA19A792}" destId="{A114E053-24DC-4328-B62B-6886EB97FE68}" srcOrd="2" destOrd="0" parTransId="{3BAAD505-7BBF-4289-AE9A-02846328DBCF}" sibTransId="{C269D5D9-CACF-41F4-8888-671E1BAA0C15}"/>
    <dgm:cxn modelId="{E2C42C7D-0D07-46A3-9480-E9BBE3D43EA0}" type="presOf" srcId="{A114E053-24DC-4328-B62B-6886EB97FE68}" destId="{20BACCDB-902C-48E8-8ED3-74EA78C51B0B}" srcOrd="0" destOrd="0" presId="urn:microsoft.com/office/officeart/2005/8/layout/matrix1"/>
    <dgm:cxn modelId="{07C8EC23-A1BB-4D8A-B3FA-07DDDBADF59D}" type="presOf" srcId="{54EFA53B-3030-4DAD-A609-CBBAC75B24A9}" destId="{FB94A68E-19D2-4986-ABAE-F9BB3A2EF1D2}" srcOrd="0" destOrd="0" presId="urn:microsoft.com/office/officeart/2005/8/layout/matrix1"/>
    <dgm:cxn modelId="{2BFAF493-4C07-427C-84A1-BE31CC65C125}" srcId="{54EFA53B-3030-4DAD-A609-CBBAC75B24A9}" destId="{A81D4E51-18F1-40B4-9F3D-4445CA19A792}" srcOrd="0" destOrd="0" parTransId="{C2BED996-93BF-44B4-9EB9-CB06DB0E9D67}" sibTransId="{E8AF7A62-7CB6-435D-8BA2-E1E5DE026B14}"/>
    <dgm:cxn modelId="{B8425CD0-67B0-4B85-893C-C85B201C9A9C}" srcId="{A81D4E51-18F1-40B4-9F3D-4445CA19A792}" destId="{1E87A5C1-2E64-4874-8811-6F8317C936D9}" srcOrd="3" destOrd="0" parTransId="{F674AE83-8446-41E1-A9B7-0D5B0E90FF4D}" sibTransId="{77FD5E90-6C79-49E3-BED6-FF0F75915858}"/>
    <dgm:cxn modelId="{CD239105-DE78-4435-94D2-B0FFF8013C24}" type="presOf" srcId="{A81D4E51-18F1-40B4-9F3D-4445CA19A792}" destId="{ED74E5F6-B3BF-462F-81D8-2F262119052D}" srcOrd="0" destOrd="0" presId="urn:microsoft.com/office/officeart/2005/8/layout/matrix1"/>
    <dgm:cxn modelId="{040BC53C-0435-45DA-BA1A-CB1D3F676B17}" srcId="{A81D4E51-18F1-40B4-9F3D-4445CA19A792}" destId="{F9095E05-C9D2-4DCD-AFA0-D3643031BB15}" srcOrd="1" destOrd="0" parTransId="{CC364B07-F2B2-4E63-A116-FBF16B14CF12}" sibTransId="{BBB41F0D-4083-4B91-97E5-CC9B06160291}"/>
    <dgm:cxn modelId="{EA7D0AAA-8184-4432-A768-AF475362A4E4}" type="presOf" srcId="{C8860A7C-4545-4CED-A819-3387612577D6}" destId="{7013A1E4-E5DA-45C2-AC05-D830E9179A56}" srcOrd="1" destOrd="0" presId="urn:microsoft.com/office/officeart/2005/8/layout/matrix1"/>
    <dgm:cxn modelId="{2F0C6F3B-CF14-4524-B4EE-CDC8EFD32500}" type="presOf" srcId="{C8860A7C-4545-4CED-A819-3387612577D6}" destId="{897F3E99-BC8D-4F55-8218-72BE705DF563}" srcOrd="0" destOrd="0" presId="urn:microsoft.com/office/officeart/2005/8/layout/matrix1"/>
    <dgm:cxn modelId="{BA3D8375-9E7F-4460-8E84-68D8FDD5E3EA}" type="presOf" srcId="{F9095E05-C9D2-4DCD-AFA0-D3643031BB15}" destId="{F7F7B5CB-A046-4BB5-8A9E-7FA02EC760E1}" srcOrd="1" destOrd="0" presId="urn:microsoft.com/office/officeart/2005/8/layout/matrix1"/>
    <dgm:cxn modelId="{9EE78174-FE7B-420E-B06B-8481BEF852AC}" srcId="{A81D4E51-18F1-40B4-9F3D-4445CA19A792}" destId="{C8860A7C-4545-4CED-A819-3387612577D6}" srcOrd="0" destOrd="0" parTransId="{47CFC1FE-A931-403A-A30E-68953A29E134}" sibTransId="{77525793-3CDE-4B4D-949B-B903DFD6E732}"/>
    <dgm:cxn modelId="{9FE5601A-5320-4B87-BC84-9521BC598BC0}" type="presOf" srcId="{1E87A5C1-2E64-4874-8811-6F8317C936D9}" destId="{F7B687EB-FCF6-4693-82BC-127463EB3B88}" srcOrd="1" destOrd="0" presId="urn:microsoft.com/office/officeart/2005/8/layout/matrix1"/>
    <dgm:cxn modelId="{0D936591-0F53-44BA-9771-9B23162047A3}" type="presOf" srcId="{1E87A5C1-2E64-4874-8811-6F8317C936D9}" destId="{01347FD0-7EE8-4A18-8BEE-38F12E62708C}" srcOrd="0" destOrd="0" presId="urn:microsoft.com/office/officeart/2005/8/layout/matrix1"/>
    <dgm:cxn modelId="{DF9FE52B-32DB-4775-BA65-26956A408441}" type="presParOf" srcId="{FB94A68E-19D2-4986-ABAE-F9BB3A2EF1D2}" destId="{D1A4F6F9-3B79-416A-83F3-2A851245C290}" srcOrd="0" destOrd="0" presId="urn:microsoft.com/office/officeart/2005/8/layout/matrix1"/>
    <dgm:cxn modelId="{61A824F2-AC95-4D83-9502-CDBDE0F08450}" type="presParOf" srcId="{D1A4F6F9-3B79-416A-83F3-2A851245C290}" destId="{897F3E99-BC8D-4F55-8218-72BE705DF563}" srcOrd="0" destOrd="0" presId="urn:microsoft.com/office/officeart/2005/8/layout/matrix1"/>
    <dgm:cxn modelId="{FD19EBD3-F5CA-4256-8CDB-1FFB16E3191A}" type="presParOf" srcId="{D1A4F6F9-3B79-416A-83F3-2A851245C290}" destId="{7013A1E4-E5DA-45C2-AC05-D830E9179A56}" srcOrd="1" destOrd="0" presId="urn:microsoft.com/office/officeart/2005/8/layout/matrix1"/>
    <dgm:cxn modelId="{91402767-2664-4173-857E-0865E3CC4F51}" type="presParOf" srcId="{D1A4F6F9-3B79-416A-83F3-2A851245C290}" destId="{689AE1E7-9FF6-4E01-88F4-A88E941E2C85}" srcOrd="2" destOrd="0" presId="urn:microsoft.com/office/officeart/2005/8/layout/matrix1"/>
    <dgm:cxn modelId="{CB2589ED-E17E-4857-BC00-7030D1352729}" type="presParOf" srcId="{D1A4F6F9-3B79-416A-83F3-2A851245C290}" destId="{F7F7B5CB-A046-4BB5-8A9E-7FA02EC760E1}" srcOrd="3" destOrd="0" presId="urn:microsoft.com/office/officeart/2005/8/layout/matrix1"/>
    <dgm:cxn modelId="{6DC99DBD-C6D6-46B6-964D-E673BC0BEB3E}" type="presParOf" srcId="{D1A4F6F9-3B79-416A-83F3-2A851245C290}" destId="{20BACCDB-902C-48E8-8ED3-74EA78C51B0B}" srcOrd="4" destOrd="0" presId="urn:microsoft.com/office/officeart/2005/8/layout/matrix1"/>
    <dgm:cxn modelId="{0EF3F403-2C7E-4482-840A-98FCA2C4C2AE}" type="presParOf" srcId="{D1A4F6F9-3B79-416A-83F3-2A851245C290}" destId="{D2E909E5-FA37-4AE8-A653-907D697F9171}" srcOrd="5" destOrd="0" presId="urn:microsoft.com/office/officeart/2005/8/layout/matrix1"/>
    <dgm:cxn modelId="{F15CB193-7B04-4264-8A11-A91211B014D4}" type="presParOf" srcId="{D1A4F6F9-3B79-416A-83F3-2A851245C290}" destId="{01347FD0-7EE8-4A18-8BEE-38F12E62708C}" srcOrd="6" destOrd="0" presId="urn:microsoft.com/office/officeart/2005/8/layout/matrix1"/>
    <dgm:cxn modelId="{EE4E28CB-37F2-4CF1-BA69-D76CFC54415A}" type="presParOf" srcId="{D1A4F6F9-3B79-416A-83F3-2A851245C290}" destId="{F7B687EB-FCF6-4693-82BC-127463EB3B88}" srcOrd="7" destOrd="0" presId="urn:microsoft.com/office/officeart/2005/8/layout/matrix1"/>
    <dgm:cxn modelId="{6A0F0B91-E98D-4C2B-8871-4869D5AED809}" type="presParOf" srcId="{FB94A68E-19D2-4986-ABAE-F9BB3A2EF1D2}" destId="{ED74E5F6-B3BF-462F-81D8-2F262119052D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4820700-C67D-463D-9A7E-8CD25C075FD0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079FB66D-0AFC-41FB-8B1E-DFBF20246740}">
      <dgm:prSet phldrT="[Metin]"/>
      <dgm:spPr/>
      <dgm:t>
        <a:bodyPr/>
        <a:lstStyle/>
        <a:p>
          <a:r>
            <a:rPr lang="tr-TR" dirty="0" smtClean="0"/>
            <a:t>Dürüstlük</a:t>
          </a:r>
          <a:endParaRPr lang="tr-TR" dirty="0"/>
        </a:p>
      </dgm:t>
    </dgm:pt>
    <dgm:pt modelId="{A4A79D60-4D66-4B35-BFBB-28301E48D6A4}" type="parTrans" cxnId="{6E2519D7-16D7-4EDA-B66A-A21AA87AD2B7}">
      <dgm:prSet/>
      <dgm:spPr/>
      <dgm:t>
        <a:bodyPr/>
        <a:lstStyle/>
        <a:p>
          <a:endParaRPr lang="tr-TR"/>
        </a:p>
      </dgm:t>
    </dgm:pt>
    <dgm:pt modelId="{1A87A318-A284-4DF8-83B1-4896A9691CF3}" type="sibTrans" cxnId="{6E2519D7-16D7-4EDA-B66A-A21AA87AD2B7}">
      <dgm:prSet/>
      <dgm:spPr/>
      <dgm:t>
        <a:bodyPr/>
        <a:lstStyle/>
        <a:p>
          <a:endParaRPr lang="tr-TR"/>
        </a:p>
      </dgm:t>
    </dgm:pt>
    <dgm:pt modelId="{2C8CB4BA-FC5B-41D9-A3D8-D17E8E415510}">
      <dgm:prSet phldrT="[Metin]"/>
      <dgm:spPr/>
      <dgm:t>
        <a:bodyPr/>
        <a:lstStyle/>
        <a:p>
          <a:r>
            <a:rPr lang="tr-TR" dirty="0" smtClean="0"/>
            <a:t>Mesleki bilgi</a:t>
          </a:r>
          <a:endParaRPr lang="tr-TR" dirty="0"/>
        </a:p>
      </dgm:t>
    </dgm:pt>
    <dgm:pt modelId="{55058D44-0CC6-4B27-B2F0-2ABCA8116D14}" type="parTrans" cxnId="{E49F46EC-500D-4316-92FB-FCD510C480CC}">
      <dgm:prSet/>
      <dgm:spPr/>
      <dgm:t>
        <a:bodyPr/>
        <a:lstStyle/>
        <a:p>
          <a:endParaRPr lang="tr-TR"/>
        </a:p>
      </dgm:t>
    </dgm:pt>
    <dgm:pt modelId="{68E1EA03-E3CF-47FA-BB97-1EBC6238E265}" type="sibTrans" cxnId="{E49F46EC-500D-4316-92FB-FCD510C480CC}">
      <dgm:prSet/>
      <dgm:spPr/>
      <dgm:t>
        <a:bodyPr/>
        <a:lstStyle/>
        <a:p>
          <a:endParaRPr lang="tr-TR"/>
        </a:p>
      </dgm:t>
    </dgm:pt>
    <dgm:pt modelId="{03310AE3-CAD3-40E8-8ED7-B711CD36DA3D}">
      <dgm:prSet phldrT="[Metin]"/>
      <dgm:spPr/>
      <dgm:t>
        <a:bodyPr/>
        <a:lstStyle/>
        <a:p>
          <a:r>
            <a:rPr lang="tr-TR" dirty="0" smtClean="0"/>
            <a:t>Sır saklama</a:t>
          </a:r>
          <a:endParaRPr lang="tr-TR" dirty="0"/>
        </a:p>
      </dgm:t>
    </dgm:pt>
    <dgm:pt modelId="{37E4CD0F-6755-43DA-BD0A-41ACC94207D1}" type="parTrans" cxnId="{C5A5E4A4-08A6-4F9C-BF76-404A7FA59D64}">
      <dgm:prSet/>
      <dgm:spPr/>
      <dgm:t>
        <a:bodyPr/>
        <a:lstStyle/>
        <a:p>
          <a:endParaRPr lang="tr-TR"/>
        </a:p>
      </dgm:t>
    </dgm:pt>
    <dgm:pt modelId="{C4610EA7-56C3-461A-B97E-DE313935B348}" type="sibTrans" cxnId="{C5A5E4A4-08A6-4F9C-BF76-404A7FA59D64}">
      <dgm:prSet/>
      <dgm:spPr/>
      <dgm:t>
        <a:bodyPr/>
        <a:lstStyle/>
        <a:p>
          <a:endParaRPr lang="tr-TR"/>
        </a:p>
      </dgm:t>
    </dgm:pt>
    <dgm:pt modelId="{E131AFB9-CA4F-4B78-A97C-41C7D075EB25}">
      <dgm:prSet phldrT="[Metin]"/>
      <dgm:spPr/>
      <dgm:t>
        <a:bodyPr/>
        <a:lstStyle/>
        <a:p>
          <a:r>
            <a:rPr lang="tr-TR" dirty="0" smtClean="0"/>
            <a:t>Haksız rekabetten kaçınma</a:t>
          </a:r>
          <a:endParaRPr lang="tr-TR" dirty="0"/>
        </a:p>
      </dgm:t>
    </dgm:pt>
    <dgm:pt modelId="{210FBDA1-EFAB-4C5D-A153-7378E1B941A0}" type="parTrans" cxnId="{FF33C9F3-3319-4AFE-8952-4E4BD0F6BAE2}">
      <dgm:prSet/>
      <dgm:spPr/>
      <dgm:t>
        <a:bodyPr/>
        <a:lstStyle/>
        <a:p>
          <a:endParaRPr lang="tr-TR"/>
        </a:p>
      </dgm:t>
    </dgm:pt>
    <dgm:pt modelId="{0AA1A148-F4A0-486C-8B79-1D28BE63C867}" type="sibTrans" cxnId="{FF33C9F3-3319-4AFE-8952-4E4BD0F6BAE2}">
      <dgm:prSet/>
      <dgm:spPr/>
      <dgm:t>
        <a:bodyPr/>
        <a:lstStyle/>
        <a:p>
          <a:endParaRPr lang="tr-TR"/>
        </a:p>
      </dgm:t>
    </dgm:pt>
    <dgm:pt modelId="{4DAAEBD5-EE25-472F-9658-936C0F98220A}">
      <dgm:prSet phldrT="[Metin]"/>
      <dgm:spPr/>
      <dgm:t>
        <a:bodyPr/>
        <a:lstStyle/>
        <a:p>
          <a:r>
            <a:rPr lang="tr-TR" dirty="0" smtClean="0"/>
            <a:t>Bağımsızlık</a:t>
          </a:r>
          <a:endParaRPr lang="tr-TR" dirty="0"/>
        </a:p>
      </dgm:t>
    </dgm:pt>
    <dgm:pt modelId="{E87C31A4-8016-4702-A129-B2D6F694A0FB}" type="parTrans" cxnId="{83C0E6E4-C7FB-4827-A6CF-4A95F4064BDF}">
      <dgm:prSet/>
      <dgm:spPr/>
      <dgm:t>
        <a:bodyPr/>
        <a:lstStyle/>
        <a:p>
          <a:endParaRPr lang="tr-TR"/>
        </a:p>
      </dgm:t>
    </dgm:pt>
    <dgm:pt modelId="{03985097-E7E8-4CA3-865F-31920CC87510}" type="sibTrans" cxnId="{83C0E6E4-C7FB-4827-A6CF-4A95F4064BDF}">
      <dgm:prSet/>
      <dgm:spPr/>
      <dgm:t>
        <a:bodyPr/>
        <a:lstStyle/>
        <a:p>
          <a:endParaRPr lang="tr-TR"/>
        </a:p>
      </dgm:t>
    </dgm:pt>
    <dgm:pt modelId="{3DF3A0F6-E89E-42AE-AFB6-6777FC3F8F4E}">
      <dgm:prSet phldrT="[Metin]"/>
      <dgm:spPr/>
      <dgm:t>
        <a:bodyPr/>
        <a:lstStyle/>
        <a:p>
          <a:r>
            <a:rPr lang="tr-TR" dirty="0" smtClean="0"/>
            <a:t>Güvenilirlik</a:t>
          </a:r>
          <a:endParaRPr lang="tr-TR" dirty="0"/>
        </a:p>
      </dgm:t>
    </dgm:pt>
    <dgm:pt modelId="{41C3C89B-9786-4682-83D2-39547E46BE54}" type="parTrans" cxnId="{ADFD7BD6-143C-452B-9C6C-F0812D6DFEDE}">
      <dgm:prSet/>
      <dgm:spPr/>
      <dgm:t>
        <a:bodyPr/>
        <a:lstStyle/>
        <a:p>
          <a:endParaRPr lang="tr-TR"/>
        </a:p>
      </dgm:t>
    </dgm:pt>
    <dgm:pt modelId="{13764319-29B8-4705-9A84-7B4D1F0B46E5}" type="sibTrans" cxnId="{ADFD7BD6-143C-452B-9C6C-F0812D6DFEDE}">
      <dgm:prSet/>
      <dgm:spPr/>
      <dgm:t>
        <a:bodyPr/>
        <a:lstStyle/>
        <a:p>
          <a:endParaRPr lang="tr-TR"/>
        </a:p>
      </dgm:t>
    </dgm:pt>
    <dgm:pt modelId="{A08AE7CF-94B9-4E0A-AD22-476FD9F3012F}">
      <dgm:prSet phldrT="[Metin]"/>
      <dgm:spPr/>
      <dgm:t>
        <a:bodyPr/>
        <a:lstStyle/>
        <a:p>
          <a:r>
            <a:rPr lang="tr-TR" dirty="0" smtClean="0"/>
            <a:t>Sorumluluk</a:t>
          </a:r>
          <a:endParaRPr lang="tr-TR" dirty="0"/>
        </a:p>
      </dgm:t>
    </dgm:pt>
    <dgm:pt modelId="{63BA0F2E-96D7-4A41-9E52-222530DACAD1}" type="parTrans" cxnId="{920C940B-D1F8-4F69-A6E9-52EE4A55F7F4}">
      <dgm:prSet/>
      <dgm:spPr/>
      <dgm:t>
        <a:bodyPr/>
        <a:lstStyle/>
        <a:p>
          <a:endParaRPr lang="tr-TR"/>
        </a:p>
      </dgm:t>
    </dgm:pt>
    <dgm:pt modelId="{105CD4D2-EC5E-4B9B-9AFA-80F3FDCEF0B3}" type="sibTrans" cxnId="{920C940B-D1F8-4F69-A6E9-52EE4A55F7F4}">
      <dgm:prSet/>
      <dgm:spPr/>
      <dgm:t>
        <a:bodyPr/>
        <a:lstStyle/>
        <a:p>
          <a:endParaRPr lang="tr-TR"/>
        </a:p>
      </dgm:t>
    </dgm:pt>
    <dgm:pt modelId="{92757515-F67B-44AD-8C69-AB10B298F49C}">
      <dgm:prSet phldrT="[Metin]"/>
      <dgm:spPr/>
      <dgm:t>
        <a:bodyPr/>
        <a:lstStyle/>
        <a:p>
          <a:r>
            <a:rPr lang="tr-TR" dirty="0" smtClean="0"/>
            <a:t>İş disiplini</a:t>
          </a:r>
          <a:endParaRPr lang="tr-TR" dirty="0"/>
        </a:p>
      </dgm:t>
    </dgm:pt>
    <dgm:pt modelId="{571902F7-C720-42FB-A274-4CDB33A288E2}" type="parTrans" cxnId="{BBEA909A-8083-464B-87DB-BC407C6EDE4E}">
      <dgm:prSet/>
      <dgm:spPr/>
      <dgm:t>
        <a:bodyPr/>
        <a:lstStyle/>
        <a:p>
          <a:endParaRPr lang="tr-TR"/>
        </a:p>
      </dgm:t>
    </dgm:pt>
    <dgm:pt modelId="{2C7BBB5F-8D5A-4AE2-AD1B-F2F7C2834A03}" type="sibTrans" cxnId="{BBEA909A-8083-464B-87DB-BC407C6EDE4E}">
      <dgm:prSet/>
      <dgm:spPr/>
      <dgm:t>
        <a:bodyPr/>
        <a:lstStyle/>
        <a:p>
          <a:endParaRPr lang="tr-TR"/>
        </a:p>
      </dgm:t>
    </dgm:pt>
    <dgm:pt modelId="{14822EBD-A081-4B33-9683-D813ACB6ED18}" type="pres">
      <dgm:prSet presAssocID="{C4820700-C67D-463D-9A7E-8CD25C075FD0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18720BD-D0AC-4286-A114-998B83610F00}" type="pres">
      <dgm:prSet presAssocID="{C4820700-C67D-463D-9A7E-8CD25C075FD0}" presName="children" presStyleCnt="0"/>
      <dgm:spPr/>
    </dgm:pt>
    <dgm:pt modelId="{03F3A5D8-58D6-4164-9C22-0AA9F3218C5A}" type="pres">
      <dgm:prSet presAssocID="{C4820700-C67D-463D-9A7E-8CD25C075FD0}" presName="child1group" presStyleCnt="0"/>
      <dgm:spPr/>
    </dgm:pt>
    <dgm:pt modelId="{4E81952A-9C9C-4EE8-9CB7-C31E977BE3BB}" type="pres">
      <dgm:prSet presAssocID="{C4820700-C67D-463D-9A7E-8CD25C075FD0}" presName="child1" presStyleLbl="bgAcc1" presStyleIdx="0" presStyleCnt="4"/>
      <dgm:spPr/>
      <dgm:t>
        <a:bodyPr/>
        <a:lstStyle/>
        <a:p>
          <a:endParaRPr lang="tr-TR"/>
        </a:p>
      </dgm:t>
    </dgm:pt>
    <dgm:pt modelId="{1878E33D-9094-41B0-8830-B8FCDA2B6C60}" type="pres">
      <dgm:prSet presAssocID="{C4820700-C67D-463D-9A7E-8CD25C075FD0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B1272E9-3AAE-4FE1-A491-0E90A0B5D68F}" type="pres">
      <dgm:prSet presAssocID="{C4820700-C67D-463D-9A7E-8CD25C075FD0}" presName="child2group" presStyleCnt="0"/>
      <dgm:spPr/>
    </dgm:pt>
    <dgm:pt modelId="{C924CE9B-B3F4-4C40-8B6D-1915C7936613}" type="pres">
      <dgm:prSet presAssocID="{C4820700-C67D-463D-9A7E-8CD25C075FD0}" presName="child2" presStyleLbl="bgAcc1" presStyleIdx="1" presStyleCnt="4"/>
      <dgm:spPr/>
      <dgm:t>
        <a:bodyPr/>
        <a:lstStyle/>
        <a:p>
          <a:endParaRPr lang="tr-TR"/>
        </a:p>
      </dgm:t>
    </dgm:pt>
    <dgm:pt modelId="{C42597EE-4C21-44B2-8573-CAB1F8F02CFC}" type="pres">
      <dgm:prSet presAssocID="{C4820700-C67D-463D-9A7E-8CD25C075FD0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8C1730F-D7F1-45B7-B16B-C3F91A53AB6C}" type="pres">
      <dgm:prSet presAssocID="{C4820700-C67D-463D-9A7E-8CD25C075FD0}" presName="child3group" presStyleCnt="0"/>
      <dgm:spPr/>
    </dgm:pt>
    <dgm:pt modelId="{0E73A903-B7A5-4099-95F9-2DD9C774F918}" type="pres">
      <dgm:prSet presAssocID="{C4820700-C67D-463D-9A7E-8CD25C075FD0}" presName="child3" presStyleLbl="bgAcc1" presStyleIdx="2" presStyleCnt="4"/>
      <dgm:spPr/>
      <dgm:t>
        <a:bodyPr/>
        <a:lstStyle/>
        <a:p>
          <a:endParaRPr lang="tr-TR"/>
        </a:p>
      </dgm:t>
    </dgm:pt>
    <dgm:pt modelId="{BB268092-0849-4E88-9D83-07EACBCAF8CD}" type="pres">
      <dgm:prSet presAssocID="{C4820700-C67D-463D-9A7E-8CD25C075FD0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E6D92B7-04F8-4A83-BC58-90A2BA85FE00}" type="pres">
      <dgm:prSet presAssocID="{C4820700-C67D-463D-9A7E-8CD25C075FD0}" presName="child4group" presStyleCnt="0"/>
      <dgm:spPr/>
    </dgm:pt>
    <dgm:pt modelId="{4C0BEB7A-122D-4C34-AF0F-DC8B2CAEACF8}" type="pres">
      <dgm:prSet presAssocID="{C4820700-C67D-463D-9A7E-8CD25C075FD0}" presName="child4" presStyleLbl="bgAcc1" presStyleIdx="3" presStyleCnt="4"/>
      <dgm:spPr/>
      <dgm:t>
        <a:bodyPr/>
        <a:lstStyle/>
        <a:p>
          <a:endParaRPr lang="tr-TR"/>
        </a:p>
      </dgm:t>
    </dgm:pt>
    <dgm:pt modelId="{CB406A96-A8E0-4D5B-8246-1BA61ADF5538}" type="pres">
      <dgm:prSet presAssocID="{C4820700-C67D-463D-9A7E-8CD25C075FD0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7BB860E-849C-4C51-8B53-A0904247082B}" type="pres">
      <dgm:prSet presAssocID="{C4820700-C67D-463D-9A7E-8CD25C075FD0}" presName="childPlaceholder" presStyleCnt="0"/>
      <dgm:spPr/>
    </dgm:pt>
    <dgm:pt modelId="{18E21ACD-254A-404B-9657-17AC789084B2}" type="pres">
      <dgm:prSet presAssocID="{C4820700-C67D-463D-9A7E-8CD25C075FD0}" presName="circle" presStyleCnt="0"/>
      <dgm:spPr/>
    </dgm:pt>
    <dgm:pt modelId="{256E73B5-A51B-46DB-B6D3-59CADBCDE119}" type="pres">
      <dgm:prSet presAssocID="{C4820700-C67D-463D-9A7E-8CD25C075FD0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9F95372-8786-48EA-8CCC-66974FEC9ECD}" type="pres">
      <dgm:prSet presAssocID="{C4820700-C67D-463D-9A7E-8CD25C075FD0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9A9C14D-3492-41AF-BFA5-A60199F12D83}" type="pres">
      <dgm:prSet presAssocID="{C4820700-C67D-463D-9A7E-8CD25C075FD0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061B9ED-4DB8-44B0-98D6-3AB4B8A2F6F7}" type="pres">
      <dgm:prSet presAssocID="{C4820700-C67D-463D-9A7E-8CD25C075FD0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C2E9401-E7DE-4EDF-A2BA-BC5F8D98660F}" type="pres">
      <dgm:prSet presAssocID="{C4820700-C67D-463D-9A7E-8CD25C075FD0}" presName="quadrantPlaceholder" presStyleCnt="0"/>
      <dgm:spPr/>
    </dgm:pt>
    <dgm:pt modelId="{F9804612-C862-4C8F-933A-CD8864D22C8A}" type="pres">
      <dgm:prSet presAssocID="{C4820700-C67D-463D-9A7E-8CD25C075FD0}" presName="center1" presStyleLbl="fgShp" presStyleIdx="0" presStyleCnt="2"/>
      <dgm:spPr/>
    </dgm:pt>
    <dgm:pt modelId="{A38F847C-10C1-45BC-8D13-CEE3F0BC8035}" type="pres">
      <dgm:prSet presAssocID="{C4820700-C67D-463D-9A7E-8CD25C075FD0}" presName="center2" presStyleLbl="fgShp" presStyleIdx="1" presStyleCnt="2"/>
      <dgm:spPr/>
    </dgm:pt>
  </dgm:ptLst>
  <dgm:cxnLst>
    <dgm:cxn modelId="{83C0E6E4-C7FB-4827-A6CF-4A95F4064BDF}" srcId="{C4820700-C67D-463D-9A7E-8CD25C075FD0}" destId="{4DAAEBD5-EE25-472F-9658-936C0F98220A}" srcOrd="2" destOrd="0" parTransId="{E87C31A4-8016-4702-A129-B2D6F694A0FB}" sibTransId="{03985097-E7E8-4CA3-865F-31920CC87510}"/>
    <dgm:cxn modelId="{66F84DC9-4DAB-479B-912D-7694A3160B34}" type="presOf" srcId="{C4820700-C67D-463D-9A7E-8CD25C075FD0}" destId="{14822EBD-A081-4B33-9683-D813ACB6ED18}" srcOrd="0" destOrd="0" presId="urn:microsoft.com/office/officeart/2005/8/layout/cycle4"/>
    <dgm:cxn modelId="{B892BDF4-171E-4F55-A6F1-19E6ACC9EF44}" type="presOf" srcId="{3DF3A0F6-E89E-42AE-AFB6-6777FC3F8F4E}" destId="{BB268092-0849-4E88-9D83-07EACBCAF8CD}" srcOrd="1" destOrd="0" presId="urn:microsoft.com/office/officeart/2005/8/layout/cycle4"/>
    <dgm:cxn modelId="{920C940B-D1F8-4F69-A6E9-52EE4A55F7F4}" srcId="{C4820700-C67D-463D-9A7E-8CD25C075FD0}" destId="{A08AE7CF-94B9-4E0A-AD22-476FD9F3012F}" srcOrd="3" destOrd="0" parTransId="{63BA0F2E-96D7-4A41-9E52-222530DACAD1}" sibTransId="{105CD4D2-EC5E-4B9B-9AFA-80F3FDCEF0B3}"/>
    <dgm:cxn modelId="{30346B12-8324-4F55-9B44-24AFB74389D7}" type="presOf" srcId="{92757515-F67B-44AD-8C69-AB10B298F49C}" destId="{CB406A96-A8E0-4D5B-8246-1BA61ADF5538}" srcOrd="1" destOrd="0" presId="urn:microsoft.com/office/officeart/2005/8/layout/cycle4"/>
    <dgm:cxn modelId="{13E1E8A2-1BFA-4CB1-AB23-8E287240D9A6}" type="presOf" srcId="{2C8CB4BA-FC5B-41D9-A3D8-D17E8E415510}" destId="{1878E33D-9094-41B0-8830-B8FCDA2B6C60}" srcOrd="1" destOrd="0" presId="urn:microsoft.com/office/officeart/2005/8/layout/cycle4"/>
    <dgm:cxn modelId="{6FE4C2D4-7EE9-48FA-9E53-37B57554705D}" type="presOf" srcId="{E131AFB9-CA4F-4B78-A97C-41C7D075EB25}" destId="{C42597EE-4C21-44B2-8573-CAB1F8F02CFC}" srcOrd="1" destOrd="0" presId="urn:microsoft.com/office/officeart/2005/8/layout/cycle4"/>
    <dgm:cxn modelId="{C7472EDA-CFC8-4B54-B702-67ACC742B663}" type="presOf" srcId="{3DF3A0F6-E89E-42AE-AFB6-6777FC3F8F4E}" destId="{0E73A903-B7A5-4099-95F9-2DD9C774F918}" srcOrd="0" destOrd="0" presId="urn:microsoft.com/office/officeart/2005/8/layout/cycle4"/>
    <dgm:cxn modelId="{D2E9684D-A41E-4220-B2A6-70A04E04B2D1}" type="presOf" srcId="{92757515-F67B-44AD-8C69-AB10B298F49C}" destId="{4C0BEB7A-122D-4C34-AF0F-DC8B2CAEACF8}" srcOrd="0" destOrd="0" presId="urn:microsoft.com/office/officeart/2005/8/layout/cycle4"/>
    <dgm:cxn modelId="{E49F46EC-500D-4316-92FB-FCD510C480CC}" srcId="{079FB66D-0AFC-41FB-8B1E-DFBF20246740}" destId="{2C8CB4BA-FC5B-41D9-A3D8-D17E8E415510}" srcOrd="0" destOrd="0" parTransId="{55058D44-0CC6-4B27-B2F0-2ABCA8116D14}" sibTransId="{68E1EA03-E3CF-47FA-BB97-1EBC6238E265}"/>
    <dgm:cxn modelId="{ADFD7BD6-143C-452B-9C6C-F0812D6DFEDE}" srcId="{4DAAEBD5-EE25-472F-9658-936C0F98220A}" destId="{3DF3A0F6-E89E-42AE-AFB6-6777FC3F8F4E}" srcOrd="0" destOrd="0" parTransId="{41C3C89B-9786-4682-83D2-39547E46BE54}" sibTransId="{13764319-29B8-4705-9A84-7B4D1F0B46E5}"/>
    <dgm:cxn modelId="{FF33C9F3-3319-4AFE-8952-4E4BD0F6BAE2}" srcId="{03310AE3-CAD3-40E8-8ED7-B711CD36DA3D}" destId="{E131AFB9-CA4F-4B78-A97C-41C7D075EB25}" srcOrd="0" destOrd="0" parTransId="{210FBDA1-EFAB-4C5D-A153-7378E1B941A0}" sibTransId="{0AA1A148-F4A0-486C-8B79-1D28BE63C867}"/>
    <dgm:cxn modelId="{A27F63C5-A6C7-46F8-806C-4966DD99125C}" type="presOf" srcId="{2C8CB4BA-FC5B-41D9-A3D8-D17E8E415510}" destId="{4E81952A-9C9C-4EE8-9CB7-C31E977BE3BB}" srcOrd="0" destOrd="0" presId="urn:microsoft.com/office/officeart/2005/8/layout/cycle4"/>
    <dgm:cxn modelId="{E9BDACEA-0C7A-4CB3-976F-200701D58FB3}" type="presOf" srcId="{4DAAEBD5-EE25-472F-9658-936C0F98220A}" destId="{59A9C14D-3492-41AF-BFA5-A60199F12D83}" srcOrd="0" destOrd="0" presId="urn:microsoft.com/office/officeart/2005/8/layout/cycle4"/>
    <dgm:cxn modelId="{6E2519D7-16D7-4EDA-B66A-A21AA87AD2B7}" srcId="{C4820700-C67D-463D-9A7E-8CD25C075FD0}" destId="{079FB66D-0AFC-41FB-8B1E-DFBF20246740}" srcOrd="0" destOrd="0" parTransId="{A4A79D60-4D66-4B35-BFBB-28301E48D6A4}" sibTransId="{1A87A318-A284-4DF8-83B1-4896A9691CF3}"/>
    <dgm:cxn modelId="{BBEA909A-8083-464B-87DB-BC407C6EDE4E}" srcId="{A08AE7CF-94B9-4E0A-AD22-476FD9F3012F}" destId="{92757515-F67B-44AD-8C69-AB10B298F49C}" srcOrd="0" destOrd="0" parTransId="{571902F7-C720-42FB-A274-4CDB33A288E2}" sibTransId="{2C7BBB5F-8D5A-4AE2-AD1B-F2F7C2834A03}"/>
    <dgm:cxn modelId="{FF3FFE0B-D6C2-4C75-9DCE-05FA4CDCAC6C}" type="presOf" srcId="{079FB66D-0AFC-41FB-8B1E-DFBF20246740}" destId="{256E73B5-A51B-46DB-B6D3-59CADBCDE119}" srcOrd="0" destOrd="0" presId="urn:microsoft.com/office/officeart/2005/8/layout/cycle4"/>
    <dgm:cxn modelId="{A50B2C9B-7B7E-47D8-9E1E-5BAFC0A307C5}" type="presOf" srcId="{03310AE3-CAD3-40E8-8ED7-B711CD36DA3D}" destId="{49F95372-8786-48EA-8CCC-66974FEC9ECD}" srcOrd="0" destOrd="0" presId="urn:microsoft.com/office/officeart/2005/8/layout/cycle4"/>
    <dgm:cxn modelId="{C5A5E4A4-08A6-4F9C-BF76-404A7FA59D64}" srcId="{C4820700-C67D-463D-9A7E-8CD25C075FD0}" destId="{03310AE3-CAD3-40E8-8ED7-B711CD36DA3D}" srcOrd="1" destOrd="0" parTransId="{37E4CD0F-6755-43DA-BD0A-41ACC94207D1}" sibTransId="{C4610EA7-56C3-461A-B97E-DE313935B348}"/>
    <dgm:cxn modelId="{D08CC853-A7FB-4187-86B1-818EC9DCF8A8}" type="presOf" srcId="{E131AFB9-CA4F-4B78-A97C-41C7D075EB25}" destId="{C924CE9B-B3F4-4C40-8B6D-1915C7936613}" srcOrd="0" destOrd="0" presId="urn:microsoft.com/office/officeart/2005/8/layout/cycle4"/>
    <dgm:cxn modelId="{7AD48FF1-66CC-446D-8D92-4B1B65833712}" type="presOf" srcId="{A08AE7CF-94B9-4E0A-AD22-476FD9F3012F}" destId="{C061B9ED-4DB8-44B0-98D6-3AB4B8A2F6F7}" srcOrd="0" destOrd="0" presId="urn:microsoft.com/office/officeart/2005/8/layout/cycle4"/>
    <dgm:cxn modelId="{5B8C8A2B-E37F-4BEB-891F-278232399C87}" type="presParOf" srcId="{14822EBD-A081-4B33-9683-D813ACB6ED18}" destId="{718720BD-D0AC-4286-A114-998B83610F00}" srcOrd="0" destOrd="0" presId="urn:microsoft.com/office/officeart/2005/8/layout/cycle4"/>
    <dgm:cxn modelId="{3EA3102C-187F-42F2-93B9-1681763AC1B0}" type="presParOf" srcId="{718720BD-D0AC-4286-A114-998B83610F00}" destId="{03F3A5D8-58D6-4164-9C22-0AA9F3218C5A}" srcOrd="0" destOrd="0" presId="urn:microsoft.com/office/officeart/2005/8/layout/cycle4"/>
    <dgm:cxn modelId="{E4F65EA9-8A28-4EC0-B2D5-674EB279A010}" type="presParOf" srcId="{03F3A5D8-58D6-4164-9C22-0AA9F3218C5A}" destId="{4E81952A-9C9C-4EE8-9CB7-C31E977BE3BB}" srcOrd="0" destOrd="0" presId="urn:microsoft.com/office/officeart/2005/8/layout/cycle4"/>
    <dgm:cxn modelId="{B33632EB-4C60-40A1-8903-30DC68FDF551}" type="presParOf" srcId="{03F3A5D8-58D6-4164-9C22-0AA9F3218C5A}" destId="{1878E33D-9094-41B0-8830-B8FCDA2B6C60}" srcOrd="1" destOrd="0" presId="urn:microsoft.com/office/officeart/2005/8/layout/cycle4"/>
    <dgm:cxn modelId="{A2D9B7DC-79D2-449E-B4E7-B1768970E996}" type="presParOf" srcId="{718720BD-D0AC-4286-A114-998B83610F00}" destId="{3B1272E9-3AAE-4FE1-A491-0E90A0B5D68F}" srcOrd="1" destOrd="0" presId="urn:microsoft.com/office/officeart/2005/8/layout/cycle4"/>
    <dgm:cxn modelId="{DC29620C-8F47-417A-A2B1-C2F772810A88}" type="presParOf" srcId="{3B1272E9-3AAE-4FE1-A491-0E90A0B5D68F}" destId="{C924CE9B-B3F4-4C40-8B6D-1915C7936613}" srcOrd="0" destOrd="0" presId="urn:microsoft.com/office/officeart/2005/8/layout/cycle4"/>
    <dgm:cxn modelId="{D751043F-B574-483E-B060-5A698829B530}" type="presParOf" srcId="{3B1272E9-3AAE-4FE1-A491-0E90A0B5D68F}" destId="{C42597EE-4C21-44B2-8573-CAB1F8F02CFC}" srcOrd="1" destOrd="0" presId="urn:microsoft.com/office/officeart/2005/8/layout/cycle4"/>
    <dgm:cxn modelId="{4FE80A6E-A2F5-44FF-A0CA-83A349A26ED6}" type="presParOf" srcId="{718720BD-D0AC-4286-A114-998B83610F00}" destId="{98C1730F-D7F1-45B7-B16B-C3F91A53AB6C}" srcOrd="2" destOrd="0" presId="urn:microsoft.com/office/officeart/2005/8/layout/cycle4"/>
    <dgm:cxn modelId="{58A1480B-E9E3-4935-8292-89D9BBCA5DDC}" type="presParOf" srcId="{98C1730F-D7F1-45B7-B16B-C3F91A53AB6C}" destId="{0E73A903-B7A5-4099-95F9-2DD9C774F918}" srcOrd="0" destOrd="0" presId="urn:microsoft.com/office/officeart/2005/8/layout/cycle4"/>
    <dgm:cxn modelId="{9E52005A-063A-4C6A-9DFF-2BAE0D44E8FB}" type="presParOf" srcId="{98C1730F-D7F1-45B7-B16B-C3F91A53AB6C}" destId="{BB268092-0849-4E88-9D83-07EACBCAF8CD}" srcOrd="1" destOrd="0" presId="urn:microsoft.com/office/officeart/2005/8/layout/cycle4"/>
    <dgm:cxn modelId="{E1E7CFC5-678C-4A23-968C-93BF9C84AD51}" type="presParOf" srcId="{718720BD-D0AC-4286-A114-998B83610F00}" destId="{0E6D92B7-04F8-4A83-BC58-90A2BA85FE00}" srcOrd="3" destOrd="0" presId="urn:microsoft.com/office/officeart/2005/8/layout/cycle4"/>
    <dgm:cxn modelId="{D68618D4-D76C-4CD8-A23C-44996B070F8F}" type="presParOf" srcId="{0E6D92B7-04F8-4A83-BC58-90A2BA85FE00}" destId="{4C0BEB7A-122D-4C34-AF0F-DC8B2CAEACF8}" srcOrd="0" destOrd="0" presId="urn:microsoft.com/office/officeart/2005/8/layout/cycle4"/>
    <dgm:cxn modelId="{C2D7981A-9232-4C45-AB5D-A0728AE8549B}" type="presParOf" srcId="{0E6D92B7-04F8-4A83-BC58-90A2BA85FE00}" destId="{CB406A96-A8E0-4D5B-8246-1BA61ADF5538}" srcOrd="1" destOrd="0" presId="urn:microsoft.com/office/officeart/2005/8/layout/cycle4"/>
    <dgm:cxn modelId="{64BB4CE1-BB4E-4800-A7CC-D610A2D1FC89}" type="presParOf" srcId="{718720BD-D0AC-4286-A114-998B83610F00}" destId="{37BB860E-849C-4C51-8B53-A0904247082B}" srcOrd="4" destOrd="0" presId="urn:microsoft.com/office/officeart/2005/8/layout/cycle4"/>
    <dgm:cxn modelId="{F2095238-6449-417D-9A65-D2C6A1ABDB93}" type="presParOf" srcId="{14822EBD-A081-4B33-9683-D813ACB6ED18}" destId="{18E21ACD-254A-404B-9657-17AC789084B2}" srcOrd="1" destOrd="0" presId="urn:microsoft.com/office/officeart/2005/8/layout/cycle4"/>
    <dgm:cxn modelId="{3DE5CBD8-86A4-4B27-85B3-DE812901FBC6}" type="presParOf" srcId="{18E21ACD-254A-404B-9657-17AC789084B2}" destId="{256E73B5-A51B-46DB-B6D3-59CADBCDE119}" srcOrd="0" destOrd="0" presId="urn:microsoft.com/office/officeart/2005/8/layout/cycle4"/>
    <dgm:cxn modelId="{093F0CD7-2A63-4E1D-A0C2-A9C38601E5BD}" type="presParOf" srcId="{18E21ACD-254A-404B-9657-17AC789084B2}" destId="{49F95372-8786-48EA-8CCC-66974FEC9ECD}" srcOrd="1" destOrd="0" presId="urn:microsoft.com/office/officeart/2005/8/layout/cycle4"/>
    <dgm:cxn modelId="{DF2FCFEC-018D-4982-B609-C4E4922B1A85}" type="presParOf" srcId="{18E21ACD-254A-404B-9657-17AC789084B2}" destId="{59A9C14D-3492-41AF-BFA5-A60199F12D83}" srcOrd="2" destOrd="0" presId="urn:microsoft.com/office/officeart/2005/8/layout/cycle4"/>
    <dgm:cxn modelId="{0B34CEB5-6B1E-411E-8F91-3026E65557AF}" type="presParOf" srcId="{18E21ACD-254A-404B-9657-17AC789084B2}" destId="{C061B9ED-4DB8-44B0-98D6-3AB4B8A2F6F7}" srcOrd="3" destOrd="0" presId="urn:microsoft.com/office/officeart/2005/8/layout/cycle4"/>
    <dgm:cxn modelId="{8211603A-5909-45E7-9C64-B4A96E69BDF6}" type="presParOf" srcId="{18E21ACD-254A-404B-9657-17AC789084B2}" destId="{BC2E9401-E7DE-4EDF-A2BA-BC5F8D98660F}" srcOrd="4" destOrd="0" presId="urn:microsoft.com/office/officeart/2005/8/layout/cycle4"/>
    <dgm:cxn modelId="{0F50F5F7-1FB8-4D2D-907A-3F71B1013D76}" type="presParOf" srcId="{14822EBD-A081-4B33-9683-D813ACB6ED18}" destId="{F9804612-C862-4C8F-933A-CD8864D22C8A}" srcOrd="2" destOrd="0" presId="urn:microsoft.com/office/officeart/2005/8/layout/cycle4"/>
    <dgm:cxn modelId="{2FF17587-F09E-4E4C-B9B1-2C0CD19195D5}" type="presParOf" srcId="{14822EBD-A081-4B33-9683-D813ACB6ED18}" destId="{A38F847C-10C1-45BC-8D13-CEE3F0BC8035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AD75279-16DC-4AFF-8CF1-D0F49DCAFD4B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5E942D6-8404-4E23-BFA1-C7A580941914}">
      <dgm:prSet phldrT="[Metin]"/>
      <dgm:spPr/>
      <dgm:t>
        <a:bodyPr/>
        <a:lstStyle/>
        <a:p>
          <a:r>
            <a:rPr lang="tr-TR" dirty="0" smtClean="0">
              <a:latin typeface="Times New Roman" pitchFamily="18" charset="0"/>
              <a:cs typeface="Times New Roman" pitchFamily="18" charset="0"/>
            </a:rPr>
            <a:t>Doğru, zamanında ve yasalara uygun hizmet</a:t>
          </a:r>
          <a:endParaRPr lang="tr-TR" dirty="0"/>
        </a:p>
      </dgm:t>
    </dgm:pt>
    <dgm:pt modelId="{589F674B-3959-4A9B-B38E-7931B7321753}" type="parTrans" cxnId="{2E630985-F3F7-4483-B8AE-DF07059FE8E7}">
      <dgm:prSet/>
      <dgm:spPr/>
      <dgm:t>
        <a:bodyPr/>
        <a:lstStyle/>
        <a:p>
          <a:endParaRPr lang="tr-TR"/>
        </a:p>
      </dgm:t>
    </dgm:pt>
    <dgm:pt modelId="{9471B628-1BDF-45CD-AA29-45B988FBBFC8}" type="sibTrans" cxnId="{2E630985-F3F7-4483-B8AE-DF07059FE8E7}">
      <dgm:prSet/>
      <dgm:spPr/>
      <dgm:t>
        <a:bodyPr/>
        <a:lstStyle/>
        <a:p>
          <a:endParaRPr lang="tr-TR"/>
        </a:p>
      </dgm:t>
    </dgm:pt>
    <dgm:pt modelId="{D611012C-7571-4B95-BB98-BFDEEE48A68F}">
      <dgm:prSet phldrT="[Metin]"/>
      <dgm:spPr/>
      <dgm:t>
        <a:bodyPr/>
        <a:lstStyle/>
        <a:p>
          <a:r>
            <a:rPr lang="tr-TR" dirty="0" smtClean="0">
              <a:latin typeface="Times New Roman" pitchFamily="18" charset="0"/>
              <a:cs typeface="Times New Roman" pitchFamily="18" charset="0"/>
            </a:rPr>
            <a:t>Doğru ve uygun ücret</a:t>
          </a:r>
          <a:endParaRPr lang="tr-TR" dirty="0"/>
        </a:p>
      </dgm:t>
    </dgm:pt>
    <dgm:pt modelId="{4E5AA45A-C544-4FC1-8534-338FD1EEB73B}" type="parTrans" cxnId="{5A737F31-969B-47AA-B15E-4DDED988FE17}">
      <dgm:prSet/>
      <dgm:spPr/>
      <dgm:t>
        <a:bodyPr/>
        <a:lstStyle/>
        <a:p>
          <a:endParaRPr lang="tr-TR"/>
        </a:p>
      </dgm:t>
    </dgm:pt>
    <dgm:pt modelId="{9AD806F6-6FCF-4BAF-AEBB-4A4B04A87E3E}" type="sibTrans" cxnId="{5A737F31-969B-47AA-B15E-4DDED988FE17}">
      <dgm:prSet/>
      <dgm:spPr/>
      <dgm:t>
        <a:bodyPr/>
        <a:lstStyle/>
        <a:p>
          <a:endParaRPr lang="tr-TR"/>
        </a:p>
      </dgm:t>
    </dgm:pt>
    <dgm:pt modelId="{8D4AE0D2-E597-4B2A-9C55-F67B46106DA3}">
      <dgm:prSet phldrT="[Metin]"/>
      <dgm:spPr/>
      <dgm:t>
        <a:bodyPr/>
        <a:lstStyle/>
        <a:p>
          <a:r>
            <a:rPr lang="tr-TR" dirty="0" smtClean="0">
              <a:latin typeface="Times New Roman" pitchFamily="18" charset="0"/>
              <a:cs typeface="Times New Roman" pitchFamily="18" charset="0"/>
            </a:rPr>
            <a:t>Müşterinin kolay erişimi</a:t>
          </a:r>
          <a:endParaRPr lang="tr-TR" dirty="0"/>
        </a:p>
      </dgm:t>
    </dgm:pt>
    <dgm:pt modelId="{93061D3A-E584-4D8E-BFDD-0C6C742EECFF}" type="parTrans" cxnId="{FC215727-C603-4A7F-BCD3-83B93845DF02}">
      <dgm:prSet/>
      <dgm:spPr/>
      <dgm:t>
        <a:bodyPr/>
        <a:lstStyle/>
        <a:p>
          <a:endParaRPr lang="tr-TR"/>
        </a:p>
      </dgm:t>
    </dgm:pt>
    <dgm:pt modelId="{C8A400C6-13EF-4E96-8CB8-3D3BC689E510}" type="sibTrans" cxnId="{FC215727-C603-4A7F-BCD3-83B93845DF02}">
      <dgm:prSet/>
      <dgm:spPr/>
      <dgm:t>
        <a:bodyPr/>
        <a:lstStyle/>
        <a:p>
          <a:endParaRPr lang="tr-TR"/>
        </a:p>
      </dgm:t>
    </dgm:pt>
    <dgm:pt modelId="{76F02EEF-4B41-4CD9-AEFB-82A5535B1545}">
      <dgm:prSet phldrT="[Metin]"/>
      <dgm:spPr/>
      <dgm:t>
        <a:bodyPr/>
        <a:lstStyle/>
        <a:p>
          <a:r>
            <a:rPr lang="tr-TR" dirty="0" smtClean="0">
              <a:latin typeface="Times New Roman" pitchFamily="18" charset="0"/>
              <a:cs typeface="Times New Roman" pitchFamily="18" charset="0"/>
            </a:rPr>
            <a:t>Müşteriyle iletişim ve eğitim</a:t>
          </a:r>
          <a:endParaRPr lang="tr-TR" dirty="0"/>
        </a:p>
      </dgm:t>
    </dgm:pt>
    <dgm:pt modelId="{DF9A0463-8E78-4882-94D1-D7DC1C1134FF}" type="parTrans" cxnId="{A5E5FDC9-AD7E-4CF2-9919-E2BE81BFE262}">
      <dgm:prSet/>
      <dgm:spPr/>
      <dgm:t>
        <a:bodyPr/>
        <a:lstStyle/>
        <a:p>
          <a:endParaRPr lang="tr-TR"/>
        </a:p>
      </dgm:t>
    </dgm:pt>
    <dgm:pt modelId="{7713F9CF-4796-44DE-9EE2-560E8AB1D176}" type="sibTrans" cxnId="{A5E5FDC9-AD7E-4CF2-9919-E2BE81BFE262}">
      <dgm:prSet/>
      <dgm:spPr/>
      <dgm:t>
        <a:bodyPr/>
        <a:lstStyle/>
        <a:p>
          <a:endParaRPr lang="tr-TR"/>
        </a:p>
      </dgm:t>
    </dgm:pt>
    <dgm:pt modelId="{60818A05-7F71-49F6-9DDA-340D85FD184E}">
      <dgm:prSet phldrT="[Metin]"/>
      <dgm:spPr/>
      <dgm:t>
        <a:bodyPr/>
        <a:lstStyle/>
        <a:p>
          <a:r>
            <a:rPr lang="tr-TR" dirty="0" smtClean="0">
              <a:latin typeface="Times New Roman" pitchFamily="18" charset="0"/>
              <a:cs typeface="Times New Roman" pitchFamily="18" charset="0"/>
            </a:rPr>
            <a:t>Mesleki bilgisi ve iletişimi yeterli çalışanlar</a:t>
          </a:r>
          <a:endParaRPr lang="tr-TR" dirty="0"/>
        </a:p>
      </dgm:t>
    </dgm:pt>
    <dgm:pt modelId="{63CC40B2-8BB9-42F6-BBED-BD44922E65DA}" type="parTrans" cxnId="{90FDDFD0-77A6-446B-9F5D-7B3E82413D42}">
      <dgm:prSet/>
      <dgm:spPr/>
      <dgm:t>
        <a:bodyPr/>
        <a:lstStyle/>
        <a:p>
          <a:endParaRPr lang="tr-TR"/>
        </a:p>
      </dgm:t>
    </dgm:pt>
    <dgm:pt modelId="{B4DB4713-9CDE-467D-A0CF-02EEF6D85F60}" type="sibTrans" cxnId="{90FDDFD0-77A6-446B-9F5D-7B3E82413D42}">
      <dgm:prSet/>
      <dgm:spPr/>
      <dgm:t>
        <a:bodyPr/>
        <a:lstStyle/>
        <a:p>
          <a:endParaRPr lang="tr-TR"/>
        </a:p>
      </dgm:t>
    </dgm:pt>
    <dgm:pt modelId="{F69B4DD4-0ABC-4607-A25D-970018161164}">
      <dgm:prSet phldrT="[Metin]"/>
      <dgm:spPr/>
      <dgm:t>
        <a:bodyPr/>
        <a:lstStyle/>
        <a:p>
          <a:r>
            <a:rPr lang="tr-TR" dirty="0" smtClean="0">
              <a:latin typeface="Times New Roman" pitchFamily="18" charset="0"/>
              <a:cs typeface="Times New Roman" pitchFamily="18" charset="0"/>
            </a:rPr>
            <a:t>Uygun büro donanımı, ortam ve doküman</a:t>
          </a:r>
          <a:endParaRPr lang="tr-TR" dirty="0"/>
        </a:p>
      </dgm:t>
    </dgm:pt>
    <dgm:pt modelId="{A2F98B65-9569-41AA-8B36-9F4855F21AE4}" type="parTrans" cxnId="{14B3C38C-479D-4100-9145-8D16B75B32DC}">
      <dgm:prSet/>
      <dgm:spPr/>
      <dgm:t>
        <a:bodyPr/>
        <a:lstStyle/>
        <a:p>
          <a:endParaRPr lang="tr-TR"/>
        </a:p>
      </dgm:t>
    </dgm:pt>
    <dgm:pt modelId="{F92A33F7-C668-48A1-B55F-BE087691A3AF}" type="sibTrans" cxnId="{14B3C38C-479D-4100-9145-8D16B75B32DC}">
      <dgm:prSet/>
      <dgm:spPr/>
      <dgm:t>
        <a:bodyPr/>
        <a:lstStyle/>
        <a:p>
          <a:endParaRPr lang="tr-TR"/>
        </a:p>
      </dgm:t>
    </dgm:pt>
    <dgm:pt modelId="{4E25194E-F5AA-47E9-96A6-5E23E103761B}">
      <dgm:prSet phldrT="[Metin]"/>
      <dgm:spPr/>
      <dgm:t>
        <a:bodyPr/>
        <a:lstStyle/>
        <a:p>
          <a:r>
            <a:rPr lang="tr-TR" dirty="0" smtClean="0">
              <a:latin typeface="Times New Roman" pitchFamily="18" charset="0"/>
              <a:cs typeface="Times New Roman" pitchFamily="18" charset="0"/>
            </a:rPr>
            <a:t>Kaliteli ve zamanında hizmet için uygun süreçler</a:t>
          </a:r>
          <a:endParaRPr lang="tr-TR" dirty="0"/>
        </a:p>
      </dgm:t>
    </dgm:pt>
    <dgm:pt modelId="{0FF04A5C-5CC2-420E-98C6-8075CE9600F4}" type="parTrans" cxnId="{2074E321-1975-472D-8804-263DA33942D1}">
      <dgm:prSet/>
      <dgm:spPr/>
      <dgm:t>
        <a:bodyPr/>
        <a:lstStyle/>
        <a:p>
          <a:endParaRPr lang="tr-TR"/>
        </a:p>
      </dgm:t>
    </dgm:pt>
    <dgm:pt modelId="{FC495C73-8ABA-4425-8981-0232189A0020}" type="sibTrans" cxnId="{2074E321-1975-472D-8804-263DA33942D1}">
      <dgm:prSet/>
      <dgm:spPr/>
      <dgm:t>
        <a:bodyPr/>
        <a:lstStyle/>
        <a:p>
          <a:endParaRPr lang="tr-TR"/>
        </a:p>
      </dgm:t>
    </dgm:pt>
    <dgm:pt modelId="{DC31486C-99B2-45DB-B2B6-E2CE60AEB8E4}">
      <dgm:prSet phldrT="[Metin]"/>
      <dgm:spPr/>
      <dgm:t>
        <a:bodyPr/>
        <a:lstStyle/>
        <a:p>
          <a:r>
            <a:rPr lang="tr-TR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Verimlilik ve kalite</a:t>
          </a:r>
          <a:endParaRPr lang="tr-T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82DC020-27B3-49B3-A0A8-20C65A4A60C3}" type="parTrans" cxnId="{0CCA9A3D-8173-4C94-9B9E-F50C19FFE70C}">
      <dgm:prSet/>
      <dgm:spPr/>
      <dgm:t>
        <a:bodyPr/>
        <a:lstStyle/>
        <a:p>
          <a:endParaRPr lang="tr-TR"/>
        </a:p>
      </dgm:t>
    </dgm:pt>
    <dgm:pt modelId="{689738C0-611A-4E1B-A3BE-BA8681FE44D3}" type="sibTrans" cxnId="{0CCA9A3D-8173-4C94-9B9E-F50C19FFE70C}">
      <dgm:prSet/>
      <dgm:spPr/>
      <dgm:t>
        <a:bodyPr/>
        <a:lstStyle/>
        <a:p>
          <a:endParaRPr lang="tr-TR"/>
        </a:p>
      </dgm:t>
    </dgm:pt>
    <dgm:pt modelId="{B17F5F89-594F-4081-AAAF-4BCA53C8EA21}" type="pres">
      <dgm:prSet presAssocID="{2AD75279-16DC-4AFF-8CF1-D0F49DCAFD4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CE74F96-BF35-44FE-A14C-FACC99C1BD14}" type="pres">
      <dgm:prSet presAssocID="{35E942D6-8404-4E23-BFA1-C7A580941914}" presName="composite" presStyleCnt="0"/>
      <dgm:spPr/>
    </dgm:pt>
    <dgm:pt modelId="{CDE949C3-721D-4A40-9A1A-891B1A0D4E7C}" type="pres">
      <dgm:prSet presAssocID="{35E942D6-8404-4E23-BFA1-C7A580941914}" presName="rect1" presStyleLbl="trAlignAcc1" presStyleIdx="0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73BDCAC-384F-44FD-8C36-989A958A859F}" type="pres">
      <dgm:prSet presAssocID="{35E942D6-8404-4E23-BFA1-C7A580941914}" presName="rect2" presStyleLbl="fgImgPlace1" presStyleIdx="0" presStyleCnt="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0" r="-50000"/>
          </a:stretch>
        </a:blipFill>
      </dgm:spPr>
    </dgm:pt>
    <dgm:pt modelId="{AB080A2E-97B6-4281-9302-9C793682A0D1}" type="pres">
      <dgm:prSet presAssocID="{9471B628-1BDF-45CD-AA29-45B988FBBFC8}" presName="sibTrans" presStyleCnt="0"/>
      <dgm:spPr/>
    </dgm:pt>
    <dgm:pt modelId="{F2FB89DA-E6ED-4E23-A7E0-52ADE64D2791}" type="pres">
      <dgm:prSet presAssocID="{D611012C-7571-4B95-BB98-BFDEEE48A68F}" presName="composite" presStyleCnt="0"/>
      <dgm:spPr/>
    </dgm:pt>
    <dgm:pt modelId="{7E75A78B-1649-4488-AC13-13F4B805F8BF}" type="pres">
      <dgm:prSet presAssocID="{D611012C-7571-4B95-BB98-BFDEEE48A68F}" presName="rect1" presStyleLbl="trAlignAcc1" presStyleIdx="1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88CB5AB-C913-4F60-BCB4-AA6CBE9E4D0A}" type="pres">
      <dgm:prSet presAssocID="{D611012C-7571-4B95-BB98-BFDEEE48A68F}" presName="rect2" presStyleLbl="fgImgPlace1" presStyleIdx="1" presStyleCnt="8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4000" r="-44000"/>
          </a:stretch>
        </a:blipFill>
      </dgm:spPr>
      <dgm:t>
        <a:bodyPr/>
        <a:lstStyle/>
        <a:p>
          <a:endParaRPr lang="tr-TR"/>
        </a:p>
      </dgm:t>
    </dgm:pt>
    <dgm:pt modelId="{4836430B-36C6-4842-AD8D-40EED5BFDF54}" type="pres">
      <dgm:prSet presAssocID="{9AD806F6-6FCF-4BAF-AEBB-4A4B04A87E3E}" presName="sibTrans" presStyleCnt="0"/>
      <dgm:spPr/>
    </dgm:pt>
    <dgm:pt modelId="{0F992C01-0C02-4C44-9730-F1196C78A8E5}" type="pres">
      <dgm:prSet presAssocID="{8D4AE0D2-E597-4B2A-9C55-F67B46106DA3}" presName="composite" presStyleCnt="0"/>
      <dgm:spPr/>
    </dgm:pt>
    <dgm:pt modelId="{F0418C7A-2CAD-46EB-BF59-FCF81177F2AB}" type="pres">
      <dgm:prSet presAssocID="{8D4AE0D2-E597-4B2A-9C55-F67B46106DA3}" presName="rect1" presStyleLbl="trAlignAcc1" presStyleIdx="2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F1C5153-D629-40ED-9407-B964FA166E05}" type="pres">
      <dgm:prSet presAssocID="{8D4AE0D2-E597-4B2A-9C55-F67B46106DA3}" presName="rect2" presStyleLbl="fgImgPlace1" presStyleIdx="2" presStyleCnt="8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6000" r="-26000"/>
          </a:stretch>
        </a:blipFill>
      </dgm:spPr>
      <dgm:t>
        <a:bodyPr/>
        <a:lstStyle/>
        <a:p>
          <a:endParaRPr lang="tr-TR"/>
        </a:p>
      </dgm:t>
    </dgm:pt>
    <dgm:pt modelId="{164AC082-089A-4806-8EC0-041CDEA5B2C6}" type="pres">
      <dgm:prSet presAssocID="{C8A400C6-13EF-4E96-8CB8-3D3BC689E510}" presName="sibTrans" presStyleCnt="0"/>
      <dgm:spPr/>
    </dgm:pt>
    <dgm:pt modelId="{24CB8F47-ACB3-41AB-8B2D-93DB5ACB121D}" type="pres">
      <dgm:prSet presAssocID="{76F02EEF-4B41-4CD9-AEFB-82A5535B1545}" presName="composite" presStyleCnt="0"/>
      <dgm:spPr/>
    </dgm:pt>
    <dgm:pt modelId="{7FE23881-D705-4D71-BDA0-C12789E8798B}" type="pres">
      <dgm:prSet presAssocID="{76F02EEF-4B41-4CD9-AEFB-82A5535B1545}" presName="rect1" presStyleLbl="trAlignAcc1" presStyleIdx="3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D8D2C2C-C92F-44E8-BD02-18C63704FF3A}" type="pres">
      <dgm:prSet presAssocID="{76F02EEF-4B41-4CD9-AEFB-82A5535B1545}" presName="rect2" presStyleLbl="fgImgPlace1" presStyleIdx="3" presStyleCnt="8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1000" r="-61000"/>
          </a:stretch>
        </a:blipFill>
      </dgm:spPr>
      <dgm:t>
        <a:bodyPr/>
        <a:lstStyle/>
        <a:p>
          <a:endParaRPr lang="tr-TR"/>
        </a:p>
      </dgm:t>
    </dgm:pt>
    <dgm:pt modelId="{090831EA-5A5D-47DF-B025-43669A9C4A78}" type="pres">
      <dgm:prSet presAssocID="{7713F9CF-4796-44DE-9EE2-560E8AB1D176}" presName="sibTrans" presStyleCnt="0"/>
      <dgm:spPr/>
    </dgm:pt>
    <dgm:pt modelId="{3C1AF69D-F4C7-4D08-AF67-337154D2C0B8}" type="pres">
      <dgm:prSet presAssocID="{60818A05-7F71-49F6-9DDA-340D85FD184E}" presName="composite" presStyleCnt="0"/>
      <dgm:spPr/>
    </dgm:pt>
    <dgm:pt modelId="{50B67116-7697-4373-ACCF-D4B545290C4F}" type="pres">
      <dgm:prSet presAssocID="{60818A05-7F71-49F6-9DDA-340D85FD184E}" presName="rect1" presStyleLbl="trAlignAcc1" presStyleIdx="4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2EB8E41-D58A-463F-B9EB-429655071931}" type="pres">
      <dgm:prSet presAssocID="{60818A05-7F71-49F6-9DDA-340D85FD184E}" presName="rect2" presStyleLbl="fgImgPlace1" presStyleIdx="4" presStyleCnt="8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0" r="-50000"/>
          </a:stretch>
        </a:blipFill>
      </dgm:spPr>
      <dgm:t>
        <a:bodyPr/>
        <a:lstStyle/>
        <a:p>
          <a:endParaRPr lang="tr-TR"/>
        </a:p>
      </dgm:t>
    </dgm:pt>
    <dgm:pt modelId="{80006D05-4BC8-46E8-B127-5DD003B31D5F}" type="pres">
      <dgm:prSet presAssocID="{B4DB4713-9CDE-467D-A0CF-02EEF6D85F60}" presName="sibTrans" presStyleCnt="0"/>
      <dgm:spPr/>
    </dgm:pt>
    <dgm:pt modelId="{EEB5655E-A7E0-4666-B06A-B25140645176}" type="pres">
      <dgm:prSet presAssocID="{F69B4DD4-0ABC-4607-A25D-970018161164}" presName="composite" presStyleCnt="0"/>
      <dgm:spPr/>
    </dgm:pt>
    <dgm:pt modelId="{F95849F0-EF56-4F75-9EFE-38E0585B7AAA}" type="pres">
      <dgm:prSet presAssocID="{F69B4DD4-0ABC-4607-A25D-970018161164}" presName="rect1" presStyleLbl="trAlignAcc1" presStyleIdx="5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4D05F02-3852-4255-8FC8-DC3989E3C280}" type="pres">
      <dgm:prSet presAssocID="{F69B4DD4-0ABC-4607-A25D-970018161164}" presName="rect2" presStyleLbl="fgImgPlace1" presStyleIdx="5" presStyleCnt="8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4000" r="-84000"/>
          </a:stretch>
        </a:blipFill>
      </dgm:spPr>
      <dgm:t>
        <a:bodyPr/>
        <a:lstStyle/>
        <a:p>
          <a:endParaRPr lang="tr-TR"/>
        </a:p>
      </dgm:t>
    </dgm:pt>
    <dgm:pt modelId="{8821AE99-C3B6-4F78-88FA-A0813612FF46}" type="pres">
      <dgm:prSet presAssocID="{F92A33F7-C668-48A1-B55F-BE087691A3AF}" presName="sibTrans" presStyleCnt="0"/>
      <dgm:spPr/>
    </dgm:pt>
    <dgm:pt modelId="{DE37350A-E435-4EA3-A1A4-08866F711B30}" type="pres">
      <dgm:prSet presAssocID="{4E25194E-F5AA-47E9-96A6-5E23E103761B}" presName="composite" presStyleCnt="0"/>
      <dgm:spPr/>
    </dgm:pt>
    <dgm:pt modelId="{89803F63-D02D-40D4-BE4F-FE6E4216E326}" type="pres">
      <dgm:prSet presAssocID="{4E25194E-F5AA-47E9-96A6-5E23E103761B}" presName="rect1" presStyleLbl="trAlignAcc1" presStyleIdx="6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03CCA65-BB76-4609-9CE2-8E3ECAB0DED7}" type="pres">
      <dgm:prSet presAssocID="{4E25194E-F5AA-47E9-96A6-5E23E103761B}" presName="rect2" presStyleLbl="fgImgPlace1" presStyleIdx="6" presStyleCnt="8"/>
      <dgm:spPr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0" r="-50000"/>
          </a:stretch>
        </a:blipFill>
      </dgm:spPr>
      <dgm:t>
        <a:bodyPr/>
        <a:lstStyle/>
        <a:p>
          <a:endParaRPr lang="tr-TR"/>
        </a:p>
      </dgm:t>
    </dgm:pt>
    <dgm:pt modelId="{41DB9804-09A8-4F49-8AA1-D86A2077E0D6}" type="pres">
      <dgm:prSet presAssocID="{FC495C73-8ABA-4425-8981-0232189A0020}" presName="sibTrans" presStyleCnt="0"/>
      <dgm:spPr/>
    </dgm:pt>
    <dgm:pt modelId="{AE72CD0E-EAF8-4FC1-B62F-F2C3F63893D4}" type="pres">
      <dgm:prSet presAssocID="{DC31486C-99B2-45DB-B2B6-E2CE60AEB8E4}" presName="composite" presStyleCnt="0"/>
      <dgm:spPr/>
    </dgm:pt>
    <dgm:pt modelId="{C7F210A2-2B15-4612-8648-AFA600462D01}" type="pres">
      <dgm:prSet presAssocID="{DC31486C-99B2-45DB-B2B6-E2CE60AEB8E4}" presName="rect1" presStyleLbl="trAlignAcc1" presStyleIdx="7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541509A-ECFA-431F-8BF0-FE7CBADFE5CA}" type="pres">
      <dgm:prSet presAssocID="{DC31486C-99B2-45DB-B2B6-E2CE60AEB8E4}" presName="rect2" presStyleLbl="fgImgPlace1" presStyleIdx="7" presStyleCnt="8"/>
      <dgm:spPr>
        <a:blipFill>
          <a:blip xmlns:r="http://schemas.openxmlformats.org/officeDocument/2006/relationships"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9000" r="-59000"/>
          </a:stretch>
        </a:blipFill>
      </dgm:spPr>
      <dgm:t>
        <a:bodyPr/>
        <a:lstStyle/>
        <a:p>
          <a:endParaRPr lang="tr-TR"/>
        </a:p>
      </dgm:t>
    </dgm:pt>
  </dgm:ptLst>
  <dgm:cxnLst>
    <dgm:cxn modelId="{BB4F90B2-87A9-4DF1-A170-182CC7B7B4BA}" type="presOf" srcId="{4E25194E-F5AA-47E9-96A6-5E23E103761B}" destId="{89803F63-D02D-40D4-BE4F-FE6E4216E326}" srcOrd="0" destOrd="0" presId="urn:microsoft.com/office/officeart/2008/layout/PictureStrips"/>
    <dgm:cxn modelId="{A573E0BF-1894-478E-9715-156AACEEE0B7}" type="presOf" srcId="{DC31486C-99B2-45DB-B2B6-E2CE60AEB8E4}" destId="{C7F210A2-2B15-4612-8648-AFA600462D01}" srcOrd="0" destOrd="0" presId="urn:microsoft.com/office/officeart/2008/layout/PictureStrips"/>
    <dgm:cxn modelId="{2074E321-1975-472D-8804-263DA33942D1}" srcId="{2AD75279-16DC-4AFF-8CF1-D0F49DCAFD4B}" destId="{4E25194E-F5AA-47E9-96A6-5E23E103761B}" srcOrd="6" destOrd="0" parTransId="{0FF04A5C-5CC2-420E-98C6-8075CE9600F4}" sibTransId="{FC495C73-8ABA-4425-8981-0232189A0020}"/>
    <dgm:cxn modelId="{FC215727-C603-4A7F-BCD3-83B93845DF02}" srcId="{2AD75279-16DC-4AFF-8CF1-D0F49DCAFD4B}" destId="{8D4AE0D2-E597-4B2A-9C55-F67B46106DA3}" srcOrd="2" destOrd="0" parTransId="{93061D3A-E584-4D8E-BFDD-0C6C742EECFF}" sibTransId="{C8A400C6-13EF-4E96-8CB8-3D3BC689E510}"/>
    <dgm:cxn modelId="{5CF470CA-62E2-4947-AE75-D9CE43F4D3A6}" type="presOf" srcId="{8D4AE0D2-E597-4B2A-9C55-F67B46106DA3}" destId="{F0418C7A-2CAD-46EB-BF59-FCF81177F2AB}" srcOrd="0" destOrd="0" presId="urn:microsoft.com/office/officeart/2008/layout/PictureStrips"/>
    <dgm:cxn modelId="{14B3C38C-479D-4100-9145-8D16B75B32DC}" srcId="{2AD75279-16DC-4AFF-8CF1-D0F49DCAFD4B}" destId="{F69B4DD4-0ABC-4607-A25D-970018161164}" srcOrd="5" destOrd="0" parTransId="{A2F98B65-9569-41AA-8B36-9F4855F21AE4}" sibTransId="{F92A33F7-C668-48A1-B55F-BE087691A3AF}"/>
    <dgm:cxn modelId="{5A737F31-969B-47AA-B15E-4DDED988FE17}" srcId="{2AD75279-16DC-4AFF-8CF1-D0F49DCAFD4B}" destId="{D611012C-7571-4B95-BB98-BFDEEE48A68F}" srcOrd="1" destOrd="0" parTransId="{4E5AA45A-C544-4FC1-8534-338FD1EEB73B}" sibTransId="{9AD806F6-6FCF-4BAF-AEBB-4A4B04A87E3E}"/>
    <dgm:cxn modelId="{D0397557-2F34-41A1-B8AE-57D7E7E7192A}" type="presOf" srcId="{F69B4DD4-0ABC-4607-A25D-970018161164}" destId="{F95849F0-EF56-4F75-9EFE-38E0585B7AAA}" srcOrd="0" destOrd="0" presId="urn:microsoft.com/office/officeart/2008/layout/PictureStrips"/>
    <dgm:cxn modelId="{90FDDFD0-77A6-446B-9F5D-7B3E82413D42}" srcId="{2AD75279-16DC-4AFF-8CF1-D0F49DCAFD4B}" destId="{60818A05-7F71-49F6-9DDA-340D85FD184E}" srcOrd="4" destOrd="0" parTransId="{63CC40B2-8BB9-42F6-BBED-BD44922E65DA}" sibTransId="{B4DB4713-9CDE-467D-A0CF-02EEF6D85F60}"/>
    <dgm:cxn modelId="{B5103729-D315-4349-917E-A3DD5EABD183}" type="presOf" srcId="{76F02EEF-4B41-4CD9-AEFB-82A5535B1545}" destId="{7FE23881-D705-4D71-BDA0-C12789E8798B}" srcOrd="0" destOrd="0" presId="urn:microsoft.com/office/officeart/2008/layout/PictureStrips"/>
    <dgm:cxn modelId="{2E630985-F3F7-4483-B8AE-DF07059FE8E7}" srcId="{2AD75279-16DC-4AFF-8CF1-D0F49DCAFD4B}" destId="{35E942D6-8404-4E23-BFA1-C7A580941914}" srcOrd="0" destOrd="0" parTransId="{589F674B-3959-4A9B-B38E-7931B7321753}" sibTransId="{9471B628-1BDF-45CD-AA29-45B988FBBFC8}"/>
    <dgm:cxn modelId="{990CA391-A5AC-4150-9C0A-2752B4009830}" type="presOf" srcId="{60818A05-7F71-49F6-9DDA-340D85FD184E}" destId="{50B67116-7697-4373-ACCF-D4B545290C4F}" srcOrd="0" destOrd="0" presId="urn:microsoft.com/office/officeart/2008/layout/PictureStrips"/>
    <dgm:cxn modelId="{A5E5FDC9-AD7E-4CF2-9919-E2BE81BFE262}" srcId="{2AD75279-16DC-4AFF-8CF1-D0F49DCAFD4B}" destId="{76F02EEF-4B41-4CD9-AEFB-82A5535B1545}" srcOrd="3" destOrd="0" parTransId="{DF9A0463-8E78-4882-94D1-D7DC1C1134FF}" sibTransId="{7713F9CF-4796-44DE-9EE2-560E8AB1D176}"/>
    <dgm:cxn modelId="{5993C6C8-B32F-4716-9656-49F082C20AE6}" type="presOf" srcId="{D611012C-7571-4B95-BB98-BFDEEE48A68F}" destId="{7E75A78B-1649-4488-AC13-13F4B805F8BF}" srcOrd="0" destOrd="0" presId="urn:microsoft.com/office/officeart/2008/layout/PictureStrips"/>
    <dgm:cxn modelId="{0CCA9A3D-8173-4C94-9B9E-F50C19FFE70C}" srcId="{2AD75279-16DC-4AFF-8CF1-D0F49DCAFD4B}" destId="{DC31486C-99B2-45DB-B2B6-E2CE60AEB8E4}" srcOrd="7" destOrd="0" parTransId="{782DC020-27B3-49B3-A0A8-20C65A4A60C3}" sibTransId="{689738C0-611A-4E1B-A3BE-BA8681FE44D3}"/>
    <dgm:cxn modelId="{24DF5EB8-037E-44A2-95BC-637559F4E6DE}" type="presOf" srcId="{35E942D6-8404-4E23-BFA1-C7A580941914}" destId="{CDE949C3-721D-4A40-9A1A-891B1A0D4E7C}" srcOrd="0" destOrd="0" presId="urn:microsoft.com/office/officeart/2008/layout/PictureStrips"/>
    <dgm:cxn modelId="{F2E968B2-BA61-494F-BC14-02C6B09098E0}" type="presOf" srcId="{2AD75279-16DC-4AFF-8CF1-D0F49DCAFD4B}" destId="{B17F5F89-594F-4081-AAAF-4BCA53C8EA21}" srcOrd="0" destOrd="0" presId="urn:microsoft.com/office/officeart/2008/layout/PictureStrips"/>
    <dgm:cxn modelId="{12136F80-15B7-48EA-BE9D-C6DCE1A31D9C}" type="presParOf" srcId="{B17F5F89-594F-4081-AAAF-4BCA53C8EA21}" destId="{7CE74F96-BF35-44FE-A14C-FACC99C1BD14}" srcOrd="0" destOrd="0" presId="urn:microsoft.com/office/officeart/2008/layout/PictureStrips"/>
    <dgm:cxn modelId="{7DA96152-5E4B-44D6-A3E1-52D80FEAC7BE}" type="presParOf" srcId="{7CE74F96-BF35-44FE-A14C-FACC99C1BD14}" destId="{CDE949C3-721D-4A40-9A1A-891B1A0D4E7C}" srcOrd="0" destOrd="0" presId="urn:microsoft.com/office/officeart/2008/layout/PictureStrips"/>
    <dgm:cxn modelId="{4326D3A1-71E7-460F-ACD3-328462B93380}" type="presParOf" srcId="{7CE74F96-BF35-44FE-A14C-FACC99C1BD14}" destId="{573BDCAC-384F-44FD-8C36-989A958A859F}" srcOrd="1" destOrd="0" presId="urn:microsoft.com/office/officeart/2008/layout/PictureStrips"/>
    <dgm:cxn modelId="{0A054472-3C77-406E-88C4-4D298D2CB3E6}" type="presParOf" srcId="{B17F5F89-594F-4081-AAAF-4BCA53C8EA21}" destId="{AB080A2E-97B6-4281-9302-9C793682A0D1}" srcOrd="1" destOrd="0" presId="urn:microsoft.com/office/officeart/2008/layout/PictureStrips"/>
    <dgm:cxn modelId="{92A60141-E73F-4C43-9C0F-C4A62D8F0FBC}" type="presParOf" srcId="{B17F5F89-594F-4081-AAAF-4BCA53C8EA21}" destId="{F2FB89DA-E6ED-4E23-A7E0-52ADE64D2791}" srcOrd="2" destOrd="0" presId="urn:microsoft.com/office/officeart/2008/layout/PictureStrips"/>
    <dgm:cxn modelId="{47CF1415-752B-4174-A6B5-5B6ADEE56474}" type="presParOf" srcId="{F2FB89DA-E6ED-4E23-A7E0-52ADE64D2791}" destId="{7E75A78B-1649-4488-AC13-13F4B805F8BF}" srcOrd="0" destOrd="0" presId="urn:microsoft.com/office/officeart/2008/layout/PictureStrips"/>
    <dgm:cxn modelId="{85265D2C-5314-415B-9D60-3776D85D6D73}" type="presParOf" srcId="{F2FB89DA-E6ED-4E23-A7E0-52ADE64D2791}" destId="{D88CB5AB-C913-4F60-BCB4-AA6CBE9E4D0A}" srcOrd="1" destOrd="0" presId="urn:microsoft.com/office/officeart/2008/layout/PictureStrips"/>
    <dgm:cxn modelId="{2C5A8E3C-9EFF-4B3C-B896-390A6927F600}" type="presParOf" srcId="{B17F5F89-594F-4081-AAAF-4BCA53C8EA21}" destId="{4836430B-36C6-4842-AD8D-40EED5BFDF54}" srcOrd="3" destOrd="0" presId="urn:microsoft.com/office/officeart/2008/layout/PictureStrips"/>
    <dgm:cxn modelId="{2FC2D662-FE9C-4C3C-93E0-6C23E3436A30}" type="presParOf" srcId="{B17F5F89-594F-4081-AAAF-4BCA53C8EA21}" destId="{0F992C01-0C02-4C44-9730-F1196C78A8E5}" srcOrd="4" destOrd="0" presId="urn:microsoft.com/office/officeart/2008/layout/PictureStrips"/>
    <dgm:cxn modelId="{5B05CF6F-4333-4289-A3CB-1E9D895255BD}" type="presParOf" srcId="{0F992C01-0C02-4C44-9730-F1196C78A8E5}" destId="{F0418C7A-2CAD-46EB-BF59-FCF81177F2AB}" srcOrd="0" destOrd="0" presId="urn:microsoft.com/office/officeart/2008/layout/PictureStrips"/>
    <dgm:cxn modelId="{BF738791-0AD6-4FAF-8CF7-E4DA791EEB50}" type="presParOf" srcId="{0F992C01-0C02-4C44-9730-F1196C78A8E5}" destId="{0F1C5153-D629-40ED-9407-B964FA166E05}" srcOrd="1" destOrd="0" presId="urn:microsoft.com/office/officeart/2008/layout/PictureStrips"/>
    <dgm:cxn modelId="{A5AFCE6C-1E7A-472D-AE39-A431CCC1B523}" type="presParOf" srcId="{B17F5F89-594F-4081-AAAF-4BCA53C8EA21}" destId="{164AC082-089A-4806-8EC0-041CDEA5B2C6}" srcOrd="5" destOrd="0" presId="urn:microsoft.com/office/officeart/2008/layout/PictureStrips"/>
    <dgm:cxn modelId="{C5EE5CB7-1457-408D-B87C-2CF8CC07C289}" type="presParOf" srcId="{B17F5F89-594F-4081-AAAF-4BCA53C8EA21}" destId="{24CB8F47-ACB3-41AB-8B2D-93DB5ACB121D}" srcOrd="6" destOrd="0" presId="urn:microsoft.com/office/officeart/2008/layout/PictureStrips"/>
    <dgm:cxn modelId="{672299A1-6CC5-44FD-9E8D-4F86D108E705}" type="presParOf" srcId="{24CB8F47-ACB3-41AB-8B2D-93DB5ACB121D}" destId="{7FE23881-D705-4D71-BDA0-C12789E8798B}" srcOrd="0" destOrd="0" presId="urn:microsoft.com/office/officeart/2008/layout/PictureStrips"/>
    <dgm:cxn modelId="{0A0ABD1B-0218-4DBB-B0AA-F7D5F097ED77}" type="presParOf" srcId="{24CB8F47-ACB3-41AB-8B2D-93DB5ACB121D}" destId="{BD8D2C2C-C92F-44E8-BD02-18C63704FF3A}" srcOrd="1" destOrd="0" presId="urn:microsoft.com/office/officeart/2008/layout/PictureStrips"/>
    <dgm:cxn modelId="{15395C72-1D21-46CD-B5BB-B06D24AED713}" type="presParOf" srcId="{B17F5F89-594F-4081-AAAF-4BCA53C8EA21}" destId="{090831EA-5A5D-47DF-B025-43669A9C4A78}" srcOrd="7" destOrd="0" presId="urn:microsoft.com/office/officeart/2008/layout/PictureStrips"/>
    <dgm:cxn modelId="{EDF6D702-CAC3-42B5-8083-AC2294A166DB}" type="presParOf" srcId="{B17F5F89-594F-4081-AAAF-4BCA53C8EA21}" destId="{3C1AF69D-F4C7-4D08-AF67-337154D2C0B8}" srcOrd="8" destOrd="0" presId="urn:microsoft.com/office/officeart/2008/layout/PictureStrips"/>
    <dgm:cxn modelId="{E671AA0B-4E5E-435D-8343-0BDBBAA4DB8B}" type="presParOf" srcId="{3C1AF69D-F4C7-4D08-AF67-337154D2C0B8}" destId="{50B67116-7697-4373-ACCF-D4B545290C4F}" srcOrd="0" destOrd="0" presId="urn:microsoft.com/office/officeart/2008/layout/PictureStrips"/>
    <dgm:cxn modelId="{E604B638-E9A5-4071-AD19-2B3055199666}" type="presParOf" srcId="{3C1AF69D-F4C7-4D08-AF67-337154D2C0B8}" destId="{D2EB8E41-D58A-463F-B9EB-429655071931}" srcOrd="1" destOrd="0" presId="urn:microsoft.com/office/officeart/2008/layout/PictureStrips"/>
    <dgm:cxn modelId="{07D9EBFF-6E12-4627-804A-736BDB4B200D}" type="presParOf" srcId="{B17F5F89-594F-4081-AAAF-4BCA53C8EA21}" destId="{80006D05-4BC8-46E8-B127-5DD003B31D5F}" srcOrd="9" destOrd="0" presId="urn:microsoft.com/office/officeart/2008/layout/PictureStrips"/>
    <dgm:cxn modelId="{CC7C610D-324E-4B89-B995-A0FB95F57D75}" type="presParOf" srcId="{B17F5F89-594F-4081-AAAF-4BCA53C8EA21}" destId="{EEB5655E-A7E0-4666-B06A-B25140645176}" srcOrd="10" destOrd="0" presId="urn:microsoft.com/office/officeart/2008/layout/PictureStrips"/>
    <dgm:cxn modelId="{19FD5E93-7EC8-47CF-AE89-5BAF42685A7D}" type="presParOf" srcId="{EEB5655E-A7E0-4666-B06A-B25140645176}" destId="{F95849F0-EF56-4F75-9EFE-38E0585B7AAA}" srcOrd="0" destOrd="0" presId="urn:microsoft.com/office/officeart/2008/layout/PictureStrips"/>
    <dgm:cxn modelId="{B86EA31A-E5D5-4865-B6BB-CEF73A741BCA}" type="presParOf" srcId="{EEB5655E-A7E0-4666-B06A-B25140645176}" destId="{F4D05F02-3852-4255-8FC8-DC3989E3C280}" srcOrd="1" destOrd="0" presId="urn:microsoft.com/office/officeart/2008/layout/PictureStrips"/>
    <dgm:cxn modelId="{1E3D2A48-699B-4947-92D4-B7E3A680D587}" type="presParOf" srcId="{B17F5F89-594F-4081-AAAF-4BCA53C8EA21}" destId="{8821AE99-C3B6-4F78-88FA-A0813612FF46}" srcOrd="11" destOrd="0" presId="urn:microsoft.com/office/officeart/2008/layout/PictureStrips"/>
    <dgm:cxn modelId="{F48735EA-BF3F-4295-9540-5912A476B173}" type="presParOf" srcId="{B17F5F89-594F-4081-AAAF-4BCA53C8EA21}" destId="{DE37350A-E435-4EA3-A1A4-08866F711B30}" srcOrd="12" destOrd="0" presId="urn:microsoft.com/office/officeart/2008/layout/PictureStrips"/>
    <dgm:cxn modelId="{70E33AC4-B4ED-4419-8D59-C85D286D0F91}" type="presParOf" srcId="{DE37350A-E435-4EA3-A1A4-08866F711B30}" destId="{89803F63-D02D-40D4-BE4F-FE6E4216E326}" srcOrd="0" destOrd="0" presId="urn:microsoft.com/office/officeart/2008/layout/PictureStrips"/>
    <dgm:cxn modelId="{0B86C46E-A3D7-4957-9D90-C473BFE305D1}" type="presParOf" srcId="{DE37350A-E435-4EA3-A1A4-08866F711B30}" destId="{503CCA65-BB76-4609-9CE2-8E3ECAB0DED7}" srcOrd="1" destOrd="0" presId="urn:microsoft.com/office/officeart/2008/layout/PictureStrips"/>
    <dgm:cxn modelId="{FBA9DE5F-AA96-4B5E-BA14-37E5076146C8}" type="presParOf" srcId="{B17F5F89-594F-4081-AAAF-4BCA53C8EA21}" destId="{41DB9804-09A8-4F49-8AA1-D86A2077E0D6}" srcOrd="13" destOrd="0" presId="urn:microsoft.com/office/officeart/2008/layout/PictureStrips"/>
    <dgm:cxn modelId="{B7CA767E-261D-4F8B-BCBC-DA5F33EB7E8A}" type="presParOf" srcId="{B17F5F89-594F-4081-AAAF-4BCA53C8EA21}" destId="{AE72CD0E-EAF8-4FC1-B62F-F2C3F63893D4}" srcOrd="14" destOrd="0" presId="urn:microsoft.com/office/officeart/2008/layout/PictureStrips"/>
    <dgm:cxn modelId="{F870B23C-65DA-4119-81D5-1DE7B764CAE0}" type="presParOf" srcId="{AE72CD0E-EAF8-4FC1-B62F-F2C3F63893D4}" destId="{C7F210A2-2B15-4612-8648-AFA600462D01}" srcOrd="0" destOrd="0" presId="urn:microsoft.com/office/officeart/2008/layout/PictureStrips"/>
    <dgm:cxn modelId="{C1DB7CD6-AF1C-4787-A804-FEE32AFBC57C}" type="presParOf" srcId="{AE72CD0E-EAF8-4FC1-B62F-F2C3F63893D4}" destId="{7541509A-ECFA-431F-8BF0-FE7CBADFE5CA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B4696A1-6141-4C9F-ADD5-514C13F8A543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8E9B18D-695D-4DB7-AE35-2452834BDB6E}">
      <dgm:prSet phldrT="[Metin]"/>
      <dgm:spPr/>
      <dgm:t>
        <a:bodyPr/>
        <a:lstStyle/>
        <a:p>
          <a:r>
            <a:rPr lang="tr-TR" b="1" dirty="0" smtClean="0"/>
            <a:t>TAMAMLAYICI HİZMET</a:t>
          </a:r>
          <a:endParaRPr lang="tr-TR" b="1" dirty="0"/>
        </a:p>
      </dgm:t>
    </dgm:pt>
    <dgm:pt modelId="{42CA0438-6E97-4F7B-910A-98820CB5F7DC}" type="parTrans" cxnId="{57A56691-B179-464A-9BCE-6A11A298F6A7}">
      <dgm:prSet/>
      <dgm:spPr/>
      <dgm:t>
        <a:bodyPr/>
        <a:lstStyle/>
        <a:p>
          <a:endParaRPr lang="tr-TR"/>
        </a:p>
      </dgm:t>
    </dgm:pt>
    <dgm:pt modelId="{5705A27C-1B8E-4F79-8C50-C77C29D64397}" type="sibTrans" cxnId="{57A56691-B179-464A-9BCE-6A11A298F6A7}">
      <dgm:prSet/>
      <dgm:spPr/>
      <dgm:t>
        <a:bodyPr/>
        <a:lstStyle/>
        <a:p>
          <a:endParaRPr lang="tr-TR"/>
        </a:p>
      </dgm:t>
    </dgm:pt>
    <dgm:pt modelId="{EB159983-3225-4855-AAE1-9E4D1B72EB7F}">
      <dgm:prSet phldrT="[Metin]"/>
      <dgm:spPr/>
      <dgm:t>
        <a:bodyPr/>
        <a:lstStyle/>
        <a:p>
          <a:r>
            <a:rPr lang="tr-TR" b="1" dirty="0" smtClean="0"/>
            <a:t>SOMUT HİZMET</a:t>
          </a:r>
          <a:endParaRPr lang="tr-TR" b="1" dirty="0"/>
        </a:p>
      </dgm:t>
    </dgm:pt>
    <dgm:pt modelId="{05C2D755-5698-4208-870D-390AA99C65D2}" type="parTrans" cxnId="{76824F71-F6C0-47A2-88DF-DE27AD9AC3ED}">
      <dgm:prSet/>
      <dgm:spPr/>
      <dgm:t>
        <a:bodyPr/>
        <a:lstStyle/>
        <a:p>
          <a:endParaRPr lang="tr-TR"/>
        </a:p>
      </dgm:t>
    </dgm:pt>
    <dgm:pt modelId="{F2AA206E-835E-4ED8-A918-6AC3A99C399B}" type="sibTrans" cxnId="{76824F71-F6C0-47A2-88DF-DE27AD9AC3ED}">
      <dgm:prSet/>
      <dgm:spPr/>
      <dgm:t>
        <a:bodyPr/>
        <a:lstStyle/>
        <a:p>
          <a:endParaRPr lang="tr-TR"/>
        </a:p>
      </dgm:t>
    </dgm:pt>
    <dgm:pt modelId="{DE6C0960-79D2-479A-8395-F948F57971B5}">
      <dgm:prSet phldrT="[Metin]"/>
      <dgm:spPr/>
      <dgm:t>
        <a:bodyPr/>
        <a:lstStyle/>
        <a:p>
          <a:r>
            <a:rPr lang="tr-TR" b="1" dirty="0" smtClean="0"/>
            <a:t>ÖZ HİZMET</a:t>
          </a:r>
          <a:endParaRPr lang="tr-TR" b="1" dirty="0"/>
        </a:p>
      </dgm:t>
    </dgm:pt>
    <dgm:pt modelId="{96A0F4E3-7F38-4F20-8851-C622E4DBCD4E}" type="parTrans" cxnId="{7105B58D-58F4-4AA7-A0B2-B5C432C5C80B}">
      <dgm:prSet/>
      <dgm:spPr/>
      <dgm:t>
        <a:bodyPr/>
        <a:lstStyle/>
        <a:p>
          <a:endParaRPr lang="tr-TR"/>
        </a:p>
      </dgm:t>
    </dgm:pt>
    <dgm:pt modelId="{64FC29E3-FFE2-4982-B6DA-8B7FC2FA3A52}" type="sibTrans" cxnId="{7105B58D-58F4-4AA7-A0B2-B5C432C5C80B}">
      <dgm:prSet/>
      <dgm:spPr/>
      <dgm:t>
        <a:bodyPr/>
        <a:lstStyle/>
        <a:p>
          <a:endParaRPr lang="tr-TR"/>
        </a:p>
      </dgm:t>
    </dgm:pt>
    <dgm:pt modelId="{1D5C9B6F-261D-4441-9107-240F902AB34F}" type="pres">
      <dgm:prSet presAssocID="{4B4696A1-6141-4C9F-ADD5-514C13F8A543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6A235E26-0AC5-4328-9743-0B4864F0EF6F}" type="pres">
      <dgm:prSet presAssocID="{4B4696A1-6141-4C9F-ADD5-514C13F8A543}" presName="comp1" presStyleCnt="0"/>
      <dgm:spPr/>
    </dgm:pt>
    <dgm:pt modelId="{69993BBC-A97C-4EDE-A947-F26F565ABB1E}" type="pres">
      <dgm:prSet presAssocID="{4B4696A1-6141-4C9F-ADD5-514C13F8A543}" presName="circle1" presStyleLbl="node1" presStyleIdx="0" presStyleCnt="3"/>
      <dgm:spPr/>
      <dgm:t>
        <a:bodyPr/>
        <a:lstStyle/>
        <a:p>
          <a:endParaRPr lang="tr-TR"/>
        </a:p>
      </dgm:t>
    </dgm:pt>
    <dgm:pt modelId="{B526BABB-4364-44BE-9B49-00F1F1DBF529}" type="pres">
      <dgm:prSet presAssocID="{4B4696A1-6141-4C9F-ADD5-514C13F8A543}" presName="c1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621ED23-E660-4EC1-82B1-804D8664499F}" type="pres">
      <dgm:prSet presAssocID="{4B4696A1-6141-4C9F-ADD5-514C13F8A543}" presName="comp2" presStyleCnt="0"/>
      <dgm:spPr/>
    </dgm:pt>
    <dgm:pt modelId="{B27DE99E-18F6-4BA8-9010-A37E535DE1ED}" type="pres">
      <dgm:prSet presAssocID="{4B4696A1-6141-4C9F-ADD5-514C13F8A543}" presName="circle2" presStyleLbl="node1" presStyleIdx="1" presStyleCnt="3"/>
      <dgm:spPr/>
      <dgm:t>
        <a:bodyPr/>
        <a:lstStyle/>
        <a:p>
          <a:endParaRPr lang="tr-TR"/>
        </a:p>
      </dgm:t>
    </dgm:pt>
    <dgm:pt modelId="{C6DD8212-8EEC-4762-A0F4-6609E4B09F69}" type="pres">
      <dgm:prSet presAssocID="{4B4696A1-6141-4C9F-ADD5-514C13F8A543}" presName="c2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5965F8A-873A-4054-AAB7-85118E460613}" type="pres">
      <dgm:prSet presAssocID="{4B4696A1-6141-4C9F-ADD5-514C13F8A543}" presName="comp3" presStyleCnt="0"/>
      <dgm:spPr/>
    </dgm:pt>
    <dgm:pt modelId="{B1C9124F-ED8C-49BE-88B1-D47E4169CDB1}" type="pres">
      <dgm:prSet presAssocID="{4B4696A1-6141-4C9F-ADD5-514C13F8A543}" presName="circle3" presStyleLbl="node1" presStyleIdx="2" presStyleCnt="3"/>
      <dgm:spPr/>
      <dgm:t>
        <a:bodyPr/>
        <a:lstStyle/>
        <a:p>
          <a:endParaRPr lang="tr-TR"/>
        </a:p>
      </dgm:t>
    </dgm:pt>
    <dgm:pt modelId="{0308A51E-09E5-41C9-8960-A70D55E4708C}" type="pres">
      <dgm:prSet presAssocID="{4B4696A1-6141-4C9F-ADD5-514C13F8A543}" presName="c3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6824F71-F6C0-47A2-88DF-DE27AD9AC3ED}" srcId="{4B4696A1-6141-4C9F-ADD5-514C13F8A543}" destId="{EB159983-3225-4855-AAE1-9E4D1B72EB7F}" srcOrd="1" destOrd="0" parTransId="{05C2D755-5698-4208-870D-390AA99C65D2}" sibTransId="{F2AA206E-835E-4ED8-A918-6AC3A99C399B}"/>
    <dgm:cxn modelId="{DB1F3742-43FE-482D-ABDA-2F56F5A7CD68}" type="presOf" srcId="{EB159983-3225-4855-AAE1-9E4D1B72EB7F}" destId="{B27DE99E-18F6-4BA8-9010-A37E535DE1ED}" srcOrd="0" destOrd="0" presId="urn:microsoft.com/office/officeart/2005/8/layout/venn2"/>
    <dgm:cxn modelId="{F8C04169-0D9F-48A5-BB9D-77F7470CFB56}" type="presOf" srcId="{DE6C0960-79D2-479A-8395-F948F57971B5}" destId="{0308A51E-09E5-41C9-8960-A70D55E4708C}" srcOrd="1" destOrd="0" presId="urn:microsoft.com/office/officeart/2005/8/layout/venn2"/>
    <dgm:cxn modelId="{A3A4E021-BD6F-4282-A354-5F25BC82E4A3}" type="presOf" srcId="{4B4696A1-6141-4C9F-ADD5-514C13F8A543}" destId="{1D5C9B6F-261D-4441-9107-240F902AB34F}" srcOrd="0" destOrd="0" presId="urn:microsoft.com/office/officeart/2005/8/layout/venn2"/>
    <dgm:cxn modelId="{7105B58D-58F4-4AA7-A0B2-B5C432C5C80B}" srcId="{4B4696A1-6141-4C9F-ADD5-514C13F8A543}" destId="{DE6C0960-79D2-479A-8395-F948F57971B5}" srcOrd="2" destOrd="0" parTransId="{96A0F4E3-7F38-4F20-8851-C622E4DBCD4E}" sibTransId="{64FC29E3-FFE2-4982-B6DA-8B7FC2FA3A52}"/>
    <dgm:cxn modelId="{A95B4C7B-B4A8-44EB-AA5E-5E5ACD22ED1C}" type="presOf" srcId="{DE6C0960-79D2-479A-8395-F948F57971B5}" destId="{B1C9124F-ED8C-49BE-88B1-D47E4169CDB1}" srcOrd="0" destOrd="0" presId="urn:microsoft.com/office/officeart/2005/8/layout/venn2"/>
    <dgm:cxn modelId="{57A56691-B179-464A-9BCE-6A11A298F6A7}" srcId="{4B4696A1-6141-4C9F-ADD5-514C13F8A543}" destId="{48E9B18D-695D-4DB7-AE35-2452834BDB6E}" srcOrd="0" destOrd="0" parTransId="{42CA0438-6E97-4F7B-910A-98820CB5F7DC}" sibTransId="{5705A27C-1B8E-4F79-8C50-C77C29D64397}"/>
    <dgm:cxn modelId="{476047BE-2785-40BF-B5EC-9F7A627E6868}" type="presOf" srcId="{48E9B18D-695D-4DB7-AE35-2452834BDB6E}" destId="{69993BBC-A97C-4EDE-A947-F26F565ABB1E}" srcOrd="0" destOrd="0" presId="urn:microsoft.com/office/officeart/2005/8/layout/venn2"/>
    <dgm:cxn modelId="{11893D86-E5C9-48FA-B17C-E4F59907E087}" type="presOf" srcId="{EB159983-3225-4855-AAE1-9E4D1B72EB7F}" destId="{C6DD8212-8EEC-4762-A0F4-6609E4B09F69}" srcOrd="1" destOrd="0" presId="urn:microsoft.com/office/officeart/2005/8/layout/venn2"/>
    <dgm:cxn modelId="{A0D07375-602D-4D1C-BDD1-BFB7F0B5B4DF}" type="presOf" srcId="{48E9B18D-695D-4DB7-AE35-2452834BDB6E}" destId="{B526BABB-4364-44BE-9B49-00F1F1DBF529}" srcOrd="1" destOrd="0" presId="urn:microsoft.com/office/officeart/2005/8/layout/venn2"/>
    <dgm:cxn modelId="{AB543A6B-DB3A-4780-BCD6-CF556696D99E}" type="presParOf" srcId="{1D5C9B6F-261D-4441-9107-240F902AB34F}" destId="{6A235E26-0AC5-4328-9743-0B4864F0EF6F}" srcOrd="0" destOrd="0" presId="urn:microsoft.com/office/officeart/2005/8/layout/venn2"/>
    <dgm:cxn modelId="{0C848DF3-DC95-4430-96FD-C455F721787A}" type="presParOf" srcId="{6A235E26-0AC5-4328-9743-0B4864F0EF6F}" destId="{69993BBC-A97C-4EDE-A947-F26F565ABB1E}" srcOrd="0" destOrd="0" presId="urn:microsoft.com/office/officeart/2005/8/layout/venn2"/>
    <dgm:cxn modelId="{5321740E-CF3C-4282-BA9F-FC499ED1A2A9}" type="presParOf" srcId="{6A235E26-0AC5-4328-9743-0B4864F0EF6F}" destId="{B526BABB-4364-44BE-9B49-00F1F1DBF529}" srcOrd="1" destOrd="0" presId="urn:microsoft.com/office/officeart/2005/8/layout/venn2"/>
    <dgm:cxn modelId="{DA58A5EA-B57D-49F5-BD85-6555F20DCFFC}" type="presParOf" srcId="{1D5C9B6F-261D-4441-9107-240F902AB34F}" destId="{F621ED23-E660-4EC1-82B1-804D8664499F}" srcOrd="1" destOrd="0" presId="urn:microsoft.com/office/officeart/2005/8/layout/venn2"/>
    <dgm:cxn modelId="{743F303F-6FAB-4BA1-8A11-B78B7A1E86CE}" type="presParOf" srcId="{F621ED23-E660-4EC1-82B1-804D8664499F}" destId="{B27DE99E-18F6-4BA8-9010-A37E535DE1ED}" srcOrd="0" destOrd="0" presId="urn:microsoft.com/office/officeart/2005/8/layout/venn2"/>
    <dgm:cxn modelId="{9B6365BC-7B49-4F6B-84AB-32DF6399B329}" type="presParOf" srcId="{F621ED23-E660-4EC1-82B1-804D8664499F}" destId="{C6DD8212-8EEC-4762-A0F4-6609E4B09F69}" srcOrd="1" destOrd="0" presId="urn:microsoft.com/office/officeart/2005/8/layout/venn2"/>
    <dgm:cxn modelId="{00AF7B6E-0E9A-44BE-BF46-6013E532983A}" type="presParOf" srcId="{1D5C9B6F-261D-4441-9107-240F902AB34F}" destId="{E5965F8A-873A-4054-AAB7-85118E460613}" srcOrd="2" destOrd="0" presId="urn:microsoft.com/office/officeart/2005/8/layout/venn2"/>
    <dgm:cxn modelId="{B02AC6C2-5FB7-4545-A39A-69330BA1385C}" type="presParOf" srcId="{E5965F8A-873A-4054-AAB7-85118E460613}" destId="{B1C9124F-ED8C-49BE-88B1-D47E4169CDB1}" srcOrd="0" destOrd="0" presId="urn:microsoft.com/office/officeart/2005/8/layout/venn2"/>
    <dgm:cxn modelId="{9AA2719F-18C5-4BF0-85F8-A2CDA430489A}" type="presParOf" srcId="{E5965F8A-873A-4054-AAB7-85118E460613}" destId="{0308A51E-09E5-41C9-8960-A70D55E4708C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480B988-F541-4B7A-860C-0BA7F979E3D5}" type="doc">
      <dgm:prSet loTypeId="urn:microsoft.com/office/officeart/2008/layout/HorizontalMultiLevelHierarchy" loCatId="hierarchy" qsTypeId="urn:microsoft.com/office/officeart/2005/8/quickstyle/3d2" qsCatId="3D" csTypeId="urn:microsoft.com/office/officeart/2005/8/colors/accent0_1" csCatId="mainScheme" phldr="1"/>
      <dgm:spPr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</dgm:spPr>
      <dgm:t>
        <a:bodyPr/>
        <a:lstStyle/>
        <a:p>
          <a:endParaRPr lang="tr-TR"/>
        </a:p>
      </dgm:t>
    </dgm:pt>
    <dgm:pt modelId="{12F12C9C-97A3-40A1-9DC4-420D9DACE93D}">
      <dgm:prSet phldrT="[Metin]"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r>
            <a:rPr lang="tr-TR" sz="1800" b="1" dirty="0" smtClean="0">
              <a:latin typeface="Times New Roman" pitchFamily="18" charset="0"/>
              <a:cs typeface="Times New Roman" pitchFamily="18" charset="0"/>
            </a:rPr>
            <a:t>Strateji Unsurları</a:t>
          </a:r>
          <a:endParaRPr lang="tr-TR" sz="1800" b="1" dirty="0">
            <a:latin typeface="Times New Roman" pitchFamily="18" charset="0"/>
            <a:cs typeface="Times New Roman" pitchFamily="18" charset="0"/>
          </a:endParaRPr>
        </a:p>
      </dgm:t>
    </dgm:pt>
    <dgm:pt modelId="{F23FB94A-23C5-4D33-998E-651D406E49C2}" type="parTrans" cxnId="{5459074B-4B18-415D-9C40-03A8F62D947E}">
      <dgm:prSet/>
      <dgm:spPr/>
      <dgm:t>
        <a:bodyPr/>
        <a:lstStyle/>
        <a:p>
          <a:endParaRPr lang="tr-TR" sz="1800">
            <a:latin typeface="Times New Roman" pitchFamily="18" charset="0"/>
            <a:cs typeface="Times New Roman" pitchFamily="18" charset="0"/>
          </a:endParaRPr>
        </a:p>
      </dgm:t>
    </dgm:pt>
    <dgm:pt modelId="{6F22D29E-97A0-4BCC-91AC-D2751A13527E}" type="sibTrans" cxnId="{5459074B-4B18-415D-9C40-03A8F62D947E}">
      <dgm:prSet/>
      <dgm:spPr/>
      <dgm:t>
        <a:bodyPr/>
        <a:lstStyle/>
        <a:p>
          <a:endParaRPr lang="tr-TR" sz="1800">
            <a:latin typeface="Times New Roman" pitchFamily="18" charset="0"/>
            <a:cs typeface="Times New Roman" pitchFamily="18" charset="0"/>
          </a:endParaRPr>
        </a:p>
      </dgm:t>
    </dgm:pt>
    <dgm:pt modelId="{A863F0E4-E005-426A-AFAA-1CB18B77E344}">
      <dgm:prSet phldrT="[Metin]"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r>
            <a:rPr lang="tr-TR" sz="1800" dirty="0" smtClean="0">
              <a:latin typeface="Times New Roman" pitchFamily="18" charset="0"/>
              <a:cs typeface="Times New Roman" pitchFamily="18" charset="0"/>
            </a:rPr>
            <a:t>Kaliteli hizmet</a:t>
          </a:r>
          <a:endParaRPr lang="tr-TR" sz="1800" dirty="0">
            <a:latin typeface="Times New Roman" pitchFamily="18" charset="0"/>
            <a:cs typeface="Times New Roman" pitchFamily="18" charset="0"/>
          </a:endParaRPr>
        </a:p>
      </dgm:t>
    </dgm:pt>
    <dgm:pt modelId="{50505441-7C09-4164-813F-61D268C355DC}" type="parTrans" cxnId="{8471ED02-EC68-4BD8-BF62-A3EFD6CDFB58}">
      <dgm:prSet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 sz="1800">
            <a:latin typeface="Times New Roman" pitchFamily="18" charset="0"/>
            <a:cs typeface="Times New Roman" pitchFamily="18" charset="0"/>
          </a:endParaRPr>
        </a:p>
      </dgm:t>
    </dgm:pt>
    <dgm:pt modelId="{47627C60-057A-4B24-B3C6-6424F3401B2B}" type="sibTrans" cxnId="{8471ED02-EC68-4BD8-BF62-A3EFD6CDFB58}">
      <dgm:prSet/>
      <dgm:spPr/>
      <dgm:t>
        <a:bodyPr/>
        <a:lstStyle/>
        <a:p>
          <a:endParaRPr lang="tr-TR" sz="1800">
            <a:latin typeface="Times New Roman" pitchFamily="18" charset="0"/>
            <a:cs typeface="Times New Roman" pitchFamily="18" charset="0"/>
          </a:endParaRPr>
        </a:p>
      </dgm:t>
    </dgm:pt>
    <dgm:pt modelId="{72EB9A9B-683A-4C54-A069-9CA202427D00}">
      <dgm:prSet phldrT="[Metin]"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r>
            <a:rPr lang="tr-TR" sz="1800" dirty="0" smtClean="0">
              <a:latin typeface="Times New Roman" pitchFamily="18" charset="0"/>
              <a:cs typeface="Times New Roman" pitchFamily="18" charset="0"/>
            </a:rPr>
            <a:t>İnsana yatırım</a:t>
          </a:r>
          <a:endParaRPr lang="tr-TR" sz="1800" dirty="0">
            <a:latin typeface="Times New Roman" pitchFamily="18" charset="0"/>
            <a:cs typeface="Times New Roman" pitchFamily="18" charset="0"/>
          </a:endParaRPr>
        </a:p>
      </dgm:t>
    </dgm:pt>
    <dgm:pt modelId="{FB1CB147-AADB-48A4-B61C-A1400C220D02}" type="parTrans" cxnId="{6ADE0760-04B2-47A1-BB8E-8A08C49A5D41}">
      <dgm:prSet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 sz="1800">
            <a:latin typeface="Times New Roman" pitchFamily="18" charset="0"/>
            <a:cs typeface="Times New Roman" pitchFamily="18" charset="0"/>
          </a:endParaRPr>
        </a:p>
      </dgm:t>
    </dgm:pt>
    <dgm:pt modelId="{B45067C2-B3B3-491F-9E00-D77B9DE64A50}" type="sibTrans" cxnId="{6ADE0760-04B2-47A1-BB8E-8A08C49A5D41}">
      <dgm:prSet/>
      <dgm:spPr/>
      <dgm:t>
        <a:bodyPr/>
        <a:lstStyle/>
        <a:p>
          <a:endParaRPr lang="tr-TR" sz="1800">
            <a:latin typeface="Times New Roman" pitchFamily="18" charset="0"/>
            <a:cs typeface="Times New Roman" pitchFamily="18" charset="0"/>
          </a:endParaRPr>
        </a:p>
      </dgm:t>
    </dgm:pt>
    <dgm:pt modelId="{41ECAA45-6EA3-48A4-89C3-BD894D7DBAE2}">
      <dgm:prSet phldrT="[Metin]"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r>
            <a:rPr lang="tr-TR" sz="1800" dirty="0" smtClean="0">
              <a:latin typeface="Times New Roman" pitchFamily="18" charset="0"/>
              <a:cs typeface="Times New Roman" pitchFamily="18" charset="0"/>
            </a:rPr>
            <a:t>Gerçekçi hedef ve performans değerleme</a:t>
          </a:r>
          <a:endParaRPr lang="tr-TR" sz="1800" dirty="0">
            <a:latin typeface="Times New Roman" pitchFamily="18" charset="0"/>
            <a:cs typeface="Times New Roman" pitchFamily="18" charset="0"/>
          </a:endParaRPr>
        </a:p>
      </dgm:t>
    </dgm:pt>
    <dgm:pt modelId="{EAEC775D-DDE0-4E33-BE21-C3434294E5BD}" type="parTrans" cxnId="{9EC38B81-FAE1-4B65-AB6D-F5E6E62D75C5}">
      <dgm:prSet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 sz="1800">
            <a:latin typeface="Times New Roman" pitchFamily="18" charset="0"/>
            <a:cs typeface="Times New Roman" pitchFamily="18" charset="0"/>
          </a:endParaRPr>
        </a:p>
      </dgm:t>
    </dgm:pt>
    <dgm:pt modelId="{FCF3EB60-9B3C-45E3-95A4-F5A332479A52}" type="sibTrans" cxnId="{9EC38B81-FAE1-4B65-AB6D-F5E6E62D75C5}">
      <dgm:prSet/>
      <dgm:spPr/>
      <dgm:t>
        <a:bodyPr/>
        <a:lstStyle/>
        <a:p>
          <a:endParaRPr lang="tr-TR" sz="1800">
            <a:latin typeface="Times New Roman" pitchFamily="18" charset="0"/>
            <a:cs typeface="Times New Roman" pitchFamily="18" charset="0"/>
          </a:endParaRPr>
        </a:p>
      </dgm:t>
    </dgm:pt>
    <dgm:pt modelId="{0C31333E-B93E-4C23-BE50-BFB67D50648D}">
      <dgm:prSet phldrT="[Metin]"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r>
            <a:rPr lang="tr-TR" sz="1800" dirty="0" smtClean="0">
              <a:latin typeface="Times New Roman" pitchFamily="18" charset="0"/>
              <a:cs typeface="Times New Roman" pitchFamily="18" charset="0"/>
            </a:rPr>
            <a:t>İlişki temelli </a:t>
          </a:r>
          <a:r>
            <a:rPr lang="tr-TR" sz="1800" dirty="0" err="1" smtClean="0">
              <a:latin typeface="Times New Roman" pitchFamily="18" charset="0"/>
              <a:cs typeface="Times New Roman" pitchFamily="18" charset="0"/>
            </a:rPr>
            <a:t>arayüz</a:t>
          </a:r>
          <a:endParaRPr lang="tr-TR" sz="1800" dirty="0">
            <a:latin typeface="Times New Roman" pitchFamily="18" charset="0"/>
            <a:cs typeface="Times New Roman" pitchFamily="18" charset="0"/>
          </a:endParaRPr>
        </a:p>
      </dgm:t>
    </dgm:pt>
    <dgm:pt modelId="{96B74235-E72F-4D09-AE5D-73D829E716F4}" type="parTrans" cxnId="{98C558FF-8A96-48B4-A94B-6FCE4BE5F3D0}">
      <dgm:prSet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 sz="1800">
            <a:latin typeface="Times New Roman" pitchFamily="18" charset="0"/>
            <a:cs typeface="Times New Roman" pitchFamily="18" charset="0"/>
          </a:endParaRPr>
        </a:p>
      </dgm:t>
    </dgm:pt>
    <dgm:pt modelId="{F83925B7-EC4B-4E6D-BECB-25548A7C99F6}" type="sibTrans" cxnId="{98C558FF-8A96-48B4-A94B-6FCE4BE5F3D0}">
      <dgm:prSet/>
      <dgm:spPr/>
      <dgm:t>
        <a:bodyPr/>
        <a:lstStyle/>
        <a:p>
          <a:endParaRPr lang="tr-TR" sz="1800">
            <a:latin typeface="Times New Roman" pitchFamily="18" charset="0"/>
            <a:cs typeface="Times New Roman" pitchFamily="18" charset="0"/>
          </a:endParaRPr>
        </a:p>
      </dgm:t>
    </dgm:pt>
    <dgm:pt modelId="{931F084D-AE82-4517-B272-950458B3FA70}">
      <dgm:prSet phldrT="[Metin]"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r>
            <a:rPr lang="tr-TR" sz="1800" dirty="0" smtClean="0">
              <a:latin typeface="Times New Roman" pitchFamily="18" charset="0"/>
              <a:cs typeface="Times New Roman" pitchFamily="18" charset="0"/>
            </a:rPr>
            <a:t>Müşteriyle diyalog</a:t>
          </a:r>
          <a:endParaRPr lang="tr-TR" sz="1800" dirty="0">
            <a:latin typeface="Times New Roman" pitchFamily="18" charset="0"/>
            <a:cs typeface="Times New Roman" pitchFamily="18" charset="0"/>
          </a:endParaRPr>
        </a:p>
      </dgm:t>
    </dgm:pt>
    <dgm:pt modelId="{F10AD2E1-F765-4055-81DA-5FFC0B564ECA}" type="parTrans" cxnId="{02296DD6-7948-42EB-9A27-9A31C4CAE929}">
      <dgm:prSet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 sz="1800">
            <a:latin typeface="Times New Roman" pitchFamily="18" charset="0"/>
            <a:cs typeface="Times New Roman" pitchFamily="18" charset="0"/>
          </a:endParaRPr>
        </a:p>
      </dgm:t>
    </dgm:pt>
    <dgm:pt modelId="{A8C81772-F21A-4650-919D-5970D6383896}" type="sibTrans" cxnId="{02296DD6-7948-42EB-9A27-9A31C4CAE929}">
      <dgm:prSet/>
      <dgm:spPr/>
      <dgm:t>
        <a:bodyPr/>
        <a:lstStyle/>
        <a:p>
          <a:endParaRPr lang="tr-TR" sz="1800">
            <a:latin typeface="Times New Roman" pitchFamily="18" charset="0"/>
            <a:cs typeface="Times New Roman" pitchFamily="18" charset="0"/>
          </a:endParaRPr>
        </a:p>
      </dgm:t>
    </dgm:pt>
    <dgm:pt modelId="{5136D3D3-3374-4244-ADBD-F1A7F0E4DE4F}">
      <dgm:prSet phldrT="[Metin]"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r>
            <a:rPr lang="tr-TR" sz="1800" dirty="0" smtClean="0">
              <a:latin typeface="Times New Roman" pitchFamily="18" charset="0"/>
              <a:cs typeface="Times New Roman" pitchFamily="18" charset="0"/>
            </a:rPr>
            <a:t>Müşteri tatmini</a:t>
          </a:r>
          <a:endParaRPr lang="tr-TR" sz="1800" dirty="0">
            <a:latin typeface="Times New Roman" pitchFamily="18" charset="0"/>
            <a:cs typeface="Times New Roman" pitchFamily="18" charset="0"/>
          </a:endParaRPr>
        </a:p>
      </dgm:t>
    </dgm:pt>
    <dgm:pt modelId="{DAF99F95-54AF-4E5C-B1D5-C3ED16565275}" type="parTrans" cxnId="{1A273B10-4386-46F3-8702-1E5113923F57}">
      <dgm:prSet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 sz="1800">
            <a:latin typeface="Times New Roman" pitchFamily="18" charset="0"/>
            <a:cs typeface="Times New Roman" pitchFamily="18" charset="0"/>
          </a:endParaRPr>
        </a:p>
      </dgm:t>
    </dgm:pt>
    <dgm:pt modelId="{B68BDF35-B0BB-4C51-8A22-09505DC061AE}" type="sibTrans" cxnId="{1A273B10-4386-46F3-8702-1E5113923F57}">
      <dgm:prSet/>
      <dgm:spPr/>
      <dgm:t>
        <a:bodyPr/>
        <a:lstStyle/>
        <a:p>
          <a:endParaRPr lang="tr-TR" sz="1800">
            <a:latin typeface="Times New Roman" pitchFamily="18" charset="0"/>
            <a:cs typeface="Times New Roman" pitchFamily="18" charset="0"/>
          </a:endParaRPr>
        </a:p>
      </dgm:t>
    </dgm:pt>
    <dgm:pt modelId="{C787BB08-98CF-41BB-962B-ACE3F45625CC}" type="pres">
      <dgm:prSet presAssocID="{8480B988-F541-4B7A-860C-0BA7F979E3D5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BA1F2C2-9748-4340-9161-2AC135437011}" type="pres">
      <dgm:prSet presAssocID="{12F12C9C-97A3-40A1-9DC4-420D9DACE93D}" presName="root1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/>
        </a:p>
      </dgm:t>
    </dgm:pt>
    <dgm:pt modelId="{A3390350-E9AD-4D03-A96D-0065527EB977}" type="pres">
      <dgm:prSet presAssocID="{12F12C9C-97A3-40A1-9DC4-420D9DACE93D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821E382-AF6A-4DA1-8B27-D9C193F48186}" type="pres">
      <dgm:prSet presAssocID="{12F12C9C-97A3-40A1-9DC4-420D9DACE93D}" presName="level2hierChild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/>
        </a:p>
      </dgm:t>
    </dgm:pt>
    <dgm:pt modelId="{F74DA030-8AA4-4888-897E-41E1806085FC}" type="pres">
      <dgm:prSet presAssocID="{50505441-7C09-4164-813F-61D268C355DC}" presName="conn2-1" presStyleLbl="parChTrans1D2" presStyleIdx="0" presStyleCnt="6"/>
      <dgm:spPr/>
      <dgm:t>
        <a:bodyPr/>
        <a:lstStyle/>
        <a:p>
          <a:endParaRPr lang="tr-TR"/>
        </a:p>
      </dgm:t>
    </dgm:pt>
    <dgm:pt modelId="{3030D632-D285-4DB8-889D-407432BA2DBC}" type="pres">
      <dgm:prSet presAssocID="{50505441-7C09-4164-813F-61D268C355DC}" presName="connTx" presStyleLbl="parChTrans1D2" presStyleIdx="0" presStyleCnt="6"/>
      <dgm:spPr/>
      <dgm:t>
        <a:bodyPr/>
        <a:lstStyle/>
        <a:p>
          <a:endParaRPr lang="tr-TR"/>
        </a:p>
      </dgm:t>
    </dgm:pt>
    <dgm:pt modelId="{3FD329F5-46E0-4EF3-8EE8-394CCF0CF291}" type="pres">
      <dgm:prSet presAssocID="{A863F0E4-E005-426A-AFAA-1CB18B77E344}" presName="root2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/>
        </a:p>
      </dgm:t>
    </dgm:pt>
    <dgm:pt modelId="{2AB25D80-EAA7-4075-B70F-C731C176DE43}" type="pres">
      <dgm:prSet presAssocID="{A863F0E4-E005-426A-AFAA-1CB18B77E344}" presName="LevelTwoTextNode" presStyleLbl="node2" presStyleIdx="0" presStyleCnt="6" custScaleX="17749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ECEE306-66D3-4EC9-9FA1-81BD9C121949}" type="pres">
      <dgm:prSet presAssocID="{A863F0E4-E005-426A-AFAA-1CB18B77E344}" presName="level3hierChild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/>
        </a:p>
      </dgm:t>
    </dgm:pt>
    <dgm:pt modelId="{406CADC9-36F6-4334-83E1-0C156EE59E0E}" type="pres">
      <dgm:prSet presAssocID="{FB1CB147-AADB-48A4-B61C-A1400C220D02}" presName="conn2-1" presStyleLbl="parChTrans1D2" presStyleIdx="1" presStyleCnt="6"/>
      <dgm:spPr/>
      <dgm:t>
        <a:bodyPr/>
        <a:lstStyle/>
        <a:p>
          <a:endParaRPr lang="tr-TR"/>
        </a:p>
      </dgm:t>
    </dgm:pt>
    <dgm:pt modelId="{7D8ACFD2-19E5-44B0-9DF8-1A6CD5115BCD}" type="pres">
      <dgm:prSet presAssocID="{FB1CB147-AADB-48A4-B61C-A1400C220D02}" presName="connTx" presStyleLbl="parChTrans1D2" presStyleIdx="1" presStyleCnt="6"/>
      <dgm:spPr/>
      <dgm:t>
        <a:bodyPr/>
        <a:lstStyle/>
        <a:p>
          <a:endParaRPr lang="tr-TR"/>
        </a:p>
      </dgm:t>
    </dgm:pt>
    <dgm:pt modelId="{A2B1432E-8A1D-4ABF-A71D-868E9C315077}" type="pres">
      <dgm:prSet presAssocID="{72EB9A9B-683A-4C54-A069-9CA202427D00}" presName="root2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/>
        </a:p>
      </dgm:t>
    </dgm:pt>
    <dgm:pt modelId="{EB3DD04C-C1AB-4D18-844C-EB8DF313AE37}" type="pres">
      <dgm:prSet presAssocID="{72EB9A9B-683A-4C54-A069-9CA202427D00}" presName="LevelTwoTextNode" presStyleLbl="node2" presStyleIdx="1" presStyleCnt="6" custScaleX="17749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8B19F78-2F0F-4043-865E-6F3205CB531C}" type="pres">
      <dgm:prSet presAssocID="{72EB9A9B-683A-4C54-A069-9CA202427D00}" presName="level3hierChild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/>
        </a:p>
      </dgm:t>
    </dgm:pt>
    <dgm:pt modelId="{FE6994A6-AD7F-4622-A89D-A856D2AA568C}" type="pres">
      <dgm:prSet presAssocID="{EAEC775D-DDE0-4E33-BE21-C3434294E5BD}" presName="conn2-1" presStyleLbl="parChTrans1D2" presStyleIdx="2" presStyleCnt="6"/>
      <dgm:spPr/>
      <dgm:t>
        <a:bodyPr/>
        <a:lstStyle/>
        <a:p>
          <a:endParaRPr lang="tr-TR"/>
        </a:p>
      </dgm:t>
    </dgm:pt>
    <dgm:pt modelId="{4F410D14-1A17-4B28-B495-3C879979A535}" type="pres">
      <dgm:prSet presAssocID="{EAEC775D-DDE0-4E33-BE21-C3434294E5BD}" presName="connTx" presStyleLbl="parChTrans1D2" presStyleIdx="2" presStyleCnt="6"/>
      <dgm:spPr/>
      <dgm:t>
        <a:bodyPr/>
        <a:lstStyle/>
        <a:p>
          <a:endParaRPr lang="tr-TR"/>
        </a:p>
      </dgm:t>
    </dgm:pt>
    <dgm:pt modelId="{671361F4-CB8C-4B6A-84AD-3D7B0BFC9078}" type="pres">
      <dgm:prSet presAssocID="{41ECAA45-6EA3-48A4-89C3-BD894D7DBAE2}" presName="root2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/>
        </a:p>
      </dgm:t>
    </dgm:pt>
    <dgm:pt modelId="{D22E449F-A547-4774-8E8E-94E78EB18D39}" type="pres">
      <dgm:prSet presAssocID="{41ECAA45-6EA3-48A4-89C3-BD894D7DBAE2}" presName="LevelTwoTextNode" presStyleLbl="node2" presStyleIdx="2" presStyleCnt="6" custScaleX="17749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490CD52-DB4A-4607-9FAE-618A628A9A70}" type="pres">
      <dgm:prSet presAssocID="{41ECAA45-6EA3-48A4-89C3-BD894D7DBAE2}" presName="level3hierChild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/>
        </a:p>
      </dgm:t>
    </dgm:pt>
    <dgm:pt modelId="{F6A911B8-DBE6-4554-82E7-DB0DC3B0295F}" type="pres">
      <dgm:prSet presAssocID="{96B74235-E72F-4D09-AE5D-73D829E716F4}" presName="conn2-1" presStyleLbl="parChTrans1D2" presStyleIdx="3" presStyleCnt="6"/>
      <dgm:spPr/>
      <dgm:t>
        <a:bodyPr/>
        <a:lstStyle/>
        <a:p>
          <a:endParaRPr lang="tr-TR"/>
        </a:p>
      </dgm:t>
    </dgm:pt>
    <dgm:pt modelId="{6A72ED7F-3763-4CC3-8366-8B1542AFFB7E}" type="pres">
      <dgm:prSet presAssocID="{96B74235-E72F-4D09-AE5D-73D829E716F4}" presName="connTx" presStyleLbl="parChTrans1D2" presStyleIdx="3" presStyleCnt="6"/>
      <dgm:spPr/>
      <dgm:t>
        <a:bodyPr/>
        <a:lstStyle/>
        <a:p>
          <a:endParaRPr lang="tr-TR"/>
        </a:p>
      </dgm:t>
    </dgm:pt>
    <dgm:pt modelId="{0AADB63A-8E0E-4B17-AB14-AC33D666A93D}" type="pres">
      <dgm:prSet presAssocID="{0C31333E-B93E-4C23-BE50-BFB67D50648D}" presName="root2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/>
        </a:p>
      </dgm:t>
    </dgm:pt>
    <dgm:pt modelId="{16CB1328-24DE-4AD2-948C-AC954377AD63}" type="pres">
      <dgm:prSet presAssocID="{0C31333E-B93E-4C23-BE50-BFB67D50648D}" presName="LevelTwoTextNode" presStyleLbl="node2" presStyleIdx="3" presStyleCnt="6" custScaleX="17636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5D2F516-5EBD-489E-B5B4-44CA1A6FEA93}" type="pres">
      <dgm:prSet presAssocID="{0C31333E-B93E-4C23-BE50-BFB67D50648D}" presName="level3hierChild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/>
        </a:p>
      </dgm:t>
    </dgm:pt>
    <dgm:pt modelId="{DE370C0E-A9DB-45FA-BB3C-D8678C424C03}" type="pres">
      <dgm:prSet presAssocID="{F10AD2E1-F765-4055-81DA-5FFC0B564ECA}" presName="conn2-1" presStyleLbl="parChTrans1D2" presStyleIdx="4" presStyleCnt="6"/>
      <dgm:spPr/>
      <dgm:t>
        <a:bodyPr/>
        <a:lstStyle/>
        <a:p>
          <a:endParaRPr lang="tr-TR"/>
        </a:p>
      </dgm:t>
    </dgm:pt>
    <dgm:pt modelId="{DCCB7DCE-609C-4B38-B0B6-06FE1373D8FB}" type="pres">
      <dgm:prSet presAssocID="{F10AD2E1-F765-4055-81DA-5FFC0B564ECA}" presName="connTx" presStyleLbl="parChTrans1D2" presStyleIdx="4" presStyleCnt="6"/>
      <dgm:spPr/>
      <dgm:t>
        <a:bodyPr/>
        <a:lstStyle/>
        <a:p>
          <a:endParaRPr lang="tr-TR"/>
        </a:p>
      </dgm:t>
    </dgm:pt>
    <dgm:pt modelId="{F2A000AC-6B05-4E8E-92D9-53474233C427}" type="pres">
      <dgm:prSet presAssocID="{931F084D-AE82-4517-B272-950458B3FA70}" presName="root2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/>
        </a:p>
      </dgm:t>
    </dgm:pt>
    <dgm:pt modelId="{A9E27032-AC8F-4EAB-AE26-F06B67139F98}" type="pres">
      <dgm:prSet presAssocID="{931F084D-AE82-4517-B272-950458B3FA70}" presName="LevelTwoTextNode" presStyleLbl="node2" presStyleIdx="4" presStyleCnt="6" custScaleX="17636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A84F36F-F737-4D6B-82BE-8532027FCEF3}" type="pres">
      <dgm:prSet presAssocID="{931F084D-AE82-4517-B272-950458B3FA70}" presName="level3hierChild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/>
        </a:p>
      </dgm:t>
    </dgm:pt>
    <dgm:pt modelId="{B2C93547-034B-4D19-971D-8CB93EA0DECA}" type="pres">
      <dgm:prSet presAssocID="{DAF99F95-54AF-4E5C-B1D5-C3ED16565275}" presName="conn2-1" presStyleLbl="parChTrans1D2" presStyleIdx="5" presStyleCnt="6"/>
      <dgm:spPr/>
      <dgm:t>
        <a:bodyPr/>
        <a:lstStyle/>
        <a:p>
          <a:endParaRPr lang="tr-TR"/>
        </a:p>
      </dgm:t>
    </dgm:pt>
    <dgm:pt modelId="{44DE9227-13BF-4515-A0F9-557E690F24ED}" type="pres">
      <dgm:prSet presAssocID="{DAF99F95-54AF-4E5C-B1D5-C3ED16565275}" presName="connTx" presStyleLbl="parChTrans1D2" presStyleIdx="5" presStyleCnt="6"/>
      <dgm:spPr/>
      <dgm:t>
        <a:bodyPr/>
        <a:lstStyle/>
        <a:p>
          <a:endParaRPr lang="tr-TR"/>
        </a:p>
      </dgm:t>
    </dgm:pt>
    <dgm:pt modelId="{41482852-05E0-4A34-8E17-545A9D42E16C}" type="pres">
      <dgm:prSet presAssocID="{5136D3D3-3374-4244-ADBD-F1A7F0E4DE4F}" presName="root2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/>
        </a:p>
      </dgm:t>
    </dgm:pt>
    <dgm:pt modelId="{71C9878D-EF37-4569-9CE2-9775ACD492DC}" type="pres">
      <dgm:prSet presAssocID="{5136D3D3-3374-4244-ADBD-F1A7F0E4DE4F}" presName="LevelTwoTextNode" presStyleLbl="node2" presStyleIdx="5" presStyleCnt="6" custScaleX="17636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02E31A7-522A-44B3-8B18-02F46216BF4C}" type="pres">
      <dgm:prSet presAssocID="{5136D3D3-3374-4244-ADBD-F1A7F0E4DE4F}" presName="level3hierChild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/>
        </a:p>
      </dgm:t>
    </dgm:pt>
  </dgm:ptLst>
  <dgm:cxnLst>
    <dgm:cxn modelId="{088C79A2-D92F-416E-85F1-150072F1C32D}" type="presOf" srcId="{F10AD2E1-F765-4055-81DA-5FFC0B564ECA}" destId="{DE370C0E-A9DB-45FA-BB3C-D8678C424C03}" srcOrd="0" destOrd="0" presId="urn:microsoft.com/office/officeart/2008/layout/HorizontalMultiLevelHierarchy"/>
    <dgm:cxn modelId="{DFCD8535-F298-4FE3-B553-35C10F445828}" type="presOf" srcId="{931F084D-AE82-4517-B272-950458B3FA70}" destId="{A9E27032-AC8F-4EAB-AE26-F06B67139F98}" srcOrd="0" destOrd="0" presId="urn:microsoft.com/office/officeart/2008/layout/HorizontalMultiLevelHierarchy"/>
    <dgm:cxn modelId="{24ACDE00-A959-4135-A3B2-14BAD690F794}" type="presOf" srcId="{41ECAA45-6EA3-48A4-89C3-BD894D7DBAE2}" destId="{D22E449F-A547-4774-8E8E-94E78EB18D39}" srcOrd="0" destOrd="0" presId="urn:microsoft.com/office/officeart/2008/layout/HorizontalMultiLevelHierarchy"/>
    <dgm:cxn modelId="{8471ED02-EC68-4BD8-BF62-A3EFD6CDFB58}" srcId="{12F12C9C-97A3-40A1-9DC4-420D9DACE93D}" destId="{A863F0E4-E005-426A-AFAA-1CB18B77E344}" srcOrd="0" destOrd="0" parTransId="{50505441-7C09-4164-813F-61D268C355DC}" sibTransId="{47627C60-057A-4B24-B3C6-6424F3401B2B}"/>
    <dgm:cxn modelId="{92EB5523-40DF-4F9D-AFC7-762A77F6B181}" type="presOf" srcId="{12F12C9C-97A3-40A1-9DC4-420D9DACE93D}" destId="{A3390350-E9AD-4D03-A96D-0065527EB977}" srcOrd="0" destOrd="0" presId="urn:microsoft.com/office/officeart/2008/layout/HorizontalMultiLevelHierarchy"/>
    <dgm:cxn modelId="{AAA6A3BB-34DE-4F90-A804-00C02D991D03}" type="presOf" srcId="{50505441-7C09-4164-813F-61D268C355DC}" destId="{3030D632-D285-4DB8-889D-407432BA2DBC}" srcOrd="1" destOrd="0" presId="urn:microsoft.com/office/officeart/2008/layout/HorizontalMultiLevelHierarchy"/>
    <dgm:cxn modelId="{9EC38B81-FAE1-4B65-AB6D-F5E6E62D75C5}" srcId="{12F12C9C-97A3-40A1-9DC4-420D9DACE93D}" destId="{41ECAA45-6EA3-48A4-89C3-BD894D7DBAE2}" srcOrd="2" destOrd="0" parTransId="{EAEC775D-DDE0-4E33-BE21-C3434294E5BD}" sibTransId="{FCF3EB60-9B3C-45E3-95A4-F5A332479A52}"/>
    <dgm:cxn modelId="{BAF325BF-4459-4A97-93A8-95EEA5AF3B56}" type="presOf" srcId="{50505441-7C09-4164-813F-61D268C355DC}" destId="{F74DA030-8AA4-4888-897E-41E1806085FC}" srcOrd="0" destOrd="0" presId="urn:microsoft.com/office/officeart/2008/layout/HorizontalMultiLevelHierarchy"/>
    <dgm:cxn modelId="{F6320321-E70D-4C1F-9C5B-D28666A866C7}" type="presOf" srcId="{FB1CB147-AADB-48A4-B61C-A1400C220D02}" destId="{406CADC9-36F6-4334-83E1-0C156EE59E0E}" srcOrd="0" destOrd="0" presId="urn:microsoft.com/office/officeart/2008/layout/HorizontalMultiLevelHierarchy"/>
    <dgm:cxn modelId="{12CBE680-0104-4007-823C-8F0B45EB0B04}" type="presOf" srcId="{72EB9A9B-683A-4C54-A069-9CA202427D00}" destId="{EB3DD04C-C1AB-4D18-844C-EB8DF313AE37}" srcOrd="0" destOrd="0" presId="urn:microsoft.com/office/officeart/2008/layout/HorizontalMultiLevelHierarchy"/>
    <dgm:cxn modelId="{98C558FF-8A96-48B4-A94B-6FCE4BE5F3D0}" srcId="{12F12C9C-97A3-40A1-9DC4-420D9DACE93D}" destId="{0C31333E-B93E-4C23-BE50-BFB67D50648D}" srcOrd="3" destOrd="0" parTransId="{96B74235-E72F-4D09-AE5D-73D829E716F4}" sibTransId="{F83925B7-EC4B-4E6D-BECB-25548A7C99F6}"/>
    <dgm:cxn modelId="{02296DD6-7948-42EB-9A27-9A31C4CAE929}" srcId="{12F12C9C-97A3-40A1-9DC4-420D9DACE93D}" destId="{931F084D-AE82-4517-B272-950458B3FA70}" srcOrd="4" destOrd="0" parTransId="{F10AD2E1-F765-4055-81DA-5FFC0B564ECA}" sibTransId="{A8C81772-F21A-4650-919D-5970D6383896}"/>
    <dgm:cxn modelId="{6DF678A2-DA5B-4AD1-AAD4-5AE2F212403D}" type="presOf" srcId="{FB1CB147-AADB-48A4-B61C-A1400C220D02}" destId="{7D8ACFD2-19E5-44B0-9DF8-1A6CD5115BCD}" srcOrd="1" destOrd="0" presId="urn:microsoft.com/office/officeart/2008/layout/HorizontalMultiLevelHierarchy"/>
    <dgm:cxn modelId="{D125BCE8-BC11-4EEB-BDCD-AB8C3F7A6E0E}" type="presOf" srcId="{EAEC775D-DDE0-4E33-BE21-C3434294E5BD}" destId="{FE6994A6-AD7F-4622-A89D-A856D2AA568C}" srcOrd="0" destOrd="0" presId="urn:microsoft.com/office/officeart/2008/layout/HorizontalMultiLevelHierarchy"/>
    <dgm:cxn modelId="{00BCC31C-4328-41ED-B6A5-BD09F56B94BE}" type="presOf" srcId="{A863F0E4-E005-426A-AFAA-1CB18B77E344}" destId="{2AB25D80-EAA7-4075-B70F-C731C176DE43}" srcOrd="0" destOrd="0" presId="urn:microsoft.com/office/officeart/2008/layout/HorizontalMultiLevelHierarchy"/>
    <dgm:cxn modelId="{6ADE0760-04B2-47A1-BB8E-8A08C49A5D41}" srcId="{12F12C9C-97A3-40A1-9DC4-420D9DACE93D}" destId="{72EB9A9B-683A-4C54-A069-9CA202427D00}" srcOrd="1" destOrd="0" parTransId="{FB1CB147-AADB-48A4-B61C-A1400C220D02}" sibTransId="{B45067C2-B3B3-491F-9E00-D77B9DE64A50}"/>
    <dgm:cxn modelId="{96FD1694-697F-48BB-BC6F-B00D26127833}" type="presOf" srcId="{5136D3D3-3374-4244-ADBD-F1A7F0E4DE4F}" destId="{71C9878D-EF37-4569-9CE2-9775ACD492DC}" srcOrd="0" destOrd="0" presId="urn:microsoft.com/office/officeart/2008/layout/HorizontalMultiLevelHierarchy"/>
    <dgm:cxn modelId="{5459074B-4B18-415D-9C40-03A8F62D947E}" srcId="{8480B988-F541-4B7A-860C-0BA7F979E3D5}" destId="{12F12C9C-97A3-40A1-9DC4-420D9DACE93D}" srcOrd="0" destOrd="0" parTransId="{F23FB94A-23C5-4D33-998E-651D406E49C2}" sibTransId="{6F22D29E-97A0-4BCC-91AC-D2751A13527E}"/>
    <dgm:cxn modelId="{A306EC5F-94D2-4F0A-8871-C7D25B644609}" type="presOf" srcId="{DAF99F95-54AF-4E5C-B1D5-C3ED16565275}" destId="{44DE9227-13BF-4515-A0F9-557E690F24ED}" srcOrd="1" destOrd="0" presId="urn:microsoft.com/office/officeart/2008/layout/HorizontalMultiLevelHierarchy"/>
    <dgm:cxn modelId="{3BDE2A31-023F-4627-A138-0774C2B97DE3}" type="presOf" srcId="{DAF99F95-54AF-4E5C-B1D5-C3ED16565275}" destId="{B2C93547-034B-4D19-971D-8CB93EA0DECA}" srcOrd="0" destOrd="0" presId="urn:microsoft.com/office/officeart/2008/layout/HorizontalMultiLevelHierarchy"/>
    <dgm:cxn modelId="{8ADECD6A-5A69-48D7-84EF-16D6AE5AB6E3}" type="presOf" srcId="{96B74235-E72F-4D09-AE5D-73D829E716F4}" destId="{F6A911B8-DBE6-4554-82E7-DB0DC3B0295F}" srcOrd="0" destOrd="0" presId="urn:microsoft.com/office/officeart/2008/layout/HorizontalMultiLevelHierarchy"/>
    <dgm:cxn modelId="{437F8A95-5258-4421-896F-F87A1941DFDC}" type="presOf" srcId="{96B74235-E72F-4D09-AE5D-73D829E716F4}" destId="{6A72ED7F-3763-4CC3-8366-8B1542AFFB7E}" srcOrd="1" destOrd="0" presId="urn:microsoft.com/office/officeart/2008/layout/HorizontalMultiLevelHierarchy"/>
    <dgm:cxn modelId="{1A273B10-4386-46F3-8702-1E5113923F57}" srcId="{12F12C9C-97A3-40A1-9DC4-420D9DACE93D}" destId="{5136D3D3-3374-4244-ADBD-F1A7F0E4DE4F}" srcOrd="5" destOrd="0" parTransId="{DAF99F95-54AF-4E5C-B1D5-C3ED16565275}" sibTransId="{B68BDF35-B0BB-4C51-8A22-09505DC061AE}"/>
    <dgm:cxn modelId="{328E74C5-EFD3-4D06-BD9E-62E1D1BF30D2}" type="presOf" srcId="{F10AD2E1-F765-4055-81DA-5FFC0B564ECA}" destId="{DCCB7DCE-609C-4B38-B0B6-06FE1373D8FB}" srcOrd="1" destOrd="0" presId="urn:microsoft.com/office/officeart/2008/layout/HorizontalMultiLevelHierarchy"/>
    <dgm:cxn modelId="{EB9ECD96-D033-4CDA-AEEA-99374D5F74C6}" type="presOf" srcId="{8480B988-F541-4B7A-860C-0BA7F979E3D5}" destId="{C787BB08-98CF-41BB-962B-ACE3F45625CC}" srcOrd="0" destOrd="0" presId="urn:microsoft.com/office/officeart/2008/layout/HorizontalMultiLevelHierarchy"/>
    <dgm:cxn modelId="{94196082-A8BD-4407-AD0F-5C476F8FF70B}" type="presOf" srcId="{EAEC775D-DDE0-4E33-BE21-C3434294E5BD}" destId="{4F410D14-1A17-4B28-B495-3C879979A535}" srcOrd="1" destOrd="0" presId="urn:microsoft.com/office/officeart/2008/layout/HorizontalMultiLevelHierarchy"/>
    <dgm:cxn modelId="{3B490BD5-34A9-4824-B67A-CD0B24330E92}" type="presOf" srcId="{0C31333E-B93E-4C23-BE50-BFB67D50648D}" destId="{16CB1328-24DE-4AD2-948C-AC954377AD63}" srcOrd="0" destOrd="0" presId="urn:microsoft.com/office/officeart/2008/layout/HorizontalMultiLevelHierarchy"/>
    <dgm:cxn modelId="{83237F6A-8579-4F7E-ACBC-48568BF7407F}" type="presParOf" srcId="{C787BB08-98CF-41BB-962B-ACE3F45625CC}" destId="{7BA1F2C2-9748-4340-9161-2AC135437011}" srcOrd="0" destOrd="0" presId="urn:microsoft.com/office/officeart/2008/layout/HorizontalMultiLevelHierarchy"/>
    <dgm:cxn modelId="{9E31363A-675B-4369-BB26-BDA58BE7DFBF}" type="presParOf" srcId="{7BA1F2C2-9748-4340-9161-2AC135437011}" destId="{A3390350-E9AD-4D03-A96D-0065527EB977}" srcOrd="0" destOrd="0" presId="urn:microsoft.com/office/officeart/2008/layout/HorizontalMultiLevelHierarchy"/>
    <dgm:cxn modelId="{23C70F68-B7E2-4296-86A3-082F05177F08}" type="presParOf" srcId="{7BA1F2C2-9748-4340-9161-2AC135437011}" destId="{8821E382-AF6A-4DA1-8B27-D9C193F48186}" srcOrd="1" destOrd="0" presId="urn:microsoft.com/office/officeart/2008/layout/HorizontalMultiLevelHierarchy"/>
    <dgm:cxn modelId="{1437BBCF-ABC6-4228-8207-E3CC0D56E312}" type="presParOf" srcId="{8821E382-AF6A-4DA1-8B27-D9C193F48186}" destId="{F74DA030-8AA4-4888-897E-41E1806085FC}" srcOrd="0" destOrd="0" presId="urn:microsoft.com/office/officeart/2008/layout/HorizontalMultiLevelHierarchy"/>
    <dgm:cxn modelId="{1611E703-2FDD-499E-A7DC-C245EC1873BA}" type="presParOf" srcId="{F74DA030-8AA4-4888-897E-41E1806085FC}" destId="{3030D632-D285-4DB8-889D-407432BA2DBC}" srcOrd="0" destOrd="0" presId="urn:microsoft.com/office/officeart/2008/layout/HorizontalMultiLevelHierarchy"/>
    <dgm:cxn modelId="{590D43D2-AEAE-4BCA-8C04-4A7FF2C01407}" type="presParOf" srcId="{8821E382-AF6A-4DA1-8B27-D9C193F48186}" destId="{3FD329F5-46E0-4EF3-8EE8-394CCF0CF291}" srcOrd="1" destOrd="0" presId="urn:microsoft.com/office/officeart/2008/layout/HorizontalMultiLevelHierarchy"/>
    <dgm:cxn modelId="{40A6B930-CF15-4E88-99F2-885FBB50E72C}" type="presParOf" srcId="{3FD329F5-46E0-4EF3-8EE8-394CCF0CF291}" destId="{2AB25D80-EAA7-4075-B70F-C731C176DE43}" srcOrd="0" destOrd="0" presId="urn:microsoft.com/office/officeart/2008/layout/HorizontalMultiLevelHierarchy"/>
    <dgm:cxn modelId="{EFF38E96-E8E8-42D6-8F7D-56880380528C}" type="presParOf" srcId="{3FD329F5-46E0-4EF3-8EE8-394CCF0CF291}" destId="{7ECEE306-66D3-4EC9-9FA1-81BD9C121949}" srcOrd="1" destOrd="0" presId="urn:microsoft.com/office/officeart/2008/layout/HorizontalMultiLevelHierarchy"/>
    <dgm:cxn modelId="{AF8374F9-C92D-4263-9BF4-6A42AA732071}" type="presParOf" srcId="{8821E382-AF6A-4DA1-8B27-D9C193F48186}" destId="{406CADC9-36F6-4334-83E1-0C156EE59E0E}" srcOrd="2" destOrd="0" presId="urn:microsoft.com/office/officeart/2008/layout/HorizontalMultiLevelHierarchy"/>
    <dgm:cxn modelId="{546CECEF-07E4-4DDD-9FD5-6BF0636FACC9}" type="presParOf" srcId="{406CADC9-36F6-4334-83E1-0C156EE59E0E}" destId="{7D8ACFD2-19E5-44B0-9DF8-1A6CD5115BCD}" srcOrd="0" destOrd="0" presId="urn:microsoft.com/office/officeart/2008/layout/HorizontalMultiLevelHierarchy"/>
    <dgm:cxn modelId="{5ADB8391-CF46-44EE-A129-440BED1E9FF0}" type="presParOf" srcId="{8821E382-AF6A-4DA1-8B27-D9C193F48186}" destId="{A2B1432E-8A1D-4ABF-A71D-868E9C315077}" srcOrd="3" destOrd="0" presId="urn:microsoft.com/office/officeart/2008/layout/HorizontalMultiLevelHierarchy"/>
    <dgm:cxn modelId="{D9B28F5B-FCB5-4512-8711-79B1484B226B}" type="presParOf" srcId="{A2B1432E-8A1D-4ABF-A71D-868E9C315077}" destId="{EB3DD04C-C1AB-4D18-844C-EB8DF313AE37}" srcOrd="0" destOrd="0" presId="urn:microsoft.com/office/officeart/2008/layout/HorizontalMultiLevelHierarchy"/>
    <dgm:cxn modelId="{C3F58444-3377-43F0-9390-A44C60B7F899}" type="presParOf" srcId="{A2B1432E-8A1D-4ABF-A71D-868E9C315077}" destId="{E8B19F78-2F0F-4043-865E-6F3205CB531C}" srcOrd="1" destOrd="0" presId="urn:microsoft.com/office/officeart/2008/layout/HorizontalMultiLevelHierarchy"/>
    <dgm:cxn modelId="{34E0F3EE-5D5E-48DD-A975-078B2A3DA56D}" type="presParOf" srcId="{8821E382-AF6A-4DA1-8B27-D9C193F48186}" destId="{FE6994A6-AD7F-4622-A89D-A856D2AA568C}" srcOrd="4" destOrd="0" presId="urn:microsoft.com/office/officeart/2008/layout/HorizontalMultiLevelHierarchy"/>
    <dgm:cxn modelId="{DD771E1F-D424-4ABF-A1B9-BB8A08AB20BC}" type="presParOf" srcId="{FE6994A6-AD7F-4622-A89D-A856D2AA568C}" destId="{4F410D14-1A17-4B28-B495-3C879979A535}" srcOrd="0" destOrd="0" presId="urn:microsoft.com/office/officeart/2008/layout/HorizontalMultiLevelHierarchy"/>
    <dgm:cxn modelId="{21C3D6B3-AA8A-46AA-BC43-34D06A9F1538}" type="presParOf" srcId="{8821E382-AF6A-4DA1-8B27-D9C193F48186}" destId="{671361F4-CB8C-4B6A-84AD-3D7B0BFC9078}" srcOrd="5" destOrd="0" presId="urn:microsoft.com/office/officeart/2008/layout/HorizontalMultiLevelHierarchy"/>
    <dgm:cxn modelId="{0FACD537-2DE1-4A56-B1DB-DAE62DD01641}" type="presParOf" srcId="{671361F4-CB8C-4B6A-84AD-3D7B0BFC9078}" destId="{D22E449F-A547-4774-8E8E-94E78EB18D39}" srcOrd="0" destOrd="0" presId="urn:microsoft.com/office/officeart/2008/layout/HorizontalMultiLevelHierarchy"/>
    <dgm:cxn modelId="{3FC228C8-7F86-4002-929A-F4DD63069316}" type="presParOf" srcId="{671361F4-CB8C-4B6A-84AD-3D7B0BFC9078}" destId="{D490CD52-DB4A-4607-9FAE-618A628A9A70}" srcOrd="1" destOrd="0" presId="urn:microsoft.com/office/officeart/2008/layout/HorizontalMultiLevelHierarchy"/>
    <dgm:cxn modelId="{763A4192-F1DD-4FC2-B368-7C82EBD3D32E}" type="presParOf" srcId="{8821E382-AF6A-4DA1-8B27-D9C193F48186}" destId="{F6A911B8-DBE6-4554-82E7-DB0DC3B0295F}" srcOrd="6" destOrd="0" presId="urn:microsoft.com/office/officeart/2008/layout/HorizontalMultiLevelHierarchy"/>
    <dgm:cxn modelId="{C72D6529-A898-4281-952C-21D8E65F32AF}" type="presParOf" srcId="{F6A911B8-DBE6-4554-82E7-DB0DC3B0295F}" destId="{6A72ED7F-3763-4CC3-8366-8B1542AFFB7E}" srcOrd="0" destOrd="0" presId="urn:microsoft.com/office/officeart/2008/layout/HorizontalMultiLevelHierarchy"/>
    <dgm:cxn modelId="{34F6473E-AE26-4672-A684-0ED60F6D6188}" type="presParOf" srcId="{8821E382-AF6A-4DA1-8B27-D9C193F48186}" destId="{0AADB63A-8E0E-4B17-AB14-AC33D666A93D}" srcOrd="7" destOrd="0" presId="urn:microsoft.com/office/officeart/2008/layout/HorizontalMultiLevelHierarchy"/>
    <dgm:cxn modelId="{295A4CAF-030E-4198-B272-9190CCEEADFF}" type="presParOf" srcId="{0AADB63A-8E0E-4B17-AB14-AC33D666A93D}" destId="{16CB1328-24DE-4AD2-948C-AC954377AD63}" srcOrd="0" destOrd="0" presId="urn:microsoft.com/office/officeart/2008/layout/HorizontalMultiLevelHierarchy"/>
    <dgm:cxn modelId="{02F3532E-B189-4C66-A978-35DECB7E43B9}" type="presParOf" srcId="{0AADB63A-8E0E-4B17-AB14-AC33D666A93D}" destId="{B5D2F516-5EBD-489E-B5B4-44CA1A6FEA93}" srcOrd="1" destOrd="0" presId="urn:microsoft.com/office/officeart/2008/layout/HorizontalMultiLevelHierarchy"/>
    <dgm:cxn modelId="{378EE757-A3FA-4AEF-AEBE-71EEF42D22CB}" type="presParOf" srcId="{8821E382-AF6A-4DA1-8B27-D9C193F48186}" destId="{DE370C0E-A9DB-45FA-BB3C-D8678C424C03}" srcOrd="8" destOrd="0" presId="urn:microsoft.com/office/officeart/2008/layout/HorizontalMultiLevelHierarchy"/>
    <dgm:cxn modelId="{63BD1C36-8379-4590-9B84-DBD0BC6498E3}" type="presParOf" srcId="{DE370C0E-A9DB-45FA-BB3C-D8678C424C03}" destId="{DCCB7DCE-609C-4B38-B0B6-06FE1373D8FB}" srcOrd="0" destOrd="0" presId="urn:microsoft.com/office/officeart/2008/layout/HorizontalMultiLevelHierarchy"/>
    <dgm:cxn modelId="{75489C05-CC16-4FCC-97A6-ADB8356CBEF4}" type="presParOf" srcId="{8821E382-AF6A-4DA1-8B27-D9C193F48186}" destId="{F2A000AC-6B05-4E8E-92D9-53474233C427}" srcOrd="9" destOrd="0" presId="urn:microsoft.com/office/officeart/2008/layout/HorizontalMultiLevelHierarchy"/>
    <dgm:cxn modelId="{0738196A-E2C3-4804-A680-13C538B2FAF7}" type="presParOf" srcId="{F2A000AC-6B05-4E8E-92D9-53474233C427}" destId="{A9E27032-AC8F-4EAB-AE26-F06B67139F98}" srcOrd="0" destOrd="0" presId="urn:microsoft.com/office/officeart/2008/layout/HorizontalMultiLevelHierarchy"/>
    <dgm:cxn modelId="{099ACE88-38E6-4A70-8121-CCD6FC94F3A9}" type="presParOf" srcId="{F2A000AC-6B05-4E8E-92D9-53474233C427}" destId="{6A84F36F-F737-4D6B-82BE-8532027FCEF3}" srcOrd="1" destOrd="0" presId="urn:microsoft.com/office/officeart/2008/layout/HorizontalMultiLevelHierarchy"/>
    <dgm:cxn modelId="{FDF9CFE7-616B-4AAE-BA95-D75DBC0C3A04}" type="presParOf" srcId="{8821E382-AF6A-4DA1-8B27-D9C193F48186}" destId="{B2C93547-034B-4D19-971D-8CB93EA0DECA}" srcOrd="10" destOrd="0" presId="urn:microsoft.com/office/officeart/2008/layout/HorizontalMultiLevelHierarchy"/>
    <dgm:cxn modelId="{C32B143F-BEEC-4F94-9603-A8C9ED9363FF}" type="presParOf" srcId="{B2C93547-034B-4D19-971D-8CB93EA0DECA}" destId="{44DE9227-13BF-4515-A0F9-557E690F24ED}" srcOrd="0" destOrd="0" presId="urn:microsoft.com/office/officeart/2008/layout/HorizontalMultiLevelHierarchy"/>
    <dgm:cxn modelId="{4F129CD6-BC0C-4F28-AA12-B725DE5CEE81}" type="presParOf" srcId="{8821E382-AF6A-4DA1-8B27-D9C193F48186}" destId="{41482852-05E0-4A34-8E17-545A9D42E16C}" srcOrd="11" destOrd="0" presId="urn:microsoft.com/office/officeart/2008/layout/HorizontalMultiLevelHierarchy"/>
    <dgm:cxn modelId="{251A91F4-7B91-4A55-B770-9C599EBC663D}" type="presParOf" srcId="{41482852-05E0-4A34-8E17-545A9D42E16C}" destId="{71C9878D-EF37-4569-9CE2-9775ACD492DC}" srcOrd="0" destOrd="0" presId="urn:microsoft.com/office/officeart/2008/layout/HorizontalMultiLevelHierarchy"/>
    <dgm:cxn modelId="{29FEC128-9E9E-4C31-9C74-4EB4B6E59EE1}" type="presParOf" srcId="{41482852-05E0-4A34-8E17-545A9D42E16C}" destId="{502E31A7-522A-44B3-8B18-02F46216BF4C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480B988-F541-4B7A-860C-0BA7F979E3D5}" type="doc">
      <dgm:prSet loTypeId="urn:microsoft.com/office/officeart/2008/layout/HorizontalMultiLevelHierarchy" loCatId="hierarchy" qsTypeId="urn:microsoft.com/office/officeart/2005/8/quickstyle/3d2" qsCatId="3D" csTypeId="urn:microsoft.com/office/officeart/2005/8/colors/accent0_1" csCatId="mainScheme" phldr="1"/>
      <dgm:spPr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</dgm:spPr>
      <dgm:t>
        <a:bodyPr/>
        <a:lstStyle/>
        <a:p>
          <a:endParaRPr lang="tr-TR"/>
        </a:p>
      </dgm:t>
    </dgm:pt>
    <dgm:pt modelId="{12F12C9C-97A3-40A1-9DC4-420D9DACE93D}">
      <dgm:prSet phldrT="[Metin]"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r>
            <a:rPr lang="tr-TR" sz="1800" b="1" dirty="0" smtClean="0">
              <a:latin typeface="Times New Roman" pitchFamily="18" charset="0"/>
              <a:cs typeface="Times New Roman" pitchFamily="18" charset="0"/>
            </a:rPr>
            <a:t>İletişim Araçları</a:t>
          </a:r>
          <a:endParaRPr lang="tr-TR" sz="1800" b="1" dirty="0">
            <a:latin typeface="Times New Roman" pitchFamily="18" charset="0"/>
            <a:cs typeface="Times New Roman" pitchFamily="18" charset="0"/>
          </a:endParaRPr>
        </a:p>
      </dgm:t>
    </dgm:pt>
    <dgm:pt modelId="{F23FB94A-23C5-4D33-998E-651D406E49C2}" type="parTrans" cxnId="{5459074B-4B18-415D-9C40-03A8F62D947E}">
      <dgm:prSet/>
      <dgm:spPr/>
      <dgm:t>
        <a:bodyPr/>
        <a:lstStyle/>
        <a:p>
          <a:endParaRPr lang="tr-TR" sz="1800">
            <a:latin typeface="Times New Roman" pitchFamily="18" charset="0"/>
            <a:cs typeface="Times New Roman" pitchFamily="18" charset="0"/>
          </a:endParaRPr>
        </a:p>
      </dgm:t>
    </dgm:pt>
    <dgm:pt modelId="{6F22D29E-97A0-4BCC-91AC-D2751A13527E}" type="sibTrans" cxnId="{5459074B-4B18-415D-9C40-03A8F62D947E}">
      <dgm:prSet/>
      <dgm:spPr/>
      <dgm:t>
        <a:bodyPr/>
        <a:lstStyle/>
        <a:p>
          <a:endParaRPr lang="tr-TR" sz="1800">
            <a:latin typeface="Times New Roman" pitchFamily="18" charset="0"/>
            <a:cs typeface="Times New Roman" pitchFamily="18" charset="0"/>
          </a:endParaRPr>
        </a:p>
      </dgm:t>
    </dgm:pt>
    <dgm:pt modelId="{A863F0E4-E005-426A-AFAA-1CB18B77E344}">
      <dgm:prSet phldrT="[Metin]"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r>
            <a:rPr lang="tr-TR" sz="1800" dirty="0" smtClean="0">
              <a:latin typeface="Times New Roman" pitchFamily="18" charset="0"/>
              <a:cs typeface="Times New Roman" pitchFamily="18" charset="0"/>
            </a:rPr>
            <a:t>Telefon</a:t>
          </a:r>
          <a:endParaRPr lang="tr-TR" sz="1800" dirty="0">
            <a:latin typeface="Times New Roman" pitchFamily="18" charset="0"/>
            <a:cs typeface="Times New Roman" pitchFamily="18" charset="0"/>
          </a:endParaRPr>
        </a:p>
      </dgm:t>
    </dgm:pt>
    <dgm:pt modelId="{50505441-7C09-4164-813F-61D268C355DC}" type="parTrans" cxnId="{8471ED02-EC68-4BD8-BF62-A3EFD6CDFB58}">
      <dgm:prSet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 sz="1800">
            <a:latin typeface="Times New Roman" pitchFamily="18" charset="0"/>
            <a:cs typeface="Times New Roman" pitchFamily="18" charset="0"/>
          </a:endParaRPr>
        </a:p>
      </dgm:t>
    </dgm:pt>
    <dgm:pt modelId="{47627C60-057A-4B24-B3C6-6424F3401B2B}" type="sibTrans" cxnId="{8471ED02-EC68-4BD8-BF62-A3EFD6CDFB58}">
      <dgm:prSet/>
      <dgm:spPr/>
      <dgm:t>
        <a:bodyPr/>
        <a:lstStyle/>
        <a:p>
          <a:endParaRPr lang="tr-TR" sz="1800">
            <a:latin typeface="Times New Roman" pitchFamily="18" charset="0"/>
            <a:cs typeface="Times New Roman" pitchFamily="18" charset="0"/>
          </a:endParaRPr>
        </a:p>
      </dgm:t>
    </dgm:pt>
    <dgm:pt modelId="{72EB9A9B-683A-4C54-A069-9CA202427D00}">
      <dgm:prSet phldrT="[Metin]"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r>
            <a:rPr lang="tr-TR" sz="1800" dirty="0" smtClean="0">
              <a:latin typeface="Times New Roman" pitchFamily="18" charset="0"/>
              <a:cs typeface="Times New Roman" pitchFamily="18" charset="0"/>
            </a:rPr>
            <a:t>Internet</a:t>
          </a:r>
          <a:endParaRPr lang="tr-TR" sz="1800" dirty="0">
            <a:latin typeface="Times New Roman" pitchFamily="18" charset="0"/>
            <a:cs typeface="Times New Roman" pitchFamily="18" charset="0"/>
          </a:endParaRPr>
        </a:p>
      </dgm:t>
    </dgm:pt>
    <dgm:pt modelId="{FB1CB147-AADB-48A4-B61C-A1400C220D02}" type="parTrans" cxnId="{6ADE0760-04B2-47A1-BB8E-8A08C49A5D41}">
      <dgm:prSet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 sz="1800">
            <a:latin typeface="Times New Roman" pitchFamily="18" charset="0"/>
            <a:cs typeface="Times New Roman" pitchFamily="18" charset="0"/>
          </a:endParaRPr>
        </a:p>
      </dgm:t>
    </dgm:pt>
    <dgm:pt modelId="{B45067C2-B3B3-491F-9E00-D77B9DE64A50}" type="sibTrans" cxnId="{6ADE0760-04B2-47A1-BB8E-8A08C49A5D41}">
      <dgm:prSet/>
      <dgm:spPr/>
      <dgm:t>
        <a:bodyPr/>
        <a:lstStyle/>
        <a:p>
          <a:endParaRPr lang="tr-TR" sz="1800">
            <a:latin typeface="Times New Roman" pitchFamily="18" charset="0"/>
            <a:cs typeface="Times New Roman" pitchFamily="18" charset="0"/>
          </a:endParaRPr>
        </a:p>
      </dgm:t>
    </dgm:pt>
    <dgm:pt modelId="{41ECAA45-6EA3-48A4-89C3-BD894D7DBAE2}">
      <dgm:prSet phldrT="[Metin]"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r>
            <a:rPr lang="tr-TR" sz="1800" dirty="0" smtClean="0">
              <a:latin typeface="Times New Roman" pitchFamily="18" charset="0"/>
              <a:cs typeface="Times New Roman" pitchFamily="18" charset="0"/>
            </a:rPr>
            <a:t>E-Posta</a:t>
          </a:r>
          <a:endParaRPr lang="tr-TR" sz="1800" dirty="0">
            <a:latin typeface="Times New Roman" pitchFamily="18" charset="0"/>
            <a:cs typeface="Times New Roman" pitchFamily="18" charset="0"/>
          </a:endParaRPr>
        </a:p>
      </dgm:t>
    </dgm:pt>
    <dgm:pt modelId="{EAEC775D-DDE0-4E33-BE21-C3434294E5BD}" type="parTrans" cxnId="{9EC38B81-FAE1-4B65-AB6D-F5E6E62D75C5}">
      <dgm:prSet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 sz="1800">
            <a:latin typeface="Times New Roman" pitchFamily="18" charset="0"/>
            <a:cs typeface="Times New Roman" pitchFamily="18" charset="0"/>
          </a:endParaRPr>
        </a:p>
      </dgm:t>
    </dgm:pt>
    <dgm:pt modelId="{FCF3EB60-9B3C-45E3-95A4-F5A332479A52}" type="sibTrans" cxnId="{9EC38B81-FAE1-4B65-AB6D-F5E6E62D75C5}">
      <dgm:prSet/>
      <dgm:spPr/>
      <dgm:t>
        <a:bodyPr/>
        <a:lstStyle/>
        <a:p>
          <a:endParaRPr lang="tr-TR" sz="1800">
            <a:latin typeface="Times New Roman" pitchFamily="18" charset="0"/>
            <a:cs typeface="Times New Roman" pitchFamily="18" charset="0"/>
          </a:endParaRPr>
        </a:p>
      </dgm:t>
    </dgm:pt>
    <dgm:pt modelId="{0C31333E-B93E-4C23-BE50-BFB67D50648D}">
      <dgm:prSet phldrT="[Metin]"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r>
            <a:rPr lang="tr-TR" sz="1800" dirty="0" smtClean="0">
              <a:latin typeface="Times New Roman" pitchFamily="18" charset="0"/>
              <a:cs typeface="Times New Roman" pitchFamily="18" charset="0"/>
            </a:rPr>
            <a:t>Faks</a:t>
          </a:r>
          <a:endParaRPr lang="tr-TR" sz="1800" dirty="0">
            <a:latin typeface="Times New Roman" pitchFamily="18" charset="0"/>
            <a:cs typeface="Times New Roman" pitchFamily="18" charset="0"/>
          </a:endParaRPr>
        </a:p>
      </dgm:t>
    </dgm:pt>
    <dgm:pt modelId="{96B74235-E72F-4D09-AE5D-73D829E716F4}" type="parTrans" cxnId="{98C558FF-8A96-48B4-A94B-6FCE4BE5F3D0}">
      <dgm:prSet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 sz="1800">
            <a:latin typeface="Times New Roman" pitchFamily="18" charset="0"/>
            <a:cs typeface="Times New Roman" pitchFamily="18" charset="0"/>
          </a:endParaRPr>
        </a:p>
      </dgm:t>
    </dgm:pt>
    <dgm:pt modelId="{F83925B7-EC4B-4E6D-BECB-25548A7C99F6}" type="sibTrans" cxnId="{98C558FF-8A96-48B4-A94B-6FCE4BE5F3D0}">
      <dgm:prSet/>
      <dgm:spPr/>
      <dgm:t>
        <a:bodyPr/>
        <a:lstStyle/>
        <a:p>
          <a:endParaRPr lang="tr-TR" sz="1800">
            <a:latin typeface="Times New Roman" pitchFamily="18" charset="0"/>
            <a:cs typeface="Times New Roman" pitchFamily="18" charset="0"/>
          </a:endParaRPr>
        </a:p>
      </dgm:t>
    </dgm:pt>
    <dgm:pt modelId="{931F084D-AE82-4517-B272-950458B3FA70}">
      <dgm:prSet phldrT="[Metin]"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r>
            <a:rPr lang="tr-TR" sz="1800" dirty="0" smtClean="0">
              <a:latin typeface="Times New Roman" pitchFamily="18" charset="0"/>
              <a:cs typeface="Times New Roman" pitchFamily="18" charset="0"/>
            </a:rPr>
            <a:t>SMS/WAP</a:t>
          </a:r>
          <a:endParaRPr lang="tr-TR" sz="1800" dirty="0">
            <a:latin typeface="Times New Roman" pitchFamily="18" charset="0"/>
            <a:cs typeface="Times New Roman" pitchFamily="18" charset="0"/>
          </a:endParaRPr>
        </a:p>
      </dgm:t>
    </dgm:pt>
    <dgm:pt modelId="{F10AD2E1-F765-4055-81DA-5FFC0B564ECA}" type="parTrans" cxnId="{02296DD6-7948-42EB-9A27-9A31C4CAE929}">
      <dgm:prSet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 sz="1800">
            <a:latin typeface="Times New Roman" pitchFamily="18" charset="0"/>
            <a:cs typeface="Times New Roman" pitchFamily="18" charset="0"/>
          </a:endParaRPr>
        </a:p>
      </dgm:t>
    </dgm:pt>
    <dgm:pt modelId="{A8C81772-F21A-4650-919D-5970D6383896}" type="sibTrans" cxnId="{02296DD6-7948-42EB-9A27-9A31C4CAE929}">
      <dgm:prSet/>
      <dgm:spPr/>
      <dgm:t>
        <a:bodyPr/>
        <a:lstStyle/>
        <a:p>
          <a:endParaRPr lang="tr-TR" sz="1800">
            <a:latin typeface="Times New Roman" pitchFamily="18" charset="0"/>
            <a:cs typeface="Times New Roman" pitchFamily="18" charset="0"/>
          </a:endParaRPr>
        </a:p>
      </dgm:t>
    </dgm:pt>
    <dgm:pt modelId="{5136D3D3-3374-4244-ADBD-F1A7F0E4DE4F}">
      <dgm:prSet phldrT="[Metin]"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r>
            <a:rPr lang="tr-TR" sz="1800" dirty="0" smtClean="0">
              <a:latin typeface="Times New Roman" pitchFamily="18" charset="0"/>
              <a:cs typeface="Times New Roman" pitchFamily="18" charset="0"/>
            </a:rPr>
            <a:t>Bireysel ziyaretler</a:t>
          </a:r>
          <a:endParaRPr lang="tr-TR" sz="1800" dirty="0">
            <a:latin typeface="Times New Roman" pitchFamily="18" charset="0"/>
            <a:cs typeface="Times New Roman" pitchFamily="18" charset="0"/>
          </a:endParaRPr>
        </a:p>
      </dgm:t>
    </dgm:pt>
    <dgm:pt modelId="{DAF99F95-54AF-4E5C-B1D5-C3ED16565275}" type="parTrans" cxnId="{1A273B10-4386-46F3-8702-1E5113923F57}">
      <dgm:prSet custT="1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 sz="1800">
            <a:latin typeface="Times New Roman" pitchFamily="18" charset="0"/>
            <a:cs typeface="Times New Roman" pitchFamily="18" charset="0"/>
          </a:endParaRPr>
        </a:p>
      </dgm:t>
    </dgm:pt>
    <dgm:pt modelId="{B68BDF35-B0BB-4C51-8A22-09505DC061AE}" type="sibTrans" cxnId="{1A273B10-4386-46F3-8702-1E5113923F57}">
      <dgm:prSet/>
      <dgm:spPr/>
      <dgm:t>
        <a:bodyPr/>
        <a:lstStyle/>
        <a:p>
          <a:endParaRPr lang="tr-TR" sz="1800">
            <a:latin typeface="Times New Roman" pitchFamily="18" charset="0"/>
            <a:cs typeface="Times New Roman" pitchFamily="18" charset="0"/>
          </a:endParaRPr>
        </a:p>
      </dgm:t>
    </dgm:pt>
    <dgm:pt modelId="{C787BB08-98CF-41BB-962B-ACE3F45625CC}" type="pres">
      <dgm:prSet presAssocID="{8480B988-F541-4B7A-860C-0BA7F979E3D5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BA1F2C2-9748-4340-9161-2AC135437011}" type="pres">
      <dgm:prSet presAssocID="{12F12C9C-97A3-40A1-9DC4-420D9DACE93D}" presName="root1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/>
        </a:p>
      </dgm:t>
    </dgm:pt>
    <dgm:pt modelId="{A3390350-E9AD-4D03-A96D-0065527EB977}" type="pres">
      <dgm:prSet presAssocID="{12F12C9C-97A3-40A1-9DC4-420D9DACE93D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821E382-AF6A-4DA1-8B27-D9C193F48186}" type="pres">
      <dgm:prSet presAssocID="{12F12C9C-97A3-40A1-9DC4-420D9DACE93D}" presName="level2hierChild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/>
        </a:p>
      </dgm:t>
    </dgm:pt>
    <dgm:pt modelId="{F74DA030-8AA4-4888-897E-41E1806085FC}" type="pres">
      <dgm:prSet presAssocID="{50505441-7C09-4164-813F-61D268C355DC}" presName="conn2-1" presStyleLbl="parChTrans1D2" presStyleIdx="0" presStyleCnt="6"/>
      <dgm:spPr/>
      <dgm:t>
        <a:bodyPr/>
        <a:lstStyle/>
        <a:p>
          <a:endParaRPr lang="tr-TR"/>
        </a:p>
      </dgm:t>
    </dgm:pt>
    <dgm:pt modelId="{3030D632-D285-4DB8-889D-407432BA2DBC}" type="pres">
      <dgm:prSet presAssocID="{50505441-7C09-4164-813F-61D268C355DC}" presName="connTx" presStyleLbl="parChTrans1D2" presStyleIdx="0" presStyleCnt="6"/>
      <dgm:spPr/>
      <dgm:t>
        <a:bodyPr/>
        <a:lstStyle/>
        <a:p>
          <a:endParaRPr lang="tr-TR"/>
        </a:p>
      </dgm:t>
    </dgm:pt>
    <dgm:pt modelId="{3FD329F5-46E0-4EF3-8EE8-394CCF0CF291}" type="pres">
      <dgm:prSet presAssocID="{A863F0E4-E005-426A-AFAA-1CB18B77E344}" presName="root2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/>
        </a:p>
      </dgm:t>
    </dgm:pt>
    <dgm:pt modelId="{2AB25D80-EAA7-4075-B70F-C731C176DE43}" type="pres">
      <dgm:prSet presAssocID="{A863F0E4-E005-426A-AFAA-1CB18B77E344}" presName="LevelTwoTextNode" presStyleLbl="node2" presStyleIdx="0" presStyleCnt="6" custScaleX="17749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ECEE306-66D3-4EC9-9FA1-81BD9C121949}" type="pres">
      <dgm:prSet presAssocID="{A863F0E4-E005-426A-AFAA-1CB18B77E344}" presName="level3hierChild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/>
        </a:p>
      </dgm:t>
    </dgm:pt>
    <dgm:pt modelId="{406CADC9-36F6-4334-83E1-0C156EE59E0E}" type="pres">
      <dgm:prSet presAssocID="{FB1CB147-AADB-48A4-B61C-A1400C220D02}" presName="conn2-1" presStyleLbl="parChTrans1D2" presStyleIdx="1" presStyleCnt="6"/>
      <dgm:spPr/>
      <dgm:t>
        <a:bodyPr/>
        <a:lstStyle/>
        <a:p>
          <a:endParaRPr lang="tr-TR"/>
        </a:p>
      </dgm:t>
    </dgm:pt>
    <dgm:pt modelId="{7D8ACFD2-19E5-44B0-9DF8-1A6CD5115BCD}" type="pres">
      <dgm:prSet presAssocID="{FB1CB147-AADB-48A4-B61C-A1400C220D02}" presName="connTx" presStyleLbl="parChTrans1D2" presStyleIdx="1" presStyleCnt="6"/>
      <dgm:spPr/>
      <dgm:t>
        <a:bodyPr/>
        <a:lstStyle/>
        <a:p>
          <a:endParaRPr lang="tr-TR"/>
        </a:p>
      </dgm:t>
    </dgm:pt>
    <dgm:pt modelId="{A2B1432E-8A1D-4ABF-A71D-868E9C315077}" type="pres">
      <dgm:prSet presAssocID="{72EB9A9B-683A-4C54-A069-9CA202427D00}" presName="root2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/>
        </a:p>
      </dgm:t>
    </dgm:pt>
    <dgm:pt modelId="{EB3DD04C-C1AB-4D18-844C-EB8DF313AE37}" type="pres">
      <dgm:prSet presAssocID="{72EB9A9B-683A-4C54-A069-9CA202427D00}" presName="LevelTwoTextNode" presStyleLbl="node2" presStyleIdx="1" presStyleCnt="6" custScaleX="17749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8B19F78-2F0F-4043-865E-6F3205CB531C}" type="pres">
      <dgm:prSet presAssocID="{72EB9A9B-683A-4C54-A069-9CA202427D00}" presName="level3hierChild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/>
        </a:p>
      </dgm:t>
    </dgm:pt>
    <dgm:pt modelId="{FE6994A6-AD7F-4622-A89D-A856D2AA568C}" type="pres">
      <dgm:prSet presAssocID="{EAEC775D-DDE0-4E33-BE21-C3434294E5BD}" presName="conn2-1" presStyleLbl="parChTrans1D2" presStyleIdx="2" presStyleCnt="6"/>
      <dgm:spPr/>
      <dgm:t>
        <a:bodyPr/>
        <a:lstStyle/>
        <a:p>
          <a:endParaRPr lang="tr-TR"/>
        </a:p>
      </dgm:t>
    </dgm:pt>
    <dgm:pt modelId="{4F410D14-1A17-4B28-B495-3C879979A535}" type="pres">
      <dgm:prSet presAssocID="{EAEC775D-DDE0-4E33-BE21-C3434294E5BD}" presName="connTx" presStyleLbl="parChTrans1D2" presStyleIdx="2" presStyleCnt="6"/>
      <dgm:spPr/>
      <dgm:t>
        <a:bodyPr/>
        <a:lstStyle/>
        <a:p>
          <a:endParaRPr lang="tr-TR"/>
        </a:p>
      </dgm:t>
    </dgm:pt>
    <dgm:pt modelId="{671361F4-CB8C-4B6A-84AD-3D7B0BFC9078}" type="pres">
      <dgm:prSet presAssocID="{41ECAA45-6EA3-48A4-89C3-BD894D7DBAE2}" presName="root2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/>
        </a:p>
      </dgm:t>
    </dgm:pt>
    <dgm:pt modelId="{D22E449F-A547-4774-8E8E-94E78EB18D39}" type="pres">
      <dgm:prSet presAssocID="{41ECAA45-6EA3-48A4-89C3-BD894D7DBAE2}" presName="LevelTwoTextNode" presStyleLbl="node2" presStyleIdx="2" presStyleCnt="6" custScaleX="17749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490CD52-DB4A-4607-9FAE-618A628A9A70}" type="pres">
      <dgm:prSet presAssocID="{41ECAA45-6EA3-48A4-89C3-BD894D7DBAE2}" presName="level3hierChild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/>
        </a:p>
      </dgm:t>
    </dgm:pt>
    <dgm:pt modelId="{F6A911B8-DBE6-4554-82E7-DB0DC3B0295F}" type="pres">
      <dgm:prSet presAssocID="{96B74235-E72F-4D09-AE5D-73D829E716F4}" presName="conn2-1" presStyleLbl="parChTrans1D2" presStyleIdx="3" presStyleCnt="6"/>
      <dgm:spPr/>
      <dgm:t>
        <a:bodyPr/>
        <a:lstStyle/>
        <a:p>
          <a:endParaRPr lang="tr-TR"/>
        </a:p>
      </dgm:t>
    </dgm:pt>
    <dgm:pt modelId="{6A72ED7F-3763-4CC3-8366-8B1542AFFB7E}" type="pres">
      <dgm:prSet presAssocID="{96B74235-E72F-4D09-AE5D-73D829E716F4}" presName="connTx" presStyleLbl="parChTrans1D2" presStyleIdx="3" presStyleCnt="6"/>
      <dgm:spPr/>
      <dgm:t>
        <a:bodyPr/>
        <a:lstStyle/>
        <a:p>
          <a:endParaRPr lang="tr-TR"/>
        </a:p>
      </dgm:t>
    </dgm:pt>
    <dgm:pt modelId="{0AADB63A-8E0E-4B17-AB14-AC33D666A93D}" type="pres">
      <dgm:prSet presAssocID="{0C31333E-B93E-4C23-BE50-BFB67D50648D}" presName="root2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/>
        </a:p>
      </dgm:t>
    </dgm:pt>
    <dgm:pt modelId="{16CB1328-24DE-4AD2-948C-AC954377AD63}" type="pres">
      <dgm:prSet presAssocID="{0C31333E-B93E-4C23-BE50-BFB67D50648D}" presName="LevelTwoTextNode" presStyleLbl="node2" presStyleIdx="3" presStyleCnt="6" custScaleX="17636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5D2F516-5EBD-489E-B5B4-44CA1A6FEA93}" type="pres">
      <dgm:prSet presAssocID="{0C31333E-B93E-4C23-BE50-BFB67D50648D}" presName="level3hierChild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/>
        </a:p>
      </dgm:t>
    </dgm:pt>
    <dgm:pt modelId="{DE370C0E-A9DB-45FA-BB3C-D8678C424C03}" type="pres">
      <dgm:prSet presAssocID="{F10AD2E1-F765-4055-81DA-5FFC0B564ECA}" presName="conn2-1" presStyleLbl="parChTrans1D2" presStyleIdx="4" presStyleCnt="6"/>
      <dgm:spPr/>
      <dgm:t>
        <a:bodyPr/>
        <a:lstStyle/>
        <a:p>
          <a:endParaRPr lang="tr-TR"/>
        </a:p>
      </dgm:t>
    </dgm:pt>
    <dgm:pt modelId="{DCCB7DCE-609C-4B38-B0B6-06FE1373D8FB}" type="pres">
      <dgm:prSet presAssocID="{F10AD2E1-F765-4055-81DA-5FFC0B564ECA}" presName="connTx" presStyleLbl="parChTrans1D2" presStyleIdx="4" presStyleCnt="6"/>
      <dgm:spPr/>
      <dgm:t>
        <a:bodyPr/>
        <a:lstStyle/>
        <a:p>
          <a:endParaRPr lang="tr-TR"/>
        </a:p>
      </dgm:t>
    </dgm:pt>
    <dgm:pt modelId="{F2A000AC-6B05-4E8E-92D9-53474233C427}" type="pres">
      <dgm:prSet presAssocID="{931F084D-AE82-4517-B272-950458B3FA70}" presName="root2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/>
        </a:p>
      </dgm:t>
    </dgm:pt>
    <dgm:pt modelId="{A9E27032-AC8F-4EAB-AE26-F06B67139F98}" type="pres">
      <dgm:prSet presAssocID="{931F084D-AE82-4517-B272-950458B3FA70}" presName="LevelTwoTextNode" presStyleLbl="node2" presStyleIdx="4" presStyleCnt="6" custScaleX="17636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A84F36F-F737-4D6B-82BE-8532027FCEF3}" type="pres">
      <dgm:prSet presAssocID="{931F084D-AE82-4517-B272-950458B3FA70}" presName="level3hierChild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/>
        </a:p>
      </dgm:t>
    </dgm:pt>
    <dgm:pt modelId="{B2C93547-034B-4D19-971D-8CB93EA0DECA}" type="pres">
      <dgm:prSet presAssocID="{DAF99F95-54AF-4E5C-B1D5-C3ED16565275}" presName="conn2-1" presStyleLbl="parChTrans1D2" presStyleIdx="5" presStyleCnt="6"/>
      <dgm:spPr/>
      <dgm:t>
        <a:bodyPr/>
        <a:lstStyle/>
        <a:p>
          <a:endParaRPr lang="tr-TR"/>
        </a:p>
      </dgm:t>
    </dgm:pt>
    <dgm:pt modelId="{44DE9227-13BF-4515-A0F9-557E690F24ED}" type="pres">
      <dgm:prSet presAssocID="{DAF99F95-54AF-4E5C-B1D5-C3ED16565275}" presName="connTx" presStyleLbl="parChTrans1D2" presStyleIdx="5" presStyleCnt="6"/>
      <dgm:spPr/>
      <dgm:t>
        <a:bodyPr/>
        <a:lstStyle/>
        <a:p>
          <a:endParaRPr lang="tr-TR"/>
        </a:p>
      </dgm:t>
    </dgm:pt>
    <dgm:pt modelId="{41482852-05E0-4A34-8E17-545A9D42E16C}" type="pres">
      <dgm:prSet presAssocID="{5136D3D3-3374-4244-ADBD-F1A7F0E4DE4F}" presName="root2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/>
        </a:p>
      </dgm:t>
    </dgm:pt>
    <dgm:pt modelId="{71C9878D-EF37-4569-9CE2-9775ACD492DC}" type="pres">
      <dgm:prSet presAssocID="{5136D3D3-3374-4244-ADBD-F1A7F0E4DE4F}" presName="LevelTwoTextNode" presStyleLbl="node2" presStyleIdx="5" presStyleCnt="6" custScaleX="17636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02E31A7-522A-44B3-8B18-02F46216BF4C}" type="pres">
      <dgm:prSet presAssocID="{5136D3D3-3374-4244-ADBD-F1A7F0E4DE4F}" presName="level3hierChild" presStyleCnt="0"/>
      <dgm:spPr>
        <a:ln>
          <a:noFill/>
        </a:ln>
        <a:effectLst/>
        <a:scene3d>
          <a:camera prst="orthographicFront">
            <a:rot lat="0" lon="0" rev="0"/>
          </a:camera>
          <a:lightRig rig="chilly" dir="t">
            <a:rot lat="0" lon="0" rev="18480000"/>
          </a:lightRig>
        </a:scene3d>
        <a:sp3d prstMaterial="clear">
          <a:bevelT h="63500"/>
        </a:sp3d>
      </dgm:spPr>
      <dgm:t>
        <a:bodyPr/>
        <a:lstStyle/>
        <a:p>
          <a:endParaRPr lang="tr-TR"/>
        </a:p>
      </dgm:t>
    </dgm:pt>
  </dgm:ptLst>
  <dgm:cxnLst>
    <dgm:cxn modelId="{23DE117B-661D-4364-B0FF-C2DBCD915F26}" type="presOf" srcId="{DAF99F95-54AF-4E5C-B1D5-C3ED16565275}" destId="{44DE9227-13BF-4515-A0F9-557E690F24ED}" srcOrd="1" destOrd="0" presId="urn:microsoft.com/office/officeart/2008/layout/HorizontalMultiLevelHierarchy"/>
    <dgm:cxn modelId="{09AC5002-293A-406F-9191-D123CF96D674}" type="presOf" srcId="{A863F0E4-E005-426A-AFAA-1CB18B77E344}" destId="{2AB25D80-EAA7-4075-B70F-C731C176DE43}" srcOrd="0" destOrd="0" presId="urn:microsoft.com/office/officeart/2008/layout/HorizontalMultiLevelHierarchy"/>
    <dgm:cxn modelId="{27FE53A4-BDE8-4A37-94DE-990EBFD4A70D}" type="presOf" srcId="{EAEC775D-DDE0-4E33-BE21-C3434294E5BD}" destId="{FE6994A6-AD7F-4622-A89D-A856D2AA568C}" srcOrd="0" destOrd="0" presId="urn:microsoft.com/office/officeart/2008/layout/HorizontalMultiLevelHierarchy"/>
    <dgm:cxn modelId="{8471ED02-EC68-4BD8-BF62-A3EFD6CDFB58}" srcId="{12F12C9C-97A3-40A1-9DC4-420D9DACE93D}" destId="{A863F0E4-E005-426A-AFAA-1CB18B77E344}" srcOrd="0" destOrd="0" parTransId="{50505441-7C09-4164-813F-61D268C355DC}" sibTransId="{47627C60-057A-4B24-B3C6-6424F3401B2B}"/>
    <dgm:cxn modelId="{5750AD8A-F1CE-46DF-AB2D-719EF44BA556}" type="presOf" srcId="{FB1CB147-AADB-48A4-B61C-A1400C220D02}" destId="{406CADC9-36F6-4334-83E1-0C156EE59E0E}" srcOrd="0" destOrd="0" presId="urn:microsoft.com/office/officeart/2008/layout/HorizontalMultiLevelHierarchy"/>
    <dgm:cxn modelId="{263CEE21-B35E-4871-87A9-806F86062A92}" type="presOf" srcId="{DAF99F95-54AF-4E5C-B1D5-C3ED16565275}" destId="{B2C93547-034B-4D19-971D-8CB93EA0DECA}" srcOrd="0" destOrd="0" presId="urn:microsoft.com/office/officeart/2008/layout/HorizontalMultiLevelHierarchy"/>
    <dgm:cxn modelId="{652A8C51-0DBF-49E9-AAD2-7B8FA563A049}" type="presOf" srcId="{F10AD2E1-F765-4055-81DA-5FFC0B564ECA}" destId="{DCCB7DCE-609C-4B38-B0B6-06FE1373D8FB}" srcOrd="1" destOrd="0" presId="urn:microsoft.com/office/officeart/2008/layout/HorizontalMultiLevelHierarchy"/>
    <dgm:cxn modelId="{C3E5F237-B9FE-417C-9012-BF041727ADDD}" type="presOf" srcId="{931F084D-AE82-4517-B272-950458B3FA70}" destId="{A9E27032-AC8F-4EAB-AE26-F06B67139F98}" srcOrd="0" destOrd="0" presId="urn:microsoft.com/office/officeart/2008/layout/HorizontalMultiLevelHierarchy"/>
    <dgm:cxn modelId="{61B375BC-1D50-4642-955B-D34949B5C48F}" type="presOf" srcId="{12F12C9C-97A3-40A1-9DC4-420D9DACE93D}" destId="{A3390350-E9AD-4D03-A96D-0065527EB977}" srcOrd="0" destOrd="0" presId="urn:microsoft.com/office/officeart/2008/layout/HorizontalMultiLevelHierarchy"/>
    <dgm:cxn modelId="{9EC38B81-FAE1-4B65-AB6D-F5E6E62D75C5}" srcId="{12F12C9C-97A3-40A1-9DC4-420D9DACE93D}" destId="{41ECAA45-6EA3-48A4-89C3-BD894D7DBAE2}" srcOrd="2" destOrd="0" parTransId="{EAEC775D-DDE0-4E33-BE21-C3434294E5BD}" sibTransId="{FCF3EB60-9B3C-45E3-95A4-F5A332479A52}"/>
    <dgm:cxn modelId="{E36DEF28-EE0A-4CC8-AE70-4FBDA1B4ACC4}" type="presOf" srcId="{0C31333E-B93E-4C23-BE50-BFB67D50648D}" destId="{16CB1328-24DE-4AD2-948C-AC954377AD63}" srcOrd="0" destOrd="0" presId="urn:microsoft.com/office/officeart/2008/layout/HorizontalMultiLevelHierarchy"/>
    <dgm:cxn modelId="{98C558FF-8A96-48B4-A94B-6FCE4BE5F3D0}" srcId="{12F12C9C-97A3-40A1-9DC4-420D9DACE93D}" destId="{0C31333E-B93E-4C23-BE50-BFB67D50648D}" srcOrd="3" destOrd="0" parTransId="{96B74235-E72F-4D09-AE5D-73D829E716F4}" sibTransId="{F83925B7-EC4B-4E6D-BECB-25548A7C99F6}"/>
    <dgm:cxn modelId="{02296DD6-7948-42EB-9A27-9A31C4CAE929}" srcId="{12F12C9C-97A3-40A1-9DC4-420D9DACE93D}" destId="{931F084D-AE82-4517-B272-950458B3FA70}" srcOrd="4" destOrd="0" parTransId="{F10AD2E1-F765-4055-81DA-5FFC0B564ECA}" sibTransId="{A8C81772-F21A-4650-919D-5970D6383896}"/>
    <dgm:cxn modelId="{CD5526AD-5606-4C54-8E4D-D836B1CAAF16}" type="presOf" srcId="{72EB9A9B-683A-4C54-A069-9CA202427D00}" destId="{EB3DD04C-C1AB-4D18-844C-EB8DF313AE37}" srcOrd="0" destOrd="0" presId="urn:microsoft.com/office/officeart/2008/layout/HorizontalMultiLevelHierarchy"/>
    <dgm:cxn modelId="{C725145B-975E-4656-AE56-E92372461464}" type="presOf" srcId="{50505441-7C09-4164-813F-61D268C355DC}" destId="{F74DA030-8AA4-4888-897E-41E1806085FC}" srcOrd="0" destOrd="0" presId="urn:microsoft.com/office/officeart/2008/layout/HorizontalMultiLevelHierarchy"/>
    <dgm:cxn modelId="{5D882DFD-D4A7-4FAB-B38A-AAD2EC546849}" type="presOf" srcId="{96B74235-E72F-4D09-AE5D-73D829E716F4}" destId="{F6A911B8-DBE6-4554-82E7-DB0DC3B0295F}" srcOrd="0" destOrd="0" presId="urn:microsoft.com/office/officeart/2008/layout/HorizontalMultiLevelHierarchy"/>
    <dgm:cxn modelId="{6ADE0760-04B2-47A1-BB8E-8A08C49A5D41}" srcId="{12F12C9C-97A3-40A1-9DC4-420D9DACE93D}" destId="{72EB9A9B-683A-4C54-A069-9CA202427D00}" srcOrd="1" destOrd="0" parTransId="{FB1CB147-AADB-48A4-B61C-A1400C220D02}" sibTransId="{B45067C2-B3B3-491F-9E00-D77B9DE64A50}"/>
    <dgm:cxn modelId="{4BE1135C-1553-439E-AB89-84B4B234294C}" type="presOf" srcId="{8480B988-F541-4B7A-860C-0BA7F979E3D5}" destId="{C787BB08-98CF-41BB-962B-ACE3F45625CC}" srcOrd="0" destOrd="0" presId="urn:microsoft.com/office/officeart/2008/layout/HorizontalMultiLevelHierarchy"/>
    <dgm:cxn modelId="{5459074B-4B18-415D-9C40-03A8F62D947E}" srcId="{8480B988-F541-4B7A-860C-0BA7F979E3D5}" destId="{12F12C9C-97A3-40A1-9DC4-420D9DACE93D}" srcOrd="0" destOrd="0" parTransId="{F23FB94A-23C5-4D33-998E-651D406E49C2}" sibTransId="{6F22D29E-97A0-4BCC-91AC-D2751A13527E}"/>
    <dgm:cxn modelId="{1F3ECF1A-265F-4918-AC44-0B141CE0BA2A}" type="presOf" srcId="{5136D3D3-3374-4244-ADBD-F1A7F0E4DE4F}" destId="{71C9878D-EF37-4569-9CE2-9775ACD492DC}" srcOrd="0" destOrd="0" presId="urn:microsoft.com/office/officeart/2008/layout/HorizontalMultiLevelHierarchy"/>
    <dgm:cxn modelId="{F502A999-7A56-4651-8BF0-C5D16AE886CC}" type="presOf" srcId="{FB1CB147-AADB-48A4-B61C-A1400C220D02}" destId="{7D8ACFD2-19E5-44B0-9DF8-1A6CD5115BCD}" srcOrd="1" destOrd="0" presId="urn:microsoft.com/office/officeart/2008/layout/HorizontalMultiLevelHierarchy"/>
    <dgm:cxn modelId="{B0E45968-0A93-442A-AFCF-30A2E68389A6}" type="presOf" srcId="{41ECAA45-6EA3-48A4-89C3-BD894D7DBAE2}" destId="{D22E449F-A547-4774-8E8E-94E78EB18D39}" srcOrd="0" destOrd="0" presId="urn:microsoft.com/office/officeart/2008/layout/HorizontalMultiLevelHierarchy"/>
    <dgm:cxn modelId="{CEC2D0A5-FF24-4BBD-AD60-CC9CF6DD61BF}" type="presOf" srcId="{EAEC775D-DDE0-4E33-BE21-C3434294E5BD}" destId="{4F410D14-1A17-4B28-B495-3C879979A535}" srcOrd="1" destOrd="0" presId="urn:microsoft.com/office/officeart/2008/layout/HorizontalMultiLevelHierarchy"/>
    <dgm:cxn modelId="{6DBFE77E-6422-4886-B0C6-977DFCF25373}" type="presOf" srcId="{F10AD2E1-F765-4055-81DA-5FFC0B564ECA}" destId="{DE370C0E-A9DB-45FA-BB3C-D8678C424C03}" srcOrd="0" destOrd="0" presId="urn:microsoft.com/office/officeart/2008/layout/HorizontalMultiLevelHierarchy"/>
    <dgm:cxn modelId="{1A273B10-4386-46F3-8702-1E5113923F57}" srcId="{12F12C9C-97A3-40A1-9DC4-420D9DACE93D}" destId="{5136D3D3-3374-4244-ADBD-F1A7F0E4DE4F}" srcOrd="5" destOrd="0" parTransId="{DAF99F95-54AF-4E5C-B1D5-C3ED16565275}" sibTransId="{B68BDF35-B0BB-4C51-8A22-09505DC061AE}"/>
    <dgm:cxn modelId="{A2DC19E1-4F3B-488E-9344-748C96EA325D}" type="presOf" srcId="{96B74235-E72F-4D09-AE5D-73D829E716F4}" destId="{6A72ED7F-3763-4CC3-8366-8B1542AFFB7E}" srcOrd="1" destOrd="0" presId="urn:microsoft.com/office/officeart/2008/layout/HorizontalMultiLevelHierarchy"/>
    <dgm:cxn modelId="{7EC39A25-5C2E-4560-8AA7-E0F237A13159}" type="presOf" srcId="{50505441-7C09-4164-813F-61D268C355DC}" destId="{3030D632-D285-4DB8-889D-407432BA2DBC}" srcOrd="1" destOrd="0" presId="urn:microsoft.com/office/officeart/2008/layout/HorizontalMultiLevelHierarchy"/>
    <dgm:cxn modelId="{6C7F6C86-7B26-4136-9EB9-9BA4F9ACF86F}" type="presParOf" srcId="{C787BB08-98CF-41BB-962B-ACE3F45625CC}" destId="{7BA1F2C2-9748-4340-9161-2AC135437011}" srcOrd="0" destOrd="0" presId="urn:microsoft.com/office/officeart/2008/layout/HorizontalMultiLevelHierarchy"/>
    <dgm:cxn modelId="{5507D106-B525-46DD-9C8C-1522472D6E29}" type="presParOf" srcId="{7BA1F2C2-9748-4340-9161-2AC135437011}" destId="{A3390350-E9AD-4D03-A96D-0065527EB977}" srcOrd="0" destOrd="0" presId="urn:microsoft.com/office/officeart/2008/layout/HorizontalMultiLevelHierarchy"/>
    <dgm:cxn modelId="{EA9B2C03-E798-4EE3-88E2-855718F2FDFB}" type="presParOf" srcId="{7BA1F2C2-9748-4340-9161-2AC135437011}" destId="{8821E382-AF6A-4DA1-8B27-D9C193F48186}" srcOrd="1" destOrd="0" presId="urn:microsoft.com/office/officeart/2008/layout/HorizontalMultiLevelHierarchy"/>
    <dgm:cxn modelId="{7E28570B-0D9A-469A-B014-B7FAB3E8EA3C}" type="presParOf" srcId="{8821E382-AF6A-4DA1-8B27-D9C193F48186}" destId="{F74DA030-8AA4-4888-897E-41E1806085FC}" srcOrd="0" destOrd="0" presId="urn:microsoft.com/office/officeart/2008/layout/HorizontalMultiLevelHierarchy"/>
    <dgm:cxn modelId="{D6BCEF9D-6C97-47A4-93D4-2C1FE40EF2F3}" type="presParOf" srcId="{F74DA030-8AA4-4888-897E-41E1806085FC}" destId="{3030D632-D285-4DB8-889D-407432BA2DBC}" srcOrd="0" destOrd="0" presId="urn:microsoft.com/office/officeart/2008/layout/HorizontalMultiLevelHierarchy"/>
    <dgm:cxn modelId="{51F40FC8-11F7-480B-A795-A2A0D04747C2}" type="presParOf" srcId="{8821E382-AF6A-4DA1-8B27-D9C193F48186}" destId="{3FD329F5-46E0-4EF3-8EE8-394CCF0CF291}" srcOrd="1" destOrd="0" presId="urn:microsoft.com/office/officeart/2008/layout/HorizontalMultiLevelHierarchy"/>
    <dgm:cxn modelId="{0932C55B-7850-443D-878B-158953C58B57}" type="presParOf" srcId="{3FD329F5-46E0-4EF3-8EE8-394CCF0CF291}" destId="{2AB25D80-EAA7-4075-B70F-C731C176DE43}" srcOrd="0" destOrd="0" presId="urn:microsoft.com/office/officeart/2008/layout/HorizontalMultiLevelHierarchy"/>
    <dgm:cxn modelId="{7F77782D-61F8-47F7-8843-9761A9334600}" type="presParOf" srcId="{3FD329F5-46E0-4EF3-8EE8-394CCF0CF291}" destId="{7ECEE306-66D3-4EC9-9FA1-81BD9C121949}" srcOrd="1" destOrd="0" presId="urn:microsoft.com/office/officeart/2008/layout/HorizontalMultiLevelHierarchy"/>
    <dgm:cxn modelId="{7E1E7912-428C-4144-90D8-F2DE91A8C976}" type="presParOf" srcId="{8821E382-AF6A-4DA1-8B27-D9C193F48186}" destId="{406CADC9-36F6-4334-83E1-0C156EE59E0E}" srcOrd="2" destOrd="0" presId="urn:microsoft.com/office/officeart/2008/layout/HorizontalMultiLevelHierarchy"/>
    <dgm:cxn modelId="{12A90782-46D7-4B9E-BE45-06E897400A14}" type="presParOf" srcId="{406CADC9-36F6-4334-83E1-0C156EE59E0E}" destId="{7D8ACFD2-19E5-44B0-9DF8-1A6CD5115BCD}" srcOrd="0" destOrd="0" presId="urn:microsoft.com/office/officeart/2008/layout/HorizontalMultiLevelHierarchy"/>
    <dgm:cxn modelId="{C2BEB2B9-3F3A-4932-A39A-415C94003C40}" type="presParOf" srcId="{8821E382-AF6A-4DA1-8B27-D9C193F48186}" destId="{A2B1432E-8A1D-4ABF-A71D-868E9C315077}" srcOrd="3" destOrd="0" presId="urn:microsoft.com/office/officeart/2008/layout/HorizontalMultiLevelHierarchy"/>
    <dgm:cxn modelId="{6A453407-F647-40C4-954E-B9932842C408}" type="presParOf" srcId="{A2B1432E-8A1D-4ABF-A71D-868E9C315077}" destId="{EB3DD04C-C1AB-4D18-844C-EB8DF313AE37}" srcOrd="0" destOrd="0" presId="urn:microsoft.com/office/officeart/2008/layout/HorizontalMultiLevelHierarchy"/>
    <dgm:cxn modelId="{F636BF78-7CD4-4BEB-9580-7161ACBACE16}" type="presParOf" srcId="{A2B1432E-8A1D-4ABF-A71D-868E9C315077}" destId="{E8B19F78-2F0F-4043-865E-6F3205CB531C}" srcOrd="1" destOrd="0" presId="urn:microsoft.com/office/officeart/2008/layout/HorizontalMultiLevelHierarchy"/>
    <dgm:cxn modelId="{97F436E8-B328-4F02-B7CC-06ECC7280570}" type="presParOf" srcId="{8821E382-AF6A-4DA1-8B27-D9C193F48186}" destId="{FE6994A6-AD7F-4622-A89D-A856D2AA568C}" srcOrd="4" destOrd="0" presId="urn:microsoft.com/office/officeart/2008/layout/HorizontalMultiLevelHierarchy"/>
    <dgm:cxn modelId="{EB92D325-3AED-43C0-9D3B-BE50B05076BF}" type="presParOf" srcId="{FE6994A6-AD7F-4622-A89D-A856D2AA568C}" destId="{4F410D14-1A17-4B28-B495-3C879979A535}" srcOrd="0" destOrd="0" presId="urn:microsoft.com/office/officeart/2008/layout/HorizontalMultiLevelHierarchy"/>
    <dgm:cxn modelId="{CEBD6023-D9EE-4A1F-ABB4-B7BF93A0D497}" type="presParOf" srcId="{8821E382-AF6A-4DA1-8B27-D9C193F48186}" destId="{671361F4-CB8C-4B6A-84AD-3D7B0BFC9078}" srcOrd="5" destOrd="0" presId="urn:microsoft.com/office/officeart/2008/layout/HorizontalMultiLevelHierarchy"/>
    <dgm:cxn modelId="{FFA2CCBF-4CC9-4032-858F-FB8CD48E1926}" type="presParOf" srcId="{671361F4-CB8C-4B6A-84AD-3D7B0BFC9078}" destId="{D22E449F-A547-4774-8E8E-94E78EB18D39}" srcOrd="0" destOrd="0" presId="urn:microsoft.com/office/officeart/2008/layout/HorizontalMultiLevelHierarchy"/>
    <dgm:cxn modelId="{3F5CA9A7-F88A-48DC-ABCD-14138A30E61D}" type="presParOf" srcId="{671361F4-CB8C-4B6A-84AD-3D7B0BFC9078}" destId="{D490CD52-DB4A-4607-9FAE-618A628A9A70}" srcOrd="1" destOrd="0" presId="urn:microsoft.com/office/officeart/2008/layout/HorizontalMultiLevelHierarchy"/>
    <dgm:cxn modelId="{3F822D9F-4929-44B2-97AE-9CCD49AAEAB2}" type="presParOf" srcId="{8821E382-AF6A-4DA1-8B27-D9C193F48186}" destId="{F6A911B8-DBE6-4554-82E7-DB0DC3B0295F}" srcOrd="6" destOrd="0" presId="urn:microsoft.com/office/officeart/2008/layout/HorizontalMultiLevelHierarchy"/>
    <dgm:cxn modelId="{B7FAA979-255B-4004-8DA1-B9035139036C}" type="presParOf" srcId="{F6A911B8-DBE6-4554-82E7-DB0DC3B0295F}" destId="{6A72ED7F-3763-4CC3-8366-8B1542AFFB7E}" srcOrd="0" destOrd="0" presId="urn:microsoft.com/office/officeart/2008/layout/HorizontalMultiLevelHierarchy"/>
    <dgm:cxn modelId="{A1E7B313-C5A8-446F-A064-7A091AC634B4}" type="presParOf" srcId="{8821E382-AF6A-4DA1-8B27-D9C193F48186}" destId="{0AADB63A-8E0E-4B17-AB14-AC33D666A93D}" srcOrd="7" destOrd="0" presId="urn:microsoft.com/office/officeart/2008/layout/HorizontalMultiLevelHierarchy"/>
    <dgm:cxn modelId="{0969CEA4-06B6-4E78-8E15-32CECAD03FE8}" type="presParOf" srcId="{0AADB63A-8E0E-4B17-AB14-AC33D666A93D}" destId="{16CB1328-24DE-4AD2-948C-AC954377AD63}" srcOrd="0" destOrd="0" presId="urn:microsoft.com/office/officeart/2008/layout/HorizontalMultiLevelHierarchy"/>
    <dgm:cxn modelId="{A27DFCB9-9389-4212-9495-E58BF887F056}" type="presParOf" srcId="{0AADB63A-8E0E-4B17-AB14-AC33D666A93D}" destId="{B5D2F516-5EBD-489E-B5B4-44CA1A6FEA93}" srcOrd="1" destOrd="0" presId="urn:microsoft.com/office/officeart/2008/layout/HorizontalMultiLevelHierarchy"/>
    <dgm:cxn modelId="{10C51544-3E9C-4FED-AD3B-C3D1DD9DB702}" type="presParOf" srcId="{8821E382-AF6A-4DA1-8B27-D9C193F48186}" destId="{DE370C0E-A9DB-45FA-BB3C-D8678C424C03}" srcOrd="8" destOrd="0" presId="urn:microsoft.com/office/officeart/2008/layout/HorizontalMultiLevelHierarchy"/>
    <dgm:cxn modelId="{7DD8E337-EF0A-4499-9F2C-1BD852D5B78C}" type="presParOf" srcId="{DE370C0E-A9DB-45FA-BB3C-D8678C424C03}" destId="{DCCB7DCE-609C-4B38-B0B6-06FE1373D8FB}" srcOrd="0" destOrd="0" presId="urn:microsoft.com/office/officeart/2008/layout/HorizontalMultiLevelHierarchy"/>
    <dgm:cxn modelId="{C43FF1E9-9A23-45EB-B079-72587A13DD0B}" type="presParOf" srcId="{8821E382-AF6A-4DA1-8B27-D9C193F48186}" destId="{F2A000AC-6B05-4E8E-92D9-53474233C427}" srcOrd="9" destOrd="0" presId="urn:microsoft.com/office/officeart/2008/layout/HorizontalMultiLevelHierarchy"/>
    <dgm:cxn modelId="{37719FD3-0196-460D-8174-FD89B9A61450}" type="presParOf" srcId="{F2A000AC-6B05-4E8E-92D9-53474233C427}" destId="{A9E27032-AC8F-4EAB-AE26-F06B67139F98}" srcOrd="0" destOrd="0" presId="urn:microsoft.com/office/officeart/2008/layout/HorizontalMultiLevelHierarchy"/>
    <dgm:cxn modelId="{4B8813A8-6DEF-404D-8454-E53A3ED5FFD6}" type="presParOf" srcId="{F2A000AC-6B05-4E8E-92D9-53474233C427}" destId="{6A84F36F-F737-4D6B-82BE-8532027FCEF3}" srcOrd="1" destOrd="0" presId="urn:microsoft.com/office/officeart/2008/layout/HorizontalMultiLevelHierarchy"/>
    <dgm:cxn modelId="{0F672943-2661-48A7-B589-BBF3ED183D85}" type="presParOf" srcId="{8821E382-AF6A-4DA1-8B27-D9C193F48186}" destId="{B2C93547-034B-4D19-971D-8CB93EA0DECA}" srcOrd="10" destOrd="0" presId="urn:microsoft.com/office/officeart/2008/layout/HorizontalMultiLevelHierarchy"/>
    <dgm:cxn modelId="{BA388A0B-967B-446F-B374-80E485F1445B}" type="presParOf" srcId="{B2C93547-034B-4D19-971D-8CB93EA0DECA}" destId="{44DE9227-13BF-4515-A0F9-557E690F24ED}" srcOrd="0" destOrd="0" presId="urn:microsoft.com/office/officeart/2008/layout/HorizontalMultiLevelHierarchy"/>
    <dgm:cxn modelId="{7E386165-95E9-497A-8139-267320282A3F}" type="presParOf" srcId="{8821E382-AF6A-4DA1-8B27-D9C193F48186}" destId="{41482852-05E0-4A34-8E17-545A9D42E16C}" srcOrd="11" destOrd="0" presId="urn:microsoft.com/office/officeart/2008/layout/HorizontalMultiLevelHierarchy"/>
    <dgm:cxn modelId="{D8BF38FE-B853-471F-B0A4-95F20CE43BF1}" type="presParOf" srcId="{41482852-05E0-4A34-8E17-545A9D42E16C}" destId="{71C9878D-EF37-4569-9CE2-9775ACD492DC}" srcOrd="0" destOrd="0" presId="urn:microsoft.com/office/officeart/2008/layout/HorizontalMultiLevelHierarchy"/>
    <dgm:cxn modelId="{249F8828-BD28-44CB-AF65-D277D4FFE2C1}" type="presParOf" srcId="{41482852-05E0-4A34-8E17-545A9D42E16C}" destId="{502E31A7-522A-44B3-8B18-02F46216BF4C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DF2A0C-C99D-4E0A-8D5B-9C7F97BEB47B}">
      <dsp:nvSpPr>
        <dsp:cNvPr id="0" name=""/>
        <dsp:cNvSpPr/>
      </dsp:nvSpPr>
      <dsp:spPr>
        <a:xfrm>
          <a:off x="693849" y="1472"/>
          <a:ext cx="1712265" cy="1480839"/>
        </a:xfrm>
        <a:prstGeom prst="ellipse">
          <a:avLst/>
        </a:prstGeom>
        <a:gradFill rotWithShape="0">
          <a:gsLst>
            <a:gs pos="100000">
              <a:schemeClr val="bg1">
                <a:lumMod val="8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Kurumlarla ilişkiler ve mevcut müşterilerle ilişkiler</a:t>
          </a:r>
          <a:endParaRPr lang="tr-TR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944604" y="218336"/>
        <a:ext cx="1210755" cy="1047111"/>
      </dsp:txXfrm>
    </dsp:sp>
    <dsp:sp modelId="{15B5815B-42C6-4CC0-9513-8417263507F8}">
      <dsp:nvSpPr>
        <dsp:cNvPr id="0" name=""/>
        <dsp:cNvSpPr/>
      </dsp:nvSpPr>
      <dsp:spPr>
        <a:xfrm>
          <a:off x="1120538" y="1602556"/>
          <a:ext cx="858887" cy="858887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>
            <a:latin typeface="Times New Roman" pitchFamily="18" charset="0"/>
            <a:cs typeface="Times New Roman" pitchFamily="18" charset="0"/>
          </a:endParaRPr>
        </a:p>
      </dsp:txBody>
      <dsp:txXfrm>
        <a:off x="1234383" y="1930994"/>
        <a:ext cx="631197" cy="202011"/>
      </dsp:txXfrm>
    </dsp:sp>
    <dsp:sp modelId="{DF09AF63-E6C4-475F-B033-05F0F28CCCB5}">
      <dsp:nvSpPr>
        <dsp:cNvPr id="0" name=""/>
        <dsp:cNvSpPr/>
      </dsp:nvSpPr>
      <dsp:spPr>
        <a:xfrm>
          <a:off x="693849" y="2581687"/>
          <a:ext cx="1712265" cy="1480839"/>
        </a:xfrm>
        <a:prstGeom prst="ellipse">
          <a:avLst/>
        </a:prstGeom>
        <a:gradFill rotWithShape="0">
          <a:gsLst>
            <a:gs pos="100000">
              <a:schemeClr val="bg1">
                <a:lumMod val="8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Yeni müşteriler </a:t>
          </a:r>
          <a:endParaRPr lang="tr-TR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944604" y="2798551"/>
        <a:ext cx="1210755" cy="1047111"/>
      </dsp:txXfrm>
    </dsp:sp>
    <dsp:sp modelId="{7F7D103F-D728-474F-BDEC-E92CABFBD2B4}">
      <dsp:nvSpPr>
        <dsp:cNvPr id="0" name=""/>
        <dsp:cNvSpPr/>
      </dsp:nvSpPr>
      <dsp:spPr>
        <a:xfrm rot="10574331">
          <a:off x="2456218" y="1758822"/>
          <a:ext cx="470907" cy="5508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>
            <a:latin typeface="Times New Roman" pitchFamily="18" charset="0"/>
            <a:cs typeface="Times New Roman" pitchFamily="18" charset="0"/>
          </a:endParaRPr>
        </a:p>
      </dsp:txBody>
      <dsp:txXfrm>
        <a:off x="2597338" y="1864362"/>
        <a:ext cx="329635" cy="330524"/>
      </dsp:txXfrm>
    </dsp:sp>
    <dsp:sp modelId="{26C60DC5-E601-40E0-8EE2-7336FCBC1E58}">
      <dsp:nvSpPr>
        <dsp:cNvPr id="0" name=""/>
        <dsp:cNvSpPr/>
      </dsp:nvSpPr>
      <dsp:spPr>
        <a:xfrm>
          <a:off x="3294619" y="1023888"/>
          <a:ext cx="2107531" cy="2016222"/>
        </a:xfrm>
        <a:prstGeom prst="ellipse">
          <a:avLst/>
        </a:prstGeom>
        <a:gradFill rotWithShape="0">
          <a:gsLst>
            <a:gs pos="100000">
              <a:schemeClr val="bg1">
                <a:lumMod val="8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Pazarlama</a:t>
          </a:r>
          <a:endParaRPr lang="tr-TR" sz="24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603260" y="1319157"/>
        <a:ext cx="1490249" cy="14256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DC24F8-09D1-4876-B0CA-D2F11E40B03E}">
      <dsp:nvSpPr>
        <dsp:cNvPr id="0" name=""/>
        <dsp:cNvSpPr/>
      </dsp:nvSpPr>
      <dsp:spPr>
        <a:xfrm>
          <a:off x="0" y="280395"/>
          <a:ext cx="1526304" cy="11733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7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Müşteri ihtiyaçları, istekleri, beklentileri</a:t>
          </a:r>
          <a:endParaRPr lang="tr-TR" sz="1800" b="1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4366" y="314761"/>
        <a:ext cx="1457572" cy="1104614"/>
      </dsp:txXfrm>
    </dsp:sp>
    <dsp:sp modelId="{C8A9C9E8-9FD6-4B9D-97BF-ADFB71114608}">
      <dsp:nvSpPr>
        <dsp:cNvPr id="0" name=""/>
        <dsp:cNvSpPr/>
      </dsp:nvSpPr>
      <dsp:spPr>
        <a:xfrm rot="55704">
          <a:off x="1679786" y="695298"/>
          <a:ext cx="325469" cy="3785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b="1" kern="1200">
            <a:latin typeface="Times New Roman" pitchFamily="18" charset="0"/>
            <a:cs typeface="Times New Roman" pitchFamily="18" charset="0"/>
          </a:endParaRPr>
        </a:p>
      </dsp:txBody>
      <dsp:txXfrm>
        <a:off x="1679792" y="770212"/>
        <a:ext cx="227828" cy="227113"/>
      </dsp:txXfrm>
    </dsp:sp>
    <dsp:sp modelId="{7D7627C8-2864-482F-A59B-B7B54A30A940}">
      <dsp:nvSpPr>
        <dsp:cNvPr id="0" name=""/>
        <dsp:cNvSpPr/>
      </dsp:nvSpPr>
      <dsp:spPr>
        <a:xfrm>
          <a:off x="2140317" y="315079"/>
          <a:ext cx="1526304" cy="11733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7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Pazarlama Bileşenleri</a:t>
          </a:r>
          <a:endParaRPr lang="tr-TR" sz="1800" b="1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174683" y="349445"/>
        <a:ext cx="1457572" cy="1104614"/>
      </dsp:txXfrm>
    </dsp:sp>
    <dsp:sp modelId="{DAF5DFA2-39D3-4323-B5B2-B2109F3C19D4}">
      <dsp:nvSpPr>
        <dsp:cNvPr id="0" name=""/>
        <dsp:cNvSpPr/>
      </dsp:nvSpPr>
      <dsp:spPr>
        <a:xfrm>
          <a:off x="3819252" y="712491"/>
          <a:ext cx="323576" cy="3785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b="1" kern="1200">
            <a:latin typeface="Times New Roman" pitchFamily="18" charset="0"/>
            <a:cs typeface="Times New Roman" pitchFamily="18" charset="0"/>
          </a:endParaRPr>
        </a:p>
      </dsp:txBody>
      <dsp:txXfrm>
        <a:off x="3819252" y="788196"/>
        <a:ext cx="226503" cy="227113"/>
      </dsp:txXfrm>
    </dsp:sp>
    <dsp:sp modelId="{47067050-7369-4F3B-AFE5-A52FBD134F91}">
      <dsp:nvSpPr>
        <dsp:cNvPr id="0" name=""/>
        <dsp:cNvSpPr/>
      </dsp:nvSpPr>
      <dsp:spPr>
        <a:xfrm>
          <a:off x="4277143" y="315079"/>
          <a:ext cx="1526304" cy="11733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7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Müşteri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Tatmini</a:t>
          </a:r>
          <a:endParaRPr lang="tr-TR" sz="1800" b="1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311509" y="349445"/>
        <a:ext cx="1457572" cy="1104614"/>
      </dsp:txXfrm>
    </dsp:sp>
    <dsp:sp modelId="{4942FF5E-427C-4EAA-82B3-A51EF0C89B8E}">
      <dsp:nvSpPr>
        <dsp:cNvPr id="0" name=""/>
        <dsp:cNvSpPr/>
      </dsp:nvSpPr>
      <dsp:spPr>
        <a:xfrm>
          <a:off x="5956078" y="712491"/>
          <a:ext cx="323576" cy="3785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b="1" kern="1200">
            <a:latin typeface="Times New Roman" pitchFamily="18" charset="0"/>
            <a:cs typeface="Times New Roman" pitchFamily="18" charset="0"/>
          </a:endParaRPr>
        </a:p>
      </dsp:txBody>
      <dsp:txXfrm>
        <a:off x="5956078" y="788196"/>
        <a:ext cx="226503" cy="227113"/>
      </dsp:txXfrm>
    </dsp:sp>
    <dsp:sp modelId="{70070237-27D3-44F9-9548-A01969D68206}">
      <dsp:nvSpPr>
        <dsp:cNvPr id="0" name=""/>
        <dsp:cNvSpPr/>
      </dsp:nvSpPr>
      <dsp:spPr>
        <a:xfrm>
          <a:off x="6413969" y="315079"/>
          <a:ext cx="1526304" cy="1173346"/>
        </a:xfrm>
        <a:prstGeom prst="roundRect">
          <a:avLst>
            <a:gd name="adj" fmla="val 10000"/>
          </a:avLst>
        </a:prstGeom>
        <a:noFill/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latin typeface="Times New Roman" pitchFamily="18" charset="0"/>
              <a:cs typeface="Times New Roman" pitchFamily="18" charset="0"/>
            </a:rPr>
            <a:t>Hedef gelir ve kar</a:t>
          </a:r>
          <a:endParaRPr lang="tr-TR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6448335" y="349445"/>
        <a:ext cx="1457572" cy="11046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6F04E3-6560-4EDA-9CDD-1D906695A0E1}">
      <dsp:nvSpPr>
        <dsp:cNvPr id="0" name=""/>
        <dsp:cNvSpPr/>
      </dsp:nvSpPr>
      <dsp:spPr>
        <a:xfrm>
          <a:off x="1519231" y="1665192"/>
          <a:ext cx="103188" cy="1031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E71E1B-1C4C-4EAB-B6FE-186A69629F12}">
      <dsp:nvSpPr>
        <dsp:cNvPr id="0" name=""/>
        <dsp:cNvSpPr/>
      </dsp:nvSpPr>
      <dsp:spPr>
        <a:xfrm>
          <a:off x="1428837" y="1810052"/>
          <a:ext cx="103188" cy="1031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298BEB-D6C8-402B-83C3-1899442E09D0}">
      <dsp:nvSpPr>
        <dsp:cNvPr id="0" name=""/>
        <dsp:cNvSpPr/>
      </dsp:nvSpPr>
      <dsp:spPr>
        <a:xfrm>
          <a:off x="1321108" y="1935469"/>
          <a:ext cx="103188" cy="1031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F289C1-63EC-4539-98D3-C78191687C3A}">
      <dsp:nvSpPr>
        <dsp:cNvPr id="0" name=""/>
        <dsp:cNvSpPr/>
      </dsp:nvSpPr>
      <dsp:spPr>
        <a:xfrm>
          <a:off x="1449888" y="207281"/>
          <a:ext cx="103188" cy="1031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274D31-3661-4BC6-AB7B-CD3F0261972F}">
      <dsp:nvSpPr>
        <dsp:cNvPr id="0" name=""/>
        <dsp:cNvSpPr/>
      </dsp:nvSpPr>
      <dsp:spPr>
        <a:xfrm>
          <a:off x="1587748" y="125130"/>
          <a:ext cx="103188" cy="1031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9FBADC-AB9A-47EA-AF7B-B621375682E3}">
      <dsp:nvSpPr>
        <dsp:cNvPr id="0" name=""/>
        <dsp:cNvSpPr/>
      </dsp:nvSpPr>
      <dsp:spPr>
        <a:xfrm>
          <a:off x="1725195" y="42978"/>
          <a:ext cx="103188" cy="1031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0FC670-D512-4422-84E5-D71D6ED1A252}">
      <dsp:nvSpPr>
        <dsp:cNvPr id="0" name=""/>
        <dsp:cNvSpPr/>
      </dsp:nvSpPr>
      <dsp:spPr>
        <a:xfrm>
          <a:off x="1862643" y="125130"/>
          <a:ext cx="103188" cy="1031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5DE234-32FC-4BAA-B395-36E18BB9E882}">
      <dsp:nvSpPr>
        <dsp:cNvPr id="0" name=""/>
        <dsp:cNvSpPr/>
      </dsp:nvSpPr>
      <dsp:spPr>
        <a:xfrm>
          <a:off x="2000503" y="207281"/>
          <a:ext cx="103188" cy="1031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1E12B1-8A1C-4F5E-B1DC-DB4245DD7804}">
      <dsp:nvSpPr>
        <dsp:cNvPr id="0" name=""/>
        <dsp:cNvSpPr/>
      </dsp:nvSpPr>
      <dsp:spPr>
        <a:xfrm>
          <a:off x="1725195" y="216317"/>
          <a:ext cx="103188" cy="1031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473215-BCDC-4F7C-B23D-D12C6D1FC8C1}">
      <dsp:nvSpPr>
        <dsp:cNvPr id="0" name=""/>
        <dsp:cNvSpPr/>
      </dsp:nvSpPr>
      <dsp:spPr>
        <a:xfrm>
          <a:off x="1725195" y="389657"/>
          <a:ext cx="103188" cy="1031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4AB90A-B8D4-4B45-BA04-CF92D9E721EE}">
      <dsp:nvSpPr>
        <dsp:cNvPr id="0" name=""/>
        <dsp:cNvSpPr/>
      </dsp:nvSpPr>
      <dsp:spPr>
        <a:xfrm>
          <a:off x="913782" y="2088234"/>
          <a:ext cx="2225576" cy="5969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108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b="1" kern="1200" dirty="0" smtClean="0"/>
            <a:t>İLİŞKİSEL PAZARLAMA</a:t>
          </a:r>
          <a:endParaRPr lang="tr-TR" sz="1500" b="1" kern="1200" dirty="0"/>
        </a:p>
      </dsp:txBody>
      <dsp:txXfrm>
        <a:off x="942923" y="2117375"/>
        <a:ext cx="2167294" cy="538683"/>
      </dsp:txXfrm>
    </dsp:sp>
    <dsp:sp modelId="{7F23597A-77DF-454D-B065-4DDE41ED7874}">
      <dsp:nvSpPr>
        <dsp:cNvPr id="0" name=""/>
        <dsp:cNvSpPr/>
      </dsp:nvSpPr>
      <dsp:spPr>
        <a:xfrm>
          <a:off x="268582" y="1727466"/>
          <a:ext cx="1031888" cy="103181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040B25-6891-48E6-B3CA-B5CA3619179C}">
      <dsp:nvSpPr>
        <dsp:cNvPr id="0" name=""/>
        <dsp:cNvSpPr/>
      </dsp:nvSpPr>
      <dsp:spPr>
        <a:xfrm>
          <a:off x="1826320" y="1144740"/>
          <a:ext cx="2225576" cy="5969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108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b="1" kern="1200" dirty="0" smtClean="0"/>
            <a:t>DEĞER</a:t>
          </a:r>
          <a:endParaRPr lang="tr-TR" sz="1500" b="1" kern="1200" dirty="0"/>
        </a:p>
      </dsp:txBody>
      <dsp:txXfrm>
        <a:off x="1855461" y="1173881"/>
        <a:ext cx="2167294" cy="538683"/>
      </dsp:txXfrm>
    </dsp:sp>
    <dsp:sp modelId="{27E41792-B266-4E4C-A91E-EC71AE957315}">
      <dsp:nvSpPr>
        <dsp:cNvPr id="0" name=""/>
        <dsp:cNvSpPr/>
      </dsp:nvSpPr>
      <dsp:spPr>
        <a:xfrm>
          <a:off x="864095" y="648074"/>
          <a:ext cx="1031888" cy="1031819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7F3E99-BC8D-4F55-8218-72BE705DF563}">
      <dsp:nvSpPr>
        <dsp:cNvPr id="0" name=""/>
        <dsp:cNvSpPr/>
      </dsp:nvSpPr>
      <dsp:spPr>
        <a:xfrm rot="16200000">
          <a:off x="508000" y="-508000"/>
          <a:ext cx="2032000" cy="30480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Sunulacak hizmetleri birlikte belirleme</a:t>
          </a:r>
          <a:endParaRPr lang="tr-TR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0" y="0"/>
        <a:ext cx="3048000" cy="1524000"/>
      </dsp:txXfrm>
    </dsp:sp>
    <dsp:sp modelId="{689AE1E7-9FF6-4E01-88F4-A88E941E2C85}">
      <dsp:nvSpPr>
        <dsp:cNvPr id="0" name=""/>
        <dsp:cNvSpPr/>
      </dsp:nvSpPr>
      <dsp:spPr>
        <a:xfrm>
          <a:off x="3048000" y="0"/>
          <a:ext cx="3048000" cy="20320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«</a:t>
          </a:r>
          <a:r>
            <a:rPr lang="tr-TR" sz="2500" kern="1200" dirty="0" err="1" smtClean="0"/>
            <a:t>Değer»in</a:t>
          </a:r>
          <a:r>
            <a:rPr lang="tr-TR" sz="2500" kern="1200" dirty="0" smtClean="0"/>
            <a:t> ne olduğunu birlikte belirleme</a:t>
          </a:r>
          <a:endParaRPr lang="tr-TR" sz="2500" kern="1200" dirty="0"/>
        </a:p>
      </dsp:txBody>
      <dsp:txXfrm>
        <a:off x="3048000" y="0"/>
        <a:ext cx="3048000" cy="1524000"/>
      </dsp:txXfrm>
    </dsp:sp>
    <dsp:sp modelId="{20BACCDB-902C-48E8-8ED3-74EA78C51B0B}">
      <dsp:nvSpPr>
        <dsp:cNvPr id="0" name=""/>
        <dsp:cNvSpPr/>
      </dsp:nvSpPr>
      <dsp:spPr>
        <a:xfrm rot="10800000">
          <a:off x="0" y="2032000"/>
          <a:ext cx="3048000" cy="20320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Değer sürecini ve kavramlarını birlikte belirleme</a:t>
          </a:r>
          <a:endParaRPr lang="tr-TR" sz="2500" kern="1200" dirty="0"/>
        </a:p>
      </dsp:txBody>
      <dsp:txXfrm rot="10800000">
        <a:off x="0" y="2539999"/>
        <a:ext cx="3048000" cy="1524000"/>
      </dsp:txXfrm>
    </dsp:sp>
    <dsp:sp modelId="{01347FD0-7EE8-4A18-8BEE-38F12E62708C}">
      <dsp:nvSpPr>
        <dsp:cNvPr id="0" name=""/>
        <dsp:cNvSpPr/>
      </dsp:nvSpPr>
      <dsp:spPr>
        <a:xfrm rot="5400000">
          <a:off x="3556000" y="1523999"/>
          <a:ext cx="2032000" cy="30480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Çift taraflı iletişim</a:t>
          </a:r>
          <a:endParaRPr lang="tr-TR" sz="2500" kern="1200" dirty="0"/>
        </a:p>
      </dsp:txBody>
      <dsp:txXfrm rot="-5400000">
        <a:off x="3048000" y="2539999"/>
        <a:ext cx="3048000" cy="1524000"/>
      </dsp:txXfrm>
    </dsp:sp>
    <dsp:sp modelId="{ED74E5F6-B3BF-462F-81D8-2F262119052D}">
      <dsp:nvSpPr>
        <dsp:cNvPr id="0" name=""/>
        <dsp:cNvSpPr/>
      </dsp:nvSpPr>
      <dsp:spPr>
        <a:xfrm>
          <a:off x="2133600" y="1523999"/>
          <a:ext cx="1828800" cy="101600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Müşteriyle işbirliği</a:t>
          </a:r>
          <a:endParaRPr lang="tr-TR" sz="2500" kern="1200" dirty="0"/>
        </a:p>
      </dsp:txBody>
      <dsp:txXfrm>
        <a:off x="2183197" y="1573596"/>
        <a:ext cx="1729606" cy="9168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73A903-B7A5-4099-95F9-2DD9C774F918}">
      <dsp:nvSpPr>
        <dsp:cNvPr id="0" name=""/>
        <dsp:cNvSpPr/>
      </dsp:nvSpPr>
      <dsp:spPr>
        <a:xfrm>
          <a:off x="3681984" y="2763519"/>
          <a:ext cx="2007616" cy="13004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Güvenilirlik</a:t>
          </a:r>
          <a:endParaRPr lang="tr-TR" sz="1700" kern="1200" dirty="0"/>
        </a:p>
      </dsp:txBody>
      <dsp:txXfrm>
        <a:off x="4312835" y="3117207"/>
        <a:ext cx="1348197" cy="918226"/>
      </dsp:txXfrm>
    </dsp:sp>
    <dsp:sp modelId="{4C0BEB7A-122D-4C34-AF0F-DC8B2CAEACF8}">
      <dsp:nvSpPr>
        <dsp:cNvPr id="0" name=""/>
        <dsp:cNvSpPr/>
      </dsp:nvSpPr>
      <dsp:spPr>
        <a:xfrm>
          <a:off x="406400" y="2763519"/>
          <a:ext cx="2007616" cy="13004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İş disiplini</a:t>
          </a:r>
          <a:endParaRPr lang="tr-TR" sz="1700" kern="1200" dirty="0"/>
        </a:p>
      </dsp:txBody>
      <dsp:txXfrm>
        <a:off x="434967" y="3117207"/>
        <a:ext cx="1348197" cy="918226"/>
      </dsp:txXfrm>
    </dsp:sp>
    <dsp:sp modelId="{C924CE9B-B3F4-4C40-8B6D-1915C7936613}">
      <dsp:nvSpPr>
        <dsp:cNvPr id="0" name=""/>
        <dsp:cNvSpPr/>
      </dsp:nvSpPr>
      <dsp:spPr>
        <a:xfrm>
          <a:off x="3681984" y="0"/>
          <a:ext cx="2007616" cy="13004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Haksız rekabetten kaçınma</a:t>
          </a:r>
          <a:endParaRPr lang="tr-TR" sz="1700" kern="1200" dirty="0"/>
        </a:p>
      </dsp:txBody>
      <dsp:txXfrm>
        <a:off x="4312835" y="28567"/>
        <a:ext cx="1348197" cy="918226"/>
      </dsp:txXfrm>
    </dsp:sp>
    <dsp:sp modelId="{4E81952A-9C9C-4EE8-9CB7-C31E977BE3BB}">
      <dsp:nvSpPr>
        <dsp:cNvPr id="0" name=""/>
        <dsp:cNvSpPr/>
      </dsp:nvSpPr>
      <dsp:spPr>
        <a:xfrm>
          <a:off x="406400" y="0"/>
          <a:ext cx="2007616" cy="13004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Mesleki bilgi</a:t>
          </a:r>
          <a:endParaRPr lang="tr-TR" sz="1700" kern="1200" dirty="0"/>
        </a:p>
      </dsp:txBody>
      <dsp:txXfrm>
        <a:off x="434967" y="28567"/>
        <a:ext cx="1348197" cy="918226"/>
      </dsp:txXfrm>
    </dsp:sp>
    <dsp:sp modelId="{256E73B5-A51B-46DB-B6D3-59CADBCDE119}">
      <dsp:nvSpPr>
        <dsp:cNvPr id="0" name=""/>
        <dsp:cNvSpPr/>
      </dsp:nvSpPr>
      <dsp:spPr>
        <a:xfrm>
          <a:off x="1247648" y="231647"/>
          <a:ext cx="1759712" cy="1759712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Dürüstlük</a:t>
          </a:r>
          <a:endParaRPr lang="tr-TR" sz="1600" kern="1200" dirty="0"/>
        </a:p>
      </dsp:txBody>
      <dsp:txXfrm>
        <a:off x="1763056" y="747055"/>
        <a:ext cx="1244304" cy="1244304"/>
      </dsp:txXfrm>
    </dsp:sp>
    <dsp:sp modelId="{49F95372-8786-48EA-8CCC-66974FEC9ECD}">
      <dsp:nvSpPr>
        <dsp:cNvPr id="0" name=""/>
        <dsp:cNvSpPr/>
      </dsp:nvSpPr>
      <dsp:spPr>
        <a:xfrm rot="5400000">
          <a:off x="3088640" y="231647"/>
          <a:ext cx="1759712" cy="1759712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Sır saklama</a:t>
          </a:r>
          <a:endParaRPr lang="tr-TR" sz="1600" kern="1200" dirty="0"/>
        </a:p>
      </dsp:txBody>
      <dsp:txXfrm rot="-5400000">
        <a:off x="3088640" y="747055"/>
        <a:ext cx="1244304" cy="1244304"/>
      </dsp:txXfrm>
    </dsp:sp>
    <dsp:sp modelId="{59A9C14D-3492-41AF-BFA5-A60199F12D83}">
      <dsp:nvSpPr>
        <dsp:cNvPr id="0" name=""/>
        <dsp:cNvSpPr/>
      </dsp:nvSpPr>
      <dsp:spPr>
        <a:xfrm rot="10800000">
          <a:off x="3088640" y="2072640"/>
          <a:ext cx="1759712" cy="1759712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Bağımsızlık</a:t>
          </a:r>
          <a:endParaRPr lang="tr-TR" sz="1600" kern="1200" dirty="0"/>
        </a:p>
      </dsp:txBody>
      <dsp:txXfrm rot="10800000">
        <a:off x="3088640" y="2072640"/>
        <a:ext cx="1244304" cy="1244304"/>
      </dsp:txXfrm>
    </dsp:sp>
    <dsp:sp modelId="{C061B9ED-4DB8-44B0-98D6-3AB4B8A2F6F7}">
      <dsp:nvSpPr>
        <dsp:cNvPr id="0" name=""/>
        <dsp:cNvSpPr/>
      </dsp:nvSpPr>
      <dsp:spPr>
        <a:xfrm rot="16200000">
          <a:off x="1247648" y="2072640"/>
          <a:ext cx="1759712" cy="1759712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Sorumluluk</a:t>
          </a:r>
          <a:endParaRPr lang="tr-TR" sz="1600" kern="1200" dirty="0"/>
        </a:p>
      </dsp:txBody>
      <dsp:txXfrm rot="5400000">
        <a:off x="1763056" y="2072640"/>
        <a:ext cx="1244304" cy="1244304"/>
      </dsp:txXfrm>
    </dsp:sp>
    <dsp:sp modelId="{F9804612-C862-4C8F-933A-CD8864D22C8A}">
      <dsp:nvSpPr>
        <dsp:cNvPr id="0" name=""/>
        <dsp:cNvSpPr/>
      </dsp:nvSpPr>
      <dsp:spPr>
        <a:xfrm>
          <a:off x="2744216" y="1666240"/>
          <a:ext cx="607568" cy="528320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8F847C-10C1-45BC-8D13-CEE3F0BC8035}">
      <dsp:nvSpPr>
        <dsp:cNvPr id="0" name=""/>
        <dsp:cNvSpPr/>
      </dsp:nvSpPr>
      <dsp:spPr>
        <a:xfrm rot="10800000">
          <a:off x="2744216" y="1869440"/>
          <a:ext cx="607568" cy="528320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E949C3-721D-4A40-9A1A-891B1A0D4E7C}">
      <dsp:nvSpPr>
        <dsp:cNvPr id="0" name=""/>
        <dsp:cNvSpPr/>
      </dsp:nvSpPr>
      <dsp:spPr>
        <a:xfrm>
          <a:off x="1270939" y="187696"/>
          <a:ext cx="2548138" cy="79629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9356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latin typeface="Times New Roman" pitchFamily="18" charset="0"/>
              <a:cs typeface="Times New Roman" pitchFamily="18" charset="0"/>
            </a:rPr>
            <a:t>Doğru, zamanında ve yasalara uygun hizmet</a:t>
          </a:r>
          <a:endParaRPr lang="tr-TR" sz="1600" kern="1200" dirty="0"/>
        </a:p>
      </dsp:txBody>
      <dsp:txXfrm>
        <a:off x="1270939" y="187696"/>
        <a:ext cx="2548138" cy="796293"/>
      </dsp:txXfrm>
    </dsp:sp>
    <dsp:sp modelId="{573BDCAC-384F-44FD-8C36-989A958A859F}">
      <dsp:nvSpPr>
        <dsp:cNvPr id="0" name=""/>
        <dsp:cNvSpPr/>
      </dsp:nvSpPr>
      <dsp:spPr>
        <a:xfrm>
          <a:off x="1164767" y="72676"/>
          <a:ext cx="557405" cy="836107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0" r="-50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75A78B-1649-4488-AC13-13F4B805F8BF}">
      <dsp:nvSpPr>
        <dsp:cNvPr id="0" name=""/>
        <dsp:cNvSpPr/>
      </dsp:nvSpPr>
      <dsp:spPr>
        <a:xfrm>
          <a:off x="4063958" y="187696"/>
          <a:ext cx="2548138" cy="79629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9356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latin typeface="Times New Roman" pitchFamily="18" charset="0"/>
              <a:cs typeface="Times New Roman" pitchFamily="18" charset="0"/>
            </a:rPr>
            <a:t>Doğru ve uygun ücret</a:t>
          </a:r>
          <a:endParaRPr lang="tr-TR" sz="1600" kern="1200" dirty="0"/>
        </a:p>
      </dsp:txBody>
      <dsp:txXfrm>
        <a:off x="4063958" y="187696"/>
        <a:ext cx="2548138" cy="796293"/>
      </dsp:txXfrm>
    </dsp:sp>
    <dsp:sp modelId="{D88CB5AB-C913-4F60-BCB4-AA6CBE9E4D0A}">
      <dsp:nvSpPr>
        <dsp:cNvPr id="0" name=""/>
        <dsp:cNvSpPr/>
      </dsp:nvSpPr>
      <dsp:spPr>
        <a:xfrm>
          <a:off x="3957785" y="72676"/>
          <a:ext cx="557405" cy="836107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4000" r="-44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418C7A-2CAD-46EB-BF59-FCF81177F2AB}">
      <dsp:nvSpPr>
        <dsp:cNvPr id="0" name=""/>
        <dsp:cNvSpPr/>
      </dsp:nvSpPr>
      <dsp:spPr>
        <a:xfrm>
          <a:off x="1270939" y="1190141"/>
          <a:ext cx="2548138" cy="79629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9356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latin typeface="Times New Roman" pitchFamily="18" charset="0"/>
              <a:cs typeface="Times New Roman" pitchFamily="18" charset="0"/>
            </a:rPr>
            <a:t>Müşterinin kolay erişimi</a:t>
          </a:r>
          <a:endParaRPr lang="tr-TR" sz="1600" kern="1200" dirty="0"/>
        </a:p>
      </dsp:txBody>
      <dsp:txXfrm>
        <a:off x="1270939" y="1190141"/>
        <a:ext cx="2548138" cy="796293"/>
      </dsp:txXfrm>
    </dsp:sp>
    <dsp:sp modelId="{0F1C5153-D629-40ED-9407-B964FA166E05}">
      <dsp:nvSpPr>
        <dsp:cNvPr id="0" name=""/>
        <dsp:cNvSpPr/>
      </dsp:nvSpPr>
      <dsp:spPr>
        <a:xfrm>
          <a:off x="1164767" y="1075121"/>
          <a:ext cx="557405" cy="836107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6000" r="-26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E23881-D705-4D71-BDA0-C12789E8798B}">
      <dsp:nvSpPr>
        <dsp:cNvPr id="0" name=""/>
        <dsp:cNvSpPr/>
      </dsp:nvSpPr>
      <dsp:spPr>
        <a:xfrm>
          <a:off x="4063958" y="1190141"/>
          <a:ext cx="2548138" cy="79629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9356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latin typeface="Times New Roman" pitchFamily="18" charset="0"/>
              <a:cs typeface="Times New Roman" pitchFamily="18" charset="0"/>
            </a:rPr>
            <a:t>Müşteriyle iletişim ve eğitim</a:t>
          </a:r>
          <a:endParaRPr lang="tr-TR" sz="1600" kern="1200" dirty="0"/>
        </a:p>
      </dsp:txBody>
      <dsp:txXfrm>
        <a:off x="4063958" y="1190141"/>
        <a:ext cx="2548138" cy="796293"/>
      </dsp:txXfrm>
    </dsp:sp>
    <dsp:sp modelId="{BD8D2C2C-C92F-44E8-BD02-18C63704FF3A}">
      <dsp:nvSpPr>
        <dsp:cNvPr id="0" name=""/>
        <dsp:cNvSpPr/>
      </dsp:nvSpPr>
      <dsp:spPr>
        <a:xfrm>
          <a:off x="3957785" y="1075121"/>
          <a:ext cx="557405" cy="836107"/>
        </a:xfrm>
        <a:prstGeom prst="rect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1000" r="-61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B67116-7697-4373-ACCF-D4B545290C4F}">
      <dsp:nvSpPr>
        <dsp:cNvPr id="0" name=""/>
        <dsp:cNvSpPr/>
      </dsp:nvSpPr>
      <dsp:spPr>
        <a:xfrm>
          <a:off x="1270939" y="2192585"/>
          <a:ext cx="2548138" cy="79629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9356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latin typeface="Times New Roman" pitchFamily="18" charset="0"/>
              <a:cs typeface="Times New Roman" pitchFamily="18" charset="0"/>
            </a:rPr>
            <a:t>Mesleki bilgisi ve iletişimi yeterli çalışanlar</a:t>
          </a:r>
          <a:endParaRPr lang="tr-TR" sz="1600" kern="1200" dirty="0"/>
        </a:p>
      </dsp:txBody>
      <dsp:txXfrm>
        <a:off x="1270939" y="2192585"/>
        <a:ext cx="2548138" cy="796293"/>
      </dsp:txXfrm>
    </dsp:sp>
    <dsp:sp modelId="{D2EB8E41-D58A-463F-B9EB-429655071931}">
      <dsp:nvSpPr>
        <dsp:cNvPr id="0" name=""/>
        <dsp:cNvSpPr/>
      </dsp:nvSpPr>
      <dsp:spPr>
        <a:xfrm>
          <a:off x="1164767" y="2077565"/>
          <a:ext cx="557405" cy="83610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0" r="-50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5849F0-EF56-4F75-9EFE-38E0585B7AAA}">
      <dsp:nvSpPr>
        <dsp:cNvPr id="0" name=""/>
        <dsp:cNvSpPr/>
      </dsp:nvSpPr>
      <dsp:spPr>
        <a:xfrm>
          <a:off x="4063958" y="2192585"/>
          <a:ext cx="2548138" cy="79629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9356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latin typeface="Times New Roman" pitchFamily="18" charset="0"/>
              <a:cs typeface="Times New Roman" pitchFamily="18" charset="0"/>
            </a:rPr>
            <a:t>Uygun büro donanımı, ortam ve doküman</a:t>
          </a:r>
          <a:endParaRPr lang="tr-TR" sz="1600" kern="1200" dirty="0"/>
        </a:p>
      </dsp:txBody>
      <dsp:txXfrm>
        <a:off x="4063958" y="2192585"/>
        <a:ext cx="2548138" cy="796293"/>
      </dsp:txXfrm>
    </dsp:sp>
    <dsp:sp modelId="{F4D05F02-3852-4255-8FC8-DC3989E3C280}">
      <dsp:nvSpPr>
        <dsp:cNvPr id="0" name=""/>
        <dsp:cNvSpPr/>
      </dsp:nvSpPr>
      <dsp:spPr>
        <a:xfrm>
          <a:off x="3957785" y="2077565"/>
          <a:ext cx="557405" cy="836107"/>
        </a:xfrm>
        <a:prstGeom prst="rect">
          <a:avLst/>
        </a:prstGeom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4000" r="-84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803F63-D02D-40D4-BE4F-FE6E4216E326}">
      <dsp:nvSpPr>
        <dsp:cNvPr id="0" name=""/>
        <dsp:cNvSpPr/>
      </dsp:nvSpPr>
      <dsp:spPr>
        <a:xfrm>
          <a:off x="1270939" y="3195030"/>
          <a:ext cx="2548138" cy="79629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9356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latin typeface="Times New Roman" pitchFamily="18" charset="0"/>
              <a:cs typeface="Times New Roman" pitchFamily="18" charset="0"/>
            </a:rPr>
            <a:t>Kaliteli ve zamanında hizmet için uygun süreçler</a:t>
          </a:r>
          <a:endParaRPr lang="tr-TR" sz="1600" kern="1200" dirty="0"/>
        </a:p>
      </dsp:txBody>
      <dsp:txXfrm>
        <a:off x="1270939" y="3195030"/>
        <a:ext cx="2548138" cy="796293"/>
      </dsp:txXfrm>
    </dsp:sp>
    <dsp:sp modelId="{503CCA65-BB76-4609-9CE2-8E3ECAB0DED7}">
      <dsp:nvSpPr>
        <dsp:cNvPr id="0" name=""/>
        <dsp:cNvSpPr/>
      </dsp:nvSpPr>
      <dsp:spPr>
        <a:xfrm>
          <a:off x="1164767" y="3080010"/>
          <a:ext cx="557405" cy="836107"/>
        </a:xfrm>
        <a:prstGeom prst="rect">
          <a:avLst/>
        </a:prstGeom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0" r="-50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F210A2-2B15-4612-8648-AFA600462D01}">
      <dsp:nvSpPr>
        <dsp:cNvPr id="0" name=""/>
        <dsp:cNvSpPr/>
      </dsp:nvSpPr>
      <dsp:spPr>
        <a:xfrm>
          <a:off x="4063958" y="3195030"/>
          <a:ext cx="2548138" cy="79629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9356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Verimlilik ve kalite</a:t>
          </a:r>
          <a:endParaRPr lang="tr-TR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63958" y="3195030"/>
        <a:ext cx="2548138" cy="796293"/>
      </dsp:txXfrm>
    </dsp:sp>
    <dsp:sp modelId="{7541509A-ECFA-431F-8BF0-FE7CBADFE5CA}">
      <dsp:nvSpPr>
        <dsp:cNvPr id="0" name=""/>
        <dsp:cNvSpPr/>
      </dsp:nvSpPr>
      <dsp:spPr>
        <a:xfrm>
          <a:off x="3957785" y="3080010"/>
          <a:ext cx="557405" cy="836107"/>
        </a:xfrm>
        <a:prstGeom prst="rect">
          <a:avLst/>
        </a:prstGeom>
        <a:blipFill>
          <a:blip xmlns:r="http://schemas.openxmlformats.org/officeDocument/2006/relationships"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9000" r="-59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993BBC-A97C-4EDE-A947-F26F565ABB1E}">
      <dsp:nvSpPr>
        <dsp:cNvPr id="0" name=""/>
        <dsp:cNvSpPr/>
      </dsp:nvSpPr>
      <dsp:spPr>
        <a:xfrm>
          <a:off x="1016000" y="0"/>
          <a:ext cx="4064000" cy="40640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b="1" kern="1200" dirty="0" smtClean="0"/>
            <a:t>TAMAMLAYICI HİZMET</a:t>
          </a:r>
          <a:endParaRPr lang="tr-TR" sz="1300" b="1" kern="1200" dirty="0"/>
        </a:p>
      </dsp:txBody>
      <dsp:txXfrm>
        <a:off x="2337816" y="203199"/>
        <a:ext cx="1420368" cy="609600"/>
      </dsp:txXfrm>
    </dsp:sp>
    <dsp:sp modelId="{B27DE99E-18F6-4BA8-9010-A37E535DE1ED}">
      <dsp:nvSpPr>
        <dsp:cNvPr id="0" name=""/>
        <dsp:cNvSpPr/>
      </dsp:nvSpPr>
      <dsp:spPr>
        <a:xfrm>
          <a:off x="1524000" y="1015999"/>
          <a:ext cx="3048000" cy="30480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b="1" kern="1200" dirty="0" smtClean="0"/>
            <a:t>SOMUT HİZMET</a:t>
          </a:r>
          <a:endParaRPr lang="tr-TR" sz="1300" b="1" kern="1200" dirty="0"/>
        </a:p>
      </dsp:txBody>
      <dsp:txXfrm>
        <a:off x="2337816" y="1206499"/>
        <a:ext cx="1420368" cy="571500"/>
      </dsp:txXfrm>
    </dsp:sp>
    <dsp:sp modelId="{B1C9124F-ED8C-49BE-88B1-D47E4169CDB1}">
      <dsp:nvSpPr>
        <dsp:cNvPr id="0" name=""/>
        <dsp:cNvSpPr/>
      </dsp:nvSpPr>
      <dsp:spPr>
        <a:xfrm>
          <a:off x="2032000" y="2032000"/>
          <a:ext cx="2032000" cy="20320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b="1" kern="1200" dirty="0" smtClean="0"/>
            <a:t>ÖZ HİZMET</a:t>
          </a:r>
          <a:endParaRPr lang="tr-TR" sz="1300" b="1" kern="1200" dirty="0"/>
        </a:p>
      </dsp:txBody>
      <dsp:txXfrm>
        <a:off x="2329579" y="2540000"/>
        <a:ext cx="1436840" cy="10160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37806B-3433-4A56-A076-ED33A1103978}" type="datetimeFigureOut">
              <a:rPr lang="tr-TR" smtClean="0"/>
              <a:t>02.04.2014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411B86-35B7-4D04-907B-70269AA4A8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2833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67C1F4AE-D54B-4135-B009-1C8140A33B13}" type="datetime1">
              <a:rPr lang="tr-TR" smtClean="0"/>
              <a:t>02.04.2014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736162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81B9-9B4B-4130-9AD1-2DBAC7073AAA}" type="datetime1">
              <a:rPr lang="tr-TR" smtClean="0"/>
              <a:t>02.04.2014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04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55857-DA6C-4432-AC0B-0FB9442F0E5B}" type="datetime1">
              <a:rPr lang="tr-TR" smtClean="0"/>
              <a:t>02.04.2014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8656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BCE6-83C7-40A3-84D2-24EAB717F6B1}" type="datetime1">
              <a:rPr lang="tr-TR" smtClean="0"/>
              <a:t>02.04.2014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38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B9B9-C2E8-4F50-8977-1F9AF1FD6D15}" type="datetime1">
              <a:rPr lang="tr-TR" smtClean="0"/>
              <a:t>02.04.2014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6483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D573A-10D0-4D7A-B338-7DBBD561E97F}" type="datetime1">
              <a:rPr lang="tr-TR" smtClean="0"/>
              <a:t>02.04.2014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2619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92C5-6532-47BD-B957-0491CC210206}" type="datetime1">
              <a:rPr lang="tr-TR" smtClean="0"/>
              <a:t>02.04.2014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9720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78A21-F60B-4F9E-96B7-B7AFCBD5D355}" type="datetime1">
              <a:rPr lang="tr-TR" smtClean="0"/>
              <a:t>02.04.2014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0498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CB871-1206-4C09-AA66-B8C879A86401}" type="datetime1">
              <a:rPr lang="tr-TR" smtClean="0"/>
              <a:t>02.04.2014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8755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2349F032-7539-46BD-A00F-96CCB9633AF3}" type="datetime1">
              <a:rPr lang="tr-TR" smtClean="0"/>
              <a:t>02.04.2014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1904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97065-FBAF-44F3-AB2F-492AE0E63402}" type="datetime1">
              <a:rPr lang="tr-TR" smtClean="0"/>
              <a:t>02.04.2014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3507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59349-A542-4656-836A-E20D3483512E}" type="datetime1">
              <a:rPr lang="tr-TR" smtClean="0"/>
              <a:t>02.04.2014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7686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B69FB-4FD0-468D-9F07-3CC225DA0EDA}" type="datetime1">
              <a:rPr lang="tr-TR" smtClean="0"/>
              <a:t>02.04.2014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3572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D29D9-B3D1-4351-AF61-358B7C0B60FA}" type="datetime1">
              <a:rPr lang="tr-TR" smtClean="0"/>
              <a:t>02.04.2014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335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25DE7-DE87-462A-B9E2-5C1D146D10CA}" type="datetime1">
              <a:rPr lang="tr-TR" smtClean="0"/>
              <a:t>02.04.2014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7787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3971-1F72-46D9-8B9F-A0FF35EB2953}" type="datetime1">
              <a:rPr lang="tr-TR" smtClean="0"/>
              <a:t>02.04.2014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66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01EF6-1E5C-493E-BB39-901A9C8D2348}" type="datetime1">
              <a:rPr lang="tr-TR" smtClean="0"/>
              <a:t>02.04.2014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9285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5710222-C189-48AC-AC49-49244EF26D6B}" type="datetime1">
              <a:rPr lang="tr-TR" smtClean="0"/>
              <a:t>02.04.2014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8587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47664" y="1916833"/>
            <a:ext cx="7272808" cy="1683618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HİZMET PAZARLAMASI BİLEŞENLERİNİN </a:t>
            </a:r>
            <a:br>
              <a:rPr lang="tr-T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MESLEK SORUNLARININ ÇÖZÜMÜNE KATKISI</a:t>
            </a:r>
            <a:endParaRPr lang="tr-T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63688" y="4365104"/>
            <a:ext cx="6400800" cy="1201688"/>
          </a:xfrm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DR. CEMAL YÜKSELEN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İstanbul Beykent Üniversitesi</a:t>
            </a: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720" y="387699"/>
            <a:ext cx="2381250" cy="66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852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870744"/>
            <a:ext cx="6330207" cy="543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3948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2"/>
          <p:cNvSpPr txBox="1">
            <a:spLocks/>
          </p:cNvSpPr>
          <p:nvPr/>
        </p:nvSpPr>
        <p:spPr>
          <a:xfrm>
            <a:off x="518863" y="260648"/>
            <a:ext cx="8229600" cy="1008112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PAZARLAMA… NEDEN ?</a:t>
            </a:r>
            <a:endParaRPr lang="tr-TR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3574247613"/>
              </p:ext>
            </p:extLst>
          </p:nvPr>
        </p:nvGraphicFramePr>
        <p:xfrm>
          <a:off x="5649" y="15315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up 3"/>
          <p:cNvGrpSpPr/>
          <p:nvPr/>
        </p:nvGrpSpPr>
        <p:grpSpPr>
          <a:xfrm rot="10800000">
            <a:off x="5518723" y="3212064"/>
            <a:ext cx="470907" cy="550872"/>
            <a:chOff x="2418694" y="1758822"/>
            <a:chExt cx="470907" cy="550872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5" name="Sağ Ok 4"/>
            <p:cNvSpPr/>
            <p:nvPr/>
          </p:nvSpPr>
          <p:spPr>
            <a:xfrm rot="10574331">
              <a:off x="2418694" y="1758822"/>
              <a:ext cx="470907" cy="550872"/>
            </a:xfrm>
            <a:prstGeom prst="rightArrow">
              <a:avLst>
                <a:gd name="adj1" fmla="val 60000"/>
                <a:gd name="adj2" fmla="val 50000"/>
              </a:avLst>
            </a:prstGeom>
            <a:sp3d z="-70000" extrusionH="63500" prstMaterial="matte">
              <a:bevelT w="25400" h="6350" prst="relaxedInset"/>
              <a:contourClr>
                <a:schemeClr val="bg1"/>
              </a:contourClr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Sağ Ok 4"/>
            <p:cNvSpPr/>
            <p:nvPr/>
          </p:nvSpPr>
          <p:spPr>
            <a:xfrm rot="10574331">
              <a:off x="2559814" y="1864362"/>
              <a:ext cx="329635" cy="330524"/>
            </a:xfrm>
            <a:prstGeom prst="rect">
              <a:avLst/>
            </a:prstGeom>
            <a:sp3d z="-7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r-TR" sz="900" kern="1200"/>
            </a:p>
          </p:txBody>
        </p:sp>
      </p:grpSp>
      <p:sp>
        <p:nvSpPr>
          <p:cNvPr id="7" name="Yuvarlatılmış Dikdörtgen 4"/>
          <p:cNvSpPr/>
          <p:nvPr/>
        </p:nvSpPr>
        <p:spPr>
          <a:xfrm>
            <a:off x="6415588" y="1719610"/>
            <a:ext cx="1394616" cy="2986730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tr-TR" sz="1800" kern="1200" dirty="0"/>
          </a:p>
        </p:txBody>
      </p:sp>
      <p:sp>
        <p:nvSpPr>
          <p:cNvPr id="8" name="Yuvarlatılmış Dikdörtgen 7"/>
          <p:cNvSpPr/>
          <p:nvPr/>
        </p:nvSpPr>
        <p:spPr>
          <a:xfrm>
            <a:off x="6228184" y="2088116"/>
            <a:ext cx="2376264" cy="3170639"/>
          </a:xfrm>
          <a:prstGeom prst="roundRect">
            <a:avLst>
              <a:gd name="adj" fmla="val 10000"/>
            </a:avLst>
          </a:prstGeom>
          <a:gradFill>
            <a:gsLst>
              <a:gs pos="100000">
                <a:schemeClr val="bg1">
                  <a:lumMod val="85000"/>
                </a:schemeClr>
              </a:gs>
              <a:gs pos="100000">
                <a:schemeClr val="accent1">
                  <a:hueOff val="0"/>
                  <a:satOff val="0"/>
                  <a:lumOff val="0"/>
                  <a:alphaOff val="0"/>
                  <a:shade val="58000"/>
                  <a:satMod val="165000"/>
                </a:schemeClr>
              </a:gs>
              <a:gs pos="100000">
                <a:schemeClr val="accent1">
                  <a:hueOff val="0"/>
                  <a:satOff val="0"/>
                  <a:lumOff val="0"/>
                  <a:alphaOff val="0"/>
                  <a:shade val="30000"/>
                  <a:satMod val="175000"/>
                </a:schemeClr>
              </a:gs>
              <a:gs pos="100000">
                <a:schemeClr val="accent1">
                  <a:hueOff val="0"/>
                  <a:satOff val="0"/>
                  <a:lumOff val="0"/>
                  <a:alphaOff val="0"/>
                  <a:shade val="15000"/>
                  <a:satMod val="175000"/>
                </a:schemeClr>
              </a:gs>
            </a:gsLst>
            <a:path path="circle">
              <a:fillToRect l="5000" t="100000" r="120000" b="10000"/>
            </a:path>
          </a:gradFill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285750" indent="-285750">
              <a:buFont typeface="Wingdings" pitchFamily="2" charset="2"/>
              <a:buChar char="§"/>
            </a:pPr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Müşteri tatmini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Müşteri güveni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Müşteri bağlılığı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Karlı müşteri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Daha çok müşteri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tr-T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6557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 txBox="1">
            <a:spLocks/>
          </p:cNvSpPr>
          <p:nvPr/>
        </p:nvSpPr>
        <p:spPr>
          <a:xfrm>
            <a:off x="683568" y="764704"/>
            <a:ext cx="8229600" cy="108012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İletişimi Nasıl Gerçekleştireceğiz?</a:t>
            </a:r>
            <a:endParaRPr lang="tr-TR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1662370255"/>
              </p:ext>
            </p:extLst>
          </p:nvPr>
        </p:nvGraphicFramePr>
        <p:xfrm>
          <a:off x="1183049" y="1844860"/>
          <a:ext cx="7943765" cy="1803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1987824956"/>
              </p:ext>
            </p:extLst>
          </p:nvPr>
        </p:nvGraphicFramePr>
        <p:xfrm>
          <a:off x="3059832" y="3320988"/>
          <a:ext cx="4320480" cy="2952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Dikdörtgen 5"/>
          <p:cNvSpPr/>
          <p:nvPr/>
        </p:nvSpPr>
        <p:spPr>
          <a:xfrm>
            <a:off x="1196966" y="4067350"/>
            <a:ext cx="1440160" cy="6937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GÜVEN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Yukarı Ok 6"/>
          <p:cNvSpPr/>
          <p:nvPr/>
        </p:nvSpPr>
        <p:spPr>
          <a:xfrm>
            <a:off x="1775101" y="4761148"/>
            <a:ext cx="288032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Dikey Kaydırma 7"/>
          <p:cNvSpPr/>
          <p:nvPr/>
        </p:nvSpPr>
        <p:spPr>
          <a:xfrm>
            <a:off x="944938" y="5150346"/>
            <a:ext cx="1944216" cy="1440160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Meslek mensubunun değerleri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Yukarı Ok 8"/>
          <p:cNvSpPr/>
          <p:nvPr/>
        </p:nvSpPr>
        <p:spPr>
          <a:xfrm>
            <a:off x="1775101" y="3586324"/>
            <a:ext cx="288032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4857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6" grpId="0" animBg="1"/>
      <p:bldP spid="7" grpId="0" animBg="1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Karşılaştırma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625152"/>
              </p:ext>
            </p:extLst>
          </p:nvPr>
        </p:nvGraphicFramePr>
        <p:xfrm>
          <a:off x="1115616" y="980728"/>
          <a:ext cx="7920879" cy="558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293"/>
                <a:gridCol w="2640293"/>
                <a:gridCol w="2640293"/>
              </a:tblGrid>
              <a:tr h="370840">
                <a:tc>
                  <a:txBody>
                    <a:bodyPr/>
                    <a:lstStyle/>
                    <a:p>
                      <a:endParaRPr lang="tr-T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Hizmet Odaklı Yaklaşım</a:t>
                      </a:r>
                      <a:endParaRPr lang="tr-T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Müşteri Odaklı Yaklaşım</a:t>
                      </a:r>
                      <a:endParaRPr lang="tr-T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Temel Felsefe</a:t>
                      </a:r>
                      <a:endParaRPr lang="tr-T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Müşteri kim ve</a:t>
                      </a:r>
                      <a:r>
                        <a:rPr lang="tr-TR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işi ne olursa olsun, mali müşavirlik hizmeti veririm.</a:t>
                      </a:r>
                      <a:endParaRPr lang="tr-T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Kararlar müşteriyle</a:t>
                      </a:r>
                      <a:r>
                        <a:rPr lang="tr-TR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başlar ve onun  memnuniyetini hedefler.</a:t>
                      </a:r>
                      <a:endParaRPr lang="tr-T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İş odağı</a:t>
                      </a:r>
                      <a:endParaRPr lang="tr-T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Muhasebecilik</a:t>
                      </a:r>
                      <a:r>
                        <a:rPr lang="tr-TR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işlemleri odaklı</a:t>
                      </a:r>
                      <a:endParaRPr lang="tr-T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Müşterilerle ilişki odaklı</a:t>
                      </a:r>
                      <a:endParaRPr lang="tr-T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Hizmeti konumlandırma</a:t>
                      </a:r>
                      <a:endParaRPr lang="tr-T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Kayıt,</a:t>
                      </a:r>
                      <a:r>
                        <a:rPr lang="tr-TR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vergi, vb. işlemleri en iyi şekilde yapmak</a:t>
                      </a:r>
                      <a:endParaRPr lang="tr-T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Müşteriyi memnun edecek hizmetleri en iyi şekilde sunmak</a:t>
                      </a:r>
                      <a:endParaRPr lang="tr-T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Yönetim kriteri</a:t>
                      </a:r>
                      <a:endParaRPr lang="tr-T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Hizmetlerin yönetimi</a:t>
                      </a:r>
                      <a:endParaRPr lang="tr-T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Müşterilerin yönetimi</a:t>
                      </a:r>
                      <a:endParaRPr lang="tr-T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Hizmet sunum</a:t>
                      </a:r>
                      <a:r>
                        <a:rPr lang="tr-TR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yaklaşımı</a:t>
                      </a:r>
                      <a:endParaRPr lang="tr-T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Kaç müşteriye</a:t>
                      </a:r>
                      <a:r>
                        <a:rPr lang="tr-TR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bu hizmetleri sunabilirim?</a:t>
                      </a:r>
                      <a:endParaRPr lang="tr-T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Müşterimize hangi hizmetleri sunabiliriz? Müşteriye nasıl değer sunabiliriz?</a:t>
                      </a:r>
                      <a:endParaRPr lang="tr-T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Müşteri bilgisi</a:t>
                      </a:r>
                      <a:endParaRPr lang="tr-T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Müşteri bilgisi işim için gerekli!</a:t>
                      </a:r>
                      <a:endParaRPr lang="tr-T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Müşteri bilgisi, ona daha iyi hizmet, değer sunmamın aracı</a:t>
                      </a:r>
                      <a:endParaRPr lang="tr-T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8411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val="3322884521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0658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171599"/>
          </a:xfrm>
        </p:spPr>
        <p:txBody>
          <a:bodyPr>
            <a:noAutofit/>
          </a:bodyPr>
          <a:lstStyle/>
          <a:p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Müşterinin Meslek Mensubundan Beklentileri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210406012"/>
              </p:ext>
            </p:extLst>
          </p:nvPr>
        </p:nvGraphicFramePr>
        <p:xfrm>
          <a:off x="1547664" y="184482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343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 txBox="1">
            <a:spLocks/>
          </p:cNvSpPr>
          <p:nvPr/>
        </p:nvSpPr>
        <p:spPr>
          <a:xfrm>
            <a:off x="1259632" y="1481329"/>
            <a:ext cx="7427168" cy="3171808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1. Kolay ve etkili iletişim kurabilme becerisine sahip olması</a:t>
            </a:r>
          </a:p>
          <a:p>
            <a:pPr fontAlgn="b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2. Güvenilir bir kişiliği olması</a:t>
            </a:r>
          </a:p>
          <a:p>
            <a:pPr fontAlgn="b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3. Sorunlarımı kısa sürede çözebilmesi</a:t>
            </a:r>
          </a:p>
          <a:p>
            <a:pPr fontAlgn="b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4. Sorunlarımda alternatif çözümler geliştirebilmesi</a:t>
            </a:r>
          </a:p>
          <a:p>
            <a:pPr marL="357188" indent="-357188" fontAlgn="b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5. Güncel gelişmeler ve mevzuat hakkında beni düzenli    bilgilendirmesi</a:t>
            </a:r>
          </a:p>
          <a:p>
            <a:pPr fontAlgn="b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6. Mesleki bilgi ve güncel bilgiye sahip olması</a:t>
            </a:r>
          </a:p>
          <a:p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Başlık 2"/>
          <p:cNvSpPr txBox="1">
            <a:spLocks/>
          </p:cNvSpPr>
          <p:nvPr/>
        </p:nvSpPr>
        <p:spPr>
          <a:xfrm>
            <a:off x="467544" y="18864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Müşteri Beklentileri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2320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İçerik Yer Tutucus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9833284"/>
              </p:ext>
            </p:extLst>
          </p:nvPr>
        </p:nvGraphicFramePr>
        <p:xfrm>
          <a:off x="1547664" y="1412776"/>
          <a:ext cx="6120679" cy="44866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8072"/>
                <a:gridCol w="5040560"/>
                <a:gridCol w="432047"/>
              </a:tblGrid>
              <a:tr h="254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SIRA</a:t>
                      </a: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KRİTİK</a:t>
                      </a:r>
                      <a:r>
                        <a:rPr lang="tr-TR" sz="16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DURUMLAR</a:t>
                      </a: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4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Güvenilirlik ve dürüstlük ilkelerinin zedelenmesi</a:t>
                      </a:r>
                      <a:endParaRPr lang="tr-TR" sz="16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6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</a:tr>
              <a:tr h="254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Yeterli bilgi alamama, denetim ve raporlamanın aksaması</a:t>
                      </a: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</a:tr>
              <a:tr h="254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İşlerin düzensiz gitmesi</a:t>
                      </a: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</a:tr>
              <a:tr h="254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Vergide cezalı duruma düşme</a:t>
                      </a: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4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Yeterli bilgi ve donanıma sahip olmama</a:t>
                      </a: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</a:tr>
              <a:tr h="254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Yükümlülüklerini zamanında yerine getirmeme</a:t>
                      </a: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4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</a:t>
                      </a: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Hata yapma ve hataların tekrar etmesi</a:t>
                      </a: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4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</a:t>
                      </a: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İletişim sorunu yaşanması</a:t>
                      </a: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</a:tr>
              <a:tr h="254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</a:t>
                      </a: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Yeterli ilgi gösterilmemesi</a:t>
                      </a: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</a:tr>
              <a:tr h="254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</a:t>
                      </a: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Hizmetin kaliteli olmaması</a:t>
                      </a: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4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</a:t>
                      </a: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Yönlendirici olmaması</a:t>
                      </a: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</a:tr>
              <a:tr h="254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</a:t>
                      </a: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Düzenli çalışmama</a:t>
                      </a: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4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</a:t>
                      </a: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Bilgisi </a:t>
                      </a:r>
                      <a:r>
                        <a:rPr lang="tr-T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dışında iş yapma</a:t>
                      </a: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4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</a:t>
                      </a: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Çok vergi çıkarması</a:t>
                      </a: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4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</a:t>
                      </a: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Şirketi zarara uğratacak şekilde çalışması</a:t>
                      </a: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Başlık 2"/>
          <p:cNvSpPr txBox="1">
            <a:spLocks/>
          </p:cNvSpPr>
          <p:nvPr/>
        </p:nvSpPr>
        <p:spPr>
          <a:xfrm>
            <a:off x="1187624" y="274638"/>
            <a:ext cx="7825408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Müşteri Hangi Durumda Mali Müşavirini Değiştirir?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5587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811559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Sonuçlar…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1"/>
          <p:cNvSpPr txBox="1">
            <a:spLocks/>
          </p:cNvSpPr>
          <p:nvPr/>
        </p:nvSpPr>
        <p:spPr>
          <a:xfrm>
            <a:off x="1475656" y="1481328"/>
            <a:ext cx="7211144" cy="3531848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Müşteriyi elde tutma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Müşteri sayısını arttırma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Gelir ve kar artışı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Artan müşteri memnuniyeti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Olumlu ağızdan ağıza reklam</a:t>
            </a:r>
          </a:p>
          <a:p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Yüksek verimlilik ve maliyet tasarrufu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Hizmetleri geliştirme ve çeşitlendirme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İş süreçlerinin gözden geçirilmesi ve geliştirilmesi</a:t>
            </a:r>
          </a:p>
          <a:p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9716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704667" cy="1027583"/>
          </a:xfrm>
        </p:spPr>
        <p:txBody>
          <a:bodyPr/>
          <a:lstStyle/>
          <a:p>
            <a:r>
              <a:rPr lang="tr-TR" dirty="0" smtClean="0"/>
              <a:t>Pazarlama Bileşenleri</a:t>
            </a:r>
            <a:endParaRPr lang="tr-TR" dirty="0"/>
          </a:p>
        </p:txBody>
      </p:sp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999542366"/>
              </p:ext>
            </p:extLst>
          </p:nvPr>
        </p:nvGraphicFramePr>
        <p:xfrm>
          <a:off x="755576" y="1397000"/>
          <a:ext cx="777686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7828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82133" y="2376"/>
            <a:ext cx="7704667" cy="1387623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SORUNLAR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48210" y="1392893"/>
            <a:ext cx="7704667" cy="3332816"/>
          </a:xfrm>
        </p:spPr>
        <p:txBody>
          <a:bodyPr>
            <a:normAutofit fontScale="92500" lnSpcReduction="20000"/>
          </a:bodyPr>
          <a:lstStyle/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Yeni müşteri bulma sorunları</a:t>
            </a:r>
          </a:p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Rekabet sorunları</a:t>
            </a:r>
          </a:p>
          <a:p>
            <a:pPr lvl="1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Aynı ölçekteki meslek mensupları arasındaki rekabet</a:t>
            </a:r>
          </a:p>
          <a:p>
            <a:pPr lvl="1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Büyük ölçekli meslek şirketleriyle rekabet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Mevcut müşterilerle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sorunlar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Kurumsallaşamama sorunları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Büyüme sorunları</a:t>
            </a:r>
          </a:p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Uzmanlaşma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mesleki bilgiyi genişletme sorunları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5899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 1"/>
          <p:cNvGrpSpPr/>
          <p:nvPr/>
        </p:nvGrpSpPr>
        <p:grpSpPr>
          <a:xfrm>
            <a:off x="1835696" y="424570"/>
            <a:ext cx="2548138" cy="796293"/>
            <a:chOff x="1270939" y="187696"/>
            <a:chExt cx="2548138" cy="796293"/>
          </a:xfrm>
        </p:grpSpPr>
        <p:sp>
          <p:nvSpPr>
            <p:cNvPr id="3" name="Dikdörtgen 2"/>
            <p:cNvSpPr/>
            <p:nvPr/>
          </p:nvSpPr>
          <p:spPr>
            <a:xfrm>
              <a:off x="1270939" y="187696"/>
              <a:ext cx="2548138" cy="796293"/>
            </a:xfrm>
            <a:prstGeom prst="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" name="Dikdörtgen 3"/>
            <p:cNvSpPr/>
            <p:nvPr/>
          </p:nvSpPr>
          <p:spPr>
            <a:xfrm>
              <a:off x="1270939" y="187696"/>
              <a:ext cx="2548138" cy="7962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9356" tIns="57150" rIns="57150" bIns="57150" numCol="1" spcCol="1270" anchor="ctr" anchorCtr="0">
              <a:noAutofit/>
            </a:bodyPr>
            <a:lstStyle/>
            <a:p>
              <a:pPr lvl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500" b="1" kern="1200" dirty="0" smtClean="0">
                  <a:latin typeface="Times New Roman" pitchFamily="18" charset="0"/>
                  <a:cs typeface="Times New Roman" pitchFamily="18" charset="0"/>
                </a:rPr>
                <a:t>Doğru, zamanında ve yasalara uygun hizmet</a:t>
              </a:r>
              <a:endParaRPr lang="tr-TR" sz="1500" b="1" kern="1200" dirty="0"/>
            </a:p>
          </p:txBody>
        </p:sp>
      </p:grpSp>
      <p:sp>
        <p:nvSpPr>
          <p:cNvPr id="5" name="Dikdörtgen 4"/>
          <p:cNvSpPr/>
          <p:nvPr/>
        </p:nvSpPr>
        <p:spPr>
          <a:xfrm>
            <a:off x="1278291" y="424570"/>
            <a:ext cx="557405" cy="796293"/>
          </a:xfrm>
          <a:prstGeom prst="rect">
            <a:avLst/>
          </a:prstGeom>
          <a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50000" r="-50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graphicFrame>
        <p:nvGraphicFramePr>
          <p:cNvPr id="6" name="Diyagram 5"/>
          <p:cNvGraphicFramePr/>
          <p:nvPr>
            <p:extLst>
              <p:ext uri="{D42A27DB-BD31-4B8C-83A1-F6EECF244321}">
                <p14:modId xmlns:p14="http://schemas.microsoft.com/office/powerpoint/2010/main" val="3502082470"/>
              </p:ext>
            </p:extLst>
          </p:nvPr>
        </p:nvGraphicFramePr>
        <p:xfrm>
          <a:off x="1763688" y="16288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9742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 7"/>
          <p:cNvGrpSpPr/>
          <p:nvPr/>
        </p:nvGrpSpPr>
        <p:grpSpPr>
          <a:xfrm>
            <a:off x="1619672" y="716602"/>
            <a:ext cx="2548138" cy="796293"/>
            <a:chOff x="1270939" y="1190141"/>
            <a:chExt cx="2548138" cy="796293"/>
          </a:xfrm>
        </p:grpSpPr>
        <p:sp>
          <p:nvSpPr>
            <p:cNvPr id="9" name="Dikdörtgen 8"/>
            <p:cNvSpPr/>
            <p:nvPr/>
          </p:nvSpPr>
          <p:spPr>
            <a:xfrm>
              <a:off x="1270939" y="1190141"/>
              <a:ext cx="2548138" cy="796293"/>
            </a:xfrm>
            <a:prstGeom prst="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Dikdörtgen 9"/>
            <p:cNvSpPr/>
            <p:nvPr/>
          </p:nvSpPr>
          <p:spPr>
            <a:xfrm>
              <a:off x="1270939" y="1190141"/>
              <a:ext cx="2548138" cy="7962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9356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600" kern="1200" dirty="0" smtClean="0">
                  <a:latin typeface="Times New Roman" pitchFamily="18" charset="0"/>
                  <a:cs typeface="Times New Roman" pitchFamily="18" charset="0"/>
                </a:rPr>
                <a:t>Müşterinin kolay erişimi</a:t>
              </a:r>
              <a:endParaRPr lang="tr-TR" sz="1600" kern="1200" dirty="0"/>
            </a:p>
          </p:txBody>
        </p:sp>
      </p:grpSp>
      <p:sp>
        <p:nvSpPr>
          <p:cNvPr id="11" name="Dikdörtgen 10"/>
          <p:cNvSpPr/>
          <p:nvPr/>
        </p:nvSpPr>
        <p:spPr>
          <a:xfrm>
            <a:off x="1062267" y="716602"/>
            <a:ext cx="557405" cy="796293"/>
          </a:xfrm>
          <a:prstGeom prst="rect">
            <a:avLst/>
          </a:prstGeom>
          <a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26000" r="-26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" name="Metin kutusu 1"/>
          <p:cNvSpPr txBox="1"/>
          <p:nvPr/>
        </p:nvSpPr>
        <p:spPr>
          <a:xfrm>
            <a:off x="1475656" y="2564904"/>
            <a:ext cx="5688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Belgelerin doğru ve zamanında ulaştırılması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7407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 1"/>
          <p:cNvGrpSpPr/>
          <p:nvPr/>
        </p:nvGrpSpPr>
        <p:grpSpPr>
          <a:xfrm>
            <a:off x="1737579" y="746644"/>
            <a:ext cx="2548138" cy="796293"/>
            <a:chOff x="4063958" y="187696"/>
            <a:chExt cx="2548138" cy="796293"/>
          </a:xfrm>
        </p:grpSpPr>
        <p:sp>
          <p:nvSpPr>
            <p:cNvPr id="3" name="Dikdörtgen 2"/>
            <p:cNvSpPr/>
            <p:nvPr/>
          </p:nvSpPr>
          <p:spPr>
            <a:xfrm>
              <a:off x="4063958" y="187696"/>
              <a:ext cx="2548138" cy="796293"/>
            </a:xfrm>
            <a:prstGeom prst="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" name="Dikdörtgen 3"/>
            <p:cNvSpPr/>
            <p:nvPr/>
          </p:nvSpPr>
          <p:spPr>
            <a:xfrm>
              <a:off x="4063958" y="187696"/>
              <a:ext cx="2548138" cy="7962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9356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600" kern="1200" dirty="0" smtClean="0">
                  <a:latin typeface="Times New Roman" pitchFamily="18" charset="0"/>
                  <a:cs typeface="Times New Roman" pitchFamily="18" charset="0"/>
                </a:rPr>
                <a:t>Doğru ve uygun ücret</a:t>
              </a:r>
              <a:endParaRPr lang="tr-TR" sz="1600" kern="1200" dirty="0"/>
            </a:p>
          </p:txBody>
        </p:sp>
      </p:grpSp>
      <p:sp>
        <p:nvSpPr>
          <p:cNvPr id="5" name="Dikdörtgen 4"/>
          <p:cNvSpPr/>
          <p:nvPr/>
        </p:nvSpPr>
        <p:spPr>
          <a:xfrm>
            <a:off x="1180174" y="746644"/>
            <a:ext cx="557405" cy="796293"/>
          </a:xfrm>
          <a:prstGeom prst="rect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44000" r="-44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" name="Metin kutusu 5"/>
          <p:cNvSpPr txBox="1"/>
          <p:nvPr/>
        </p:nvSpPr>
        <p:spPr>
          <a:xfrm>
            <a:off x="1259632" y="2276872"/>
            <a:ext cx="61206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Ücretlendirme Esasları:</a:t>
            </a:r>
          </a:p>
          <a:p>
            <a:pPr marL="285750" indent="-285750">
              <a:buFontTx/>
              <a:buChar char="-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 temelli</a:t>
            </a:r>
          </a:p>
          <a:p>
            <a:pPr marL="285750" indent="-285750">
              <a:buFontTx/>
              <a:buChar char="-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Algılanan değer temelli ücretlendirme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1715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 1"/>
          <p:cNvGrpSpPr/>
          <p:nvPr/>
        </p:nvGrpSpPr>
        <p:grpSpPr>
          <a:xfrm>
            <a:off x="1763688" y="724888"/>
            <a:ext cx="2548138" cy="796293"/>
            <a:chOff x="4063958" y="2192585"/>
            <a:chExt cx="2548138" cy="796293"/>
          </a:xfrm>
        </p:grpSpPr>
        <p:sp>
          <p:nvSpPr>
            <p:cNvPr id="3" name="Dikdörtgen 2"/>
            <p:cNvSpPr/>
            <p:nvPr/>
          </p:nvSpPr>
          <p:spPr>
            <a:xfrm>
              <a:off x="4063958" y="2192585"/>
              <a:ext cx="2548138" cy="796293"/>
            </a:xfrm>
            <a:prstGeom prst="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" name="Dikdörtgen 3"/>
            <p:cNvSpPr/>
            <p:nvPr/>
          </p:nvSpPr>
          <p:spPr>
            <a:xfrm>
              <a:off x="4063958" y="2192585"/>
              <a:ext cx="2548138" cy="7962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9356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600" kern="1200" dirty="0" smtClean="0">
                  <a:latin typeface="Times New Roman" pitchFamily="18" charset="0"/>
                  <a:cs typeface="Times New Roman" pitchFamily="18" charset="0"/>
                </a:rPr>
                <a:t>Uygun büro donanımı, ortamı ve doküman</a:t>
              </a:r>
              <a:endParaRPr lang="tr-TR" sz="1600" kern="1200" dirty="0"/>
            </a:p>
          </p:txBody>
        </p:sp>
      </p:grpSp>
      <p:sp>
        <p:nvSpPr>
          <p:cNvPr id="5" name="Dikdörtgen 4"/>
          <p:cNvSpPr/>
          <p:nvPr/>
        </p:nvSpPr>
        <p:spPr>
          <a:xfrm>
            <a:off x="1187624" y="724888"/>
            <a:ext cx="557405" cy="796293"/>
          </a:xfrm>
          <a:prstGeom prst="rect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84000" r="-84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" name="Metin kutusu 5"/>
          <p:cNvSpPr txBox="1"/>
          <p:nvPr/>
        </p:nvSpPr>
        <p:spPr>
          <a:xfrm>
            <a:off x="1187624" y="2636912"/>
            <a:ext cx="669674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 süreçleri ile ilgili fiziksel varlıklar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İşyeri atmosferi ile ilgili fiziksel varlıklar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Kurumsal kimlik ile ilgili fiziksel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varlıklar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8408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 1"/>
          <p:cNvGrpSpPr/>
          <p:nvPr/>
        </p:nvGrpSpPr>
        <p:grpSpPr>
          <a:xfrm>
            <a:off x="1763688" y="810901"/>
            <a:ext cx="2548138" cy="796293"/>
            <a:chOff x="1270939" y="3195030"/>
            <a:chExt cx="2548138" cy="796293"/>
          </a:xfrm>
        </p:grpSpPr>
        <p:sp>
          <p:nvSpPr>
            <p:cNvPr id="3" name="Dikdörtgen 2"/>
            <p:cNvSpPr/>
            <p:nvPr/>
          </p:nvSpPr>
          <p:spPr>
            <a:xfrm>
              <a:off x="1270939" y="3195030"/>
              <a:ext cx="2548138" cy="796293"/>
            </a:xfrm>
            <a:prstGeom prst="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" name="Dikdörtgen 3"/>
            <p:cNvSpPr/>
            <p:nvPr/>
          </p:nvSpPr>
          <p:spPr>
            <a:xfrm>
              <a:off x="1270939" y="3195030"/>
              <a:ext cx="2548138" cy="7962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9356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600" kern="1200" dirty="0" smtClean="0">
                  <a:latin typeface="Times New Roman" pitchFamily="18" charset="0"/>
                  <a:cs typeface="Times New Roman" pitchFamily="18" charset="0"/>
                </a:rPr>
                <a:t>Kaliteli ve zamanında hizmet için uygun süreçler</a:t>
              </a:r>
              <a:endParaRPr lang="tr-TR" sz="1600" kern="1200" dirty="0"/>
            </a:p>
          </p:txBody>
        </p:sp>
      </p:grpSp>
      <p:sp>
        <p:nvSpPr>
          <p:cNvPr id="5" name="Dikdörtgen 4"/>
          <p:cNvSpPr/>
          <p:nvPr/>
        </p:nvSpPr>
        <p:spPr>
          <a:xfrm>
            <a:off x="1206283" y="810901"/>
            <a:ext cx="557405" cy="796293"/>
          </a:xfrm>
          <a:prstGeom prst="rect">
            <a:avLst/>
          </a:prstGeom>
          <a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50000" r="-50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" name="Metin kutusu 5"/>
          <p:cNvSpPr txBox="1"/>
          <p:nvPr/>
        </p:nvSpPr>
        <p:spPr>
          <a:xfrm>
            <a:off x="1206282" y="2492896"/>
            <a:ext cx="711013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Hizmet Kalitesi nedir?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hizmeti alanın isteklerine uygunluk derecesi </a:t>
            </a: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alıcının hizmette aradığı özellikleri bulması ile duyduğu memnuniyet derecesi</a:t>
            </a:r>
          </a:p>
        </p:txBody>
      </p:sp>
      <p:sp>
        <p:nvSpPr>
          <p:cNvPr id="7" name="Metin kutusu 6"/>
          <p:cNvSpPr txBox="1"/>
          <p:nvPr/>
        </p:nvSpPr>
        <p:spPr>
          <a:xfrm>
            <a:off x="1206282" y="4149080"/>
            <a:ext cx="63900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!!!</a:t>
            </a:r>
          </a:p>
          <a:p>
            <a:pPr lvl="0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Kalite değerlemeleri yalnızca hizmetin çıktısı üzerine yapılmaz, hizmetin yerine getirilme şekli de önemlidir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layt Numarası Yer Tutucus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0113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 1"/>
          <p:cNvGrpSpPr/>
          <p:nvPr/>
        </p:nvGrpSpPr>
        <p:grpSpPr>
          <a:xfrm>
            <a:off x="1737037" y="692696"/>
            <a:ext cx="2548138" cy="796293"/>
            <a:chOff x="1270939" y="2192585"/>
            <a:chExt cx="2548138" cy="796293"/>
          </a:xfrm>
        </p:grpSpPr>
        <p:sp>
          <p:nvSpPr>
            <p:cNvPr id="3" name="Dikdörtgen 2"/>
            <p:cNvSpPr/>
            <p:nvPr/>
          </p:nvSpPr>
          <p:spPr>
            <a:xfrm>
              <a:off x="1270939" y="2192585"/>
              <a:ext cx="2548138" cy="796293"/>
            </a:xfrm>
            <a:prstGeom prst="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" name="Dikdörtgen 3"/>
            <p:cNvSpPr/>
            <p:nvPr/>
          </p:nvSpPr>
          <p:spPr>
            <a:xfrm>
              <a:off x="1270939" y="2192585"/>
              <a:ext cx="2548138" cy="7962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9356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600" kern="1200" dirty="0" smtClean="0">
                  <a:latin typeface="Times New Roman" pitchFamily="18" charset="0"/>
                  <a:cs typeface="Times New Roman" pitchFamily="18" charset="0"/>
                </a:rPr>
                <a:t>Mesleki bilgisi ve iletişimi yeterli çalışanlar</a:t>
              </a:r>
              <a:endParaRPr lang="tr-TR" sz="1600" kern="1200" dirty="0"/>
            </a:p>
          </p:txBody>
        </p:sp>
      </p:grpSp>
      <p:sp>
        <p:nvSpPr>
          <p:cNvPr id="5" name="Dikdörtgen 4"/>
          <p:cNvSpPr/>
          <p:nvPr/>
        </p:nvSpPr>
        <p:spPr>
          <a:xfrm>
            <a:off x="1179632" y="674440"/>
            <a:ext cx="557405" cy="796293"/>
          </a:xfrm>
          <a:prstGeom prst="rect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50000" r="-50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" name="Metin kutusu 5"/>
          <p:cNvSpPr txBox="1"/>
          <p:nvPr/>
        </p:nvSpPr>
        <p:spPr>
          <a:xfrm>
            <a:off x="1331640" y="2132856"/>
            <a:ext cx="62343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İnteraktif Pazarlama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İçsel Pazarlama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1338511" y="3484609"/>
            <a:ext cx="64087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Doğru insan kaynaklarının istihdamı</a:t>
            </a:r>
          </a:p>
          <a:p>
            <a:pPr lvl="0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Yeterli sayıda insan kaynaklarının istihdamı</a:t>
            </a:r>
          </a:p>
          <a:p>
            <a:pPr lvl="0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İnsan kaynaklarının mesleki eğitimi</a:t>
            </a:r>
          </a:p>
          <a:p>
            <a:pPr lvl="0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İnsan kaynaklarının pazarlama, iletişim konularında eğitimi</a:t>
            </a:r>
          </a:p>
          <a:p>
            <a:pPr lvl="0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İnsan kaynaklarına yetki devri</a:t>
            </a:r>
          </a:p>
          <a:p>
            <a:pPr lvl="0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İnsan kaynaklarının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motivasyonu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1829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 1"/>
          <p:cNvGrpSpPr/>
          <p:nvPr/>
        </p:nvGrpSpPr>
        <p:grpSpPr>
          <a:xfrm>
            <a:off x="1763688" y="692696"/>
            <a:ext cx="2548138" cy="796293"/>
            <a:chOff x="4063958" y="3195030"/>
            <a:chExt cx="2548138" cy="796293"/>
          </a:xfrm>
        </p:grpSpPr>
        <p:sp>
          <p:nvSpPr>
            <p:cNvPr id="3" name="Dikdörtgen 2"/>
            <p:cNvSpPr/>
            <p:nvPr/>
          </p:nvSpPr>
          <p:spPr>
            <a:xfrm>
              <a:off x="4063958" y="3195030"/>
              <a:ext cx="2548138" cy="796293"/>
            </a:xfrm>
            <a:prstGeom prst="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" name="Dikdörtgen 3"/>
            <p:cNvSpPr/>
            <p:nvPr/>
          </p:nvSpPr>
          <p:spPr>
            <a:xfrm>
              <a:off x="4063958" y="3195030"/>
              <a:ext cx="2548138" cy="7962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9356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6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Verimlilik ve kalite</a:t>
              </a:r>
              <a:endParaRPr lang="tr-TR" sz="16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" name="Dikdörtgen 4"/>
          <p:cNvSpPr/>
          <p:nvPr/>
        </p:nvSpPr>
        <p:spPr>
          <a:xfrm>
            <a:off x="1192045" y="692696"/>
            <a:ext cx="557405" cy="796293"/>
          </a:xfrm>
          <a:prstGeom prst="rect">
            <a:avLst/>
          </a:prstGeom>
          <a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59000" r="-59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" name="Dikdörtgen 5"/>
          <p:cNvSpPr/>
          <p:nvPr/>
        </p:nvSpPr>
        <p:spPr>
          <a:xfrm>
            <a:off x="1115616" y="2108639"/>
            <a:ext cx="6912768" cy="2187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Verimliliğinizi mutlaka ölçün. Katladığınız giderlerin, elde ettiğiniz gelire uygun olup olmadığını kontrol edin.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Hizmet kalitesini, müşteriye sunacağınız “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değer”i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azaltmadan kaynaklarınızı daha etkin nasıl kullanacağınızı değerleyin.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Unutmayın ki, ölçemediğiniz hiçbir şeyle ilgili değerlemeyi sağlıklı yapamazsınız.</a:t>
            </a:r>
            <a:endParaRPr lang="tr-TR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0300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 1"/>
          <p:cNvGrpSpPr/>
          <p:nvPr/>
        </p:nvGrpSpPr>
        <p:grpSpPr>
          <a:xfrm>
            <a:off x="1547664" y="758834"/>
            <a:ext cx="2548138" cy="796293"/>
            <a:chOff x="4063958" y="1190141"/>
            <a:chExt cx="2548138" cy="796293"/>
          </a:xfrm>
        </p:grpSpPr>
        <p:sp>
          <p:nvSpPr>
            <p:cNvPr id="3" name="Dikdörtgen 2"/>
            <p:cNvSpPr/>
            <p:nvPr/>
          </p:nvSpPr>
          <p:spPr>
            <a:xfrm>
              <a:off x="4063958" y="1190141"/>
              <a:ext cx="2548138" cy="796293"/>
            </a:xfrm>
            <a:prstGeom prst="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" name="Dikdörtgen 3"/>
            <p:cNvSpPr/>
            <p:nvPr/>
          </p:nvSpPr>
          <p:spPr>
            <a:xfrm>
              <a:off x="4063958" y="1190141"/>
              <a:ext cx="2548138" cy="7962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9356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600" kern="1200" dirty="0" smtClean="0">
                  <a:latin typeface="Times New Roman" pitchFamily="18" charset="0"/>
                  <a:cs typeface="Times New Roman" pitchFamily="18" charset="0"/>
                </a:rPr>
                <a:t>Müşteriyle iletişim ve eğitim</a:t>
              </a:r>
              <a:endParaRPr lang="tr-TR" sz="1600" kern="1200" dirty="0"/>
            </a:p>
          </p:txBody>
        </p:sp>
      </p:grpSp>
      <p:sp>
        <p:nvSpPr>
          <p:cNvPr id="5" name="Dikdörtgen 4"/>
          <p:cNvSpPr/>
          <p:nvPr/>
        </p:nvSpPr>
        <p:spPr>
          <a:xfrm>
            <a:off x="971600" y="758834"/>
            <a:ext cx="557405" cy="796293"/>
          </a:xfrm>
          <a:prstGeom prst="rect">
            <a:avLst/>
          </a:prstGeom>
          <a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61000" r="-61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" name="Metin kutusu 5"/>
          <p:cNvSpPr txBox="1"/>
          <p:nvPr/>
        </p:nvSpPr>
        <p:spPr>
          <a:xfrm>
            <a:off x="971600" y="1916832"/>
            <a:ext cx="74888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İletişiminin Amaçları</a:t>
            </a: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Müşteri </a:t>
            </a:r>
            <a:r>
              <a:rPr lang="tr-TR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memnuniyeti </a:t>
            </a:r>
            <a:r>
              <a:rPr lang="tr-TR" sz="200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Müşteri tatmini 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2719809" y="2985852"/>
            <a:ext cx="576064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 Araçları</a:t>
            </a: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Duyurum</a:t>
            </a: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ilişkiler</a:t>
            </a: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Satış özendirme</a:t>
            </a: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Müşteri ziyaretleri (yüz yüze iletişim)</a:t>
            </a: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Kulaktan kulağa iletişim (Ağızdan ağıza pazarlama)</a:t>
            </a: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E-posta</a:t>
            </a: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Blog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oluşturma</a:t>
            </a: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Web sitesi</a:t>
            </a: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Mobil teknoloji araçlarıyla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iletişim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layt Numarası Yer Tutucus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868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 txBox="1">
            <a:spLocks/>
          </p:cNvSpPr>
          <p:nvPr/>
        </p:nvSpPr>
        <p:spPr>
          <a:xfrm>
            <a:off x="1686209" y="2348880"/>
            <a:ext cx="7272808" cy="1030266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(MÜŞTERİ İLİŞKİLERİ YÖNETİMİ)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lt Başlık 2"/>
          <p:cNvSpPr txBox="1">
            <a:spLocks/>
          </p:cNvSpPr>
          <p:nvPr/>
        </p:nvSpPr>
        <p:spPr>
          <a:xfrm>
            <a:off x="2236513" y="3068960"/>
            <a:ext cx="6172200" cy="1656184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Müşteri ile ilişkide bulunulan her alanda müşteriyi daha iyi algılama ve onun beklentileri çerçevesinde firmanın kendisini daha iyi yönlendirmesi sürecidir.</a:t>
            </a:r>
          </a:p>
          <a:p>
            <a:pPr algn="ctr"/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260079"/>
            <a:ext cx="2466975" cy="1847850"/>
          </a:xfrm>
          <a:prstGeom prst="rect">
            <a:avLst/>
          </a:prstGeom>
        </p:spPr>
      </p:pic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2097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2"/>
          <p:cNvSpPr txBox="1">
            <a:spLocks/>
          </p:cNvSpPr>
          <p:nvPr/>
        </p:nvSpPr>
        <p:spPr>
          <a:xfrm>
            <a:off x="913122" y="260648"/>
            <a:ext cx="7920880" cy="11430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tr-TR" sz="2800" dirty="0" smtClean="0">
                <a:latin typeface="Times New Roman" panose="02020603050405020304" pitchFamily="18" charset="0"/>
                <a:cs typeface="Times New Roman" pitchFamily="18" charset="0"/>
              </a:rPr>
              <a:t>MÜŞTERİ İLİŞKİLERİ YÖNETİMİ STRATEJİSİNİN SUNUMU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1696489322"/>
              </p:ext>
            </p:extLst>
          </p:nvPr>
        </p:nvGraphicFramePr>
        <p:xfrm>
          <a:off x="827584" y="1435696"/>
          <a:ext cx="3888432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1526849876"/>
              </p:ext>
            </p:extLst>
          </p:nvPr>
        </p:nvGraphicFramePr>
        <p:xfrm>
          <a:off x="5076056" y="1403648"/>
          <a:ext cx="3888432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5072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37079"/>
              </p:ext>
            </p:extLst>
          </p:nvPr>
        </p:nvGraphicFramePr>
        <p:xfrm>
          <a:off x="1043608" y="1124744"/>
          <a:ext cx="7056785" cy="29574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1357"/>
                <a:gridCol w="1411357"/>
                <a:gridCol w="1411357"/>
                <a:gridCol w="1411357"/>
                <a:gridCol w="1411357"/>
              </a:tblGrid>
              <a:tr h="12961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Yıl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Vergi</a:t>
                      </a:r>
                      <a:r>
                        <a:rPr lang="tr-TR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Mükellefi </a:t>
                      </a:r>
                      <a:r>
                        <a:rPr lang="tr-TR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Sayısı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Meslek Mensubu </a:t>
                      </a:r>
                      <a:r>
                        <a:rPr lang="tr-TR" sz="1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Sayısı (SM,</a:t>
                      </a:r>
                      <a:r>
                        <a:rPr lang="tr-TR" sz="1400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SMMM)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4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Vergi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Mükellefi </a:t>
                      </a:r>
                      <a:r>
                        <a:rPr lang="tr-TR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Sayısı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Artış hızı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1992=100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Meslek Mensubu Sayısı Artış Hızı</a:t>
                      </a:r>
                      <a:endParaRPr lang="tr-TR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1992=100</a:t>
                      </a:r>
                      <a:endParaRPr lang="tr-TR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153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1992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2.109.306</a:t>
                      </a:r>
                      <a:endParaRPr lang="tr-TR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15.156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100,0</a:t>
                      </a:r>
                      <a:endParaRPr lang="tr-TR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100,0</a:t>
                      </a:r>
                      <a:endParaRPr lang="tr-TR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153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2000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2.315.241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26.492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109,8</a:t>
                      </a:r>
                      <a:endParaRPr lang="tr-TR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174,8</a:t>
                      </a:r>
                      <a:endParaRPr lang="tr-TR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153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2012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2.413.110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84.912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114,4</a:t>
                      </a:r>
                      <a:endParaRPr lang="tr-TR" sz="1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560,3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153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2014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2.430.163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88.407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115,2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583,3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6378810"/>
              </p:ext>
            </p:extLst>
          </p:nvPr>
        </p:nvGraphicFramePr>
        <p:xfrm>
          <a:off x="1043608" y="4437112"/>
          <a:ext cx="7056785" cy="21268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1357"/>
                <a:gridCol w="1411357"/>
                <a:gridCol w="1411357"/>
                <a:gridCol w="1411357"/>
                <a:gridCol w="1411357"/>
              </a:tblGrid>
              <a:tr h="12961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Yıl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KV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Mükellef </a:t>
                      </a:r>
                      <a:r>
                        <a:rPr lang="tr-TR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Sayısı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4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YMM SAYISI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4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KV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Mükellef </a:t>
                      </a:r>
                      <a:r>
                        <a:rPr lang="tr-TR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Sayısı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Artış hızı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2005=100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4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4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YMM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Artış </a:t>
                      </a:r>
                      <a:r>
                        <a:rPr lang="tr-TR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Hızı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2005=100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153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2005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593.166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3.672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100,0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100,0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153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2014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663.429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4.278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111,8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116,5</a:t>
                      </a:r>
                      <a:endParaRPr lang="tr-TR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Metin kutusu 1"/>
          <p:cNvSpPr txBox="1"/>
          <p:nvPr/>
        </p:nvSpPr>
        <p:spPr>
          <a:xfrm>
            <a:off x="971600" y="332656"/>
            <a:ext cx="7488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YENİ MÜŞTERİ VE REKABET SORUNLARI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1763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935596" y="313514"/>
            <a:ext cx="7920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latin typeface="Times New Roman" pitchFamily="18" charset="0"/>
                <a:cs typeface="Times New Roman" pitchFamily="18" charset="0"/>
              </a:rPr>
              <a:t>Serbest Muhasebeci, Serbest Muhasebeci ve Mali Müşavir ve Yeminli Mali Müşavirlerin Çalışma Usul ve Esasları Hakkında 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Yönetmelik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755576" y="1196752"/>
            <a:ext cx="828092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“MADDE 45 – </a:t>
            </a:r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Meslek mensupları; iş elde etmek için, açık ve kapalı dolaylı veya dolaysız yöntemlerle reklamlarını yapamazlar ve yaptıramazlar.</a:t>
            </a:r>
          </a:p>
          <a:p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	Meslek mensuplarının; tabelalarına, kartvizit, rapor ve bunlara benzer diğer yazışma kağıtlarına; meslek unvanlarını, akademik unvanlarını, iletişim araçlarının numaralarını, açık adreslerini, internet adresi ile elektronik posta adresini yazmaları reklam sayılmaz.</a:t>
            </a:r>
          </a:p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Meslek mensupları, unvanlarını kullanarak mesleki konularda ve bilimsel nitelikte, gazete 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ve </a:t>
            </a: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dergilerde devamlılık arz etmemek üzere yazı yazabilirler. Yayıncılık yapamazlar.</a:t>
            </a:r>
          </a:p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Sadece iş tekliflerinde kullanılmak ve yazılı, sözlü ve görüntülü yayın araçları ile yayınlanmamak üzere kendilerinin, ortaklık veya şirket kuruluşlarında görev yapan diğer meslek mensuplarının özgeçmişlerini kapsayan tanıtıcı broşür 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bastırabilirler.</a:t>
            </a:r>
          </a:p>
          <a:p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………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5556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316311" y="404664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latin typeface="Times New Roman" pitchFamily="18" charset="0"/>
                <a:cs typeface="Times New Roman" pitchFamily="18" charset="0"/>
              </a:rPr>
              <a:t>Serbest Muhasebeci, Serbest Muhasebeci ve Mali Müşavir ve Yeminli Mali Müşavirlik Meslek Ahlak Kuralları ile ilgili Mecburi Meslek Kararı</a:t>
            </a:r>
          </a:p>
        </p:txBody>
      </p:sp>
      <p:sp>
        <p:nvSpPr>
          <p:cNvPr id="3" name="Dikdörtgen 2"/>
          <p:cNvSpPr/>
          <p:nvPr/>
        </p:nvSpPr>
        <p:spPr>
          <a:xfrm>
            <a:off x="1187624" y="1628800"/>
            <a:ext cx="7416824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400" dirty="0">
                <a:latin typeface="Times New Roman" pitchFamily="18" charset="0"/>
                <a:cs typeface="Times New Roman" pitchFamily="18" charset="0"/>
              </a:rPr>
              <a:t>“MADDE 17 – Reklam yapılması yasaktır. Bu nedenle bir gazete, dergi ya da benzeri duyuru araçlarından herhangi birinden yararlanarak rek­lam yapmak yasaktır. Meslek mensubu, basına bülten dağıtmak veya demeç vermek suretiyle kendi firmasının mesleki deneyim hizmetlerini yüceltemez ya da reklam edemez</a:t>
            </a:r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tr-TR" sz="1400" dirty="0" smtClean="0">
                <a:latin typeface="Times New Roman" pitchFamily="18" charset="0"/>
                <a:cs typeface="Times New Roman" pitchFamily="18" charset="0"/>
              </a:rPr>
              <a:t>……</a:t>
            </a:r>
          </a:p>
          <a:p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Ancak toplumun ilgilendiği konularda meslek mensubunun yaptığı yayınlar ve demeçlerinin haber prog­ramlarında verilmesi, yazı ve haber yapılması veya yazması rek­lam sayılmaz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tr-TR" sz="1400" u="sng" dirty="0">
              <a:latin typeface="Times New Roman" pitchFamily="18" charset="0"/>
              <a:cs typeface="Times New Roman" pitchFamily="18" charset="0"/>
            </a:endParaRPr>
          </a:p>
          <a:p>
            <a:endParaRPr lang="tr-TR" sz="1400" dirty="0">
              <a:latin typeface="Times New Roman" pitchFamily="18" charset="0"/>
              <a:cs typeface="Times New Roman" pitchFamily="18" charset="0"/>
            </a:endParaRPr>
          </a:p>
          <a:p>
            <a:endParaRPr lang="tr-T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8635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295128" y="327017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latin typeface="Times New Roman" pitchFamily="18" charset="0"/>
                <a:cs typeface="Times New Roman" pitchFamily="18" charset="0"/>
              </a:rPr>
              <a:t>Serbest Muhasebeci, Serbest Muhasebeci ve Mali Müşavir ve Yeminli Mali Müşavirlik Meslek Ahlak Kuralları ile ilgili Mecburi Meslek Kararı</a:t>
            </a:r>
          </a:p>
        </p:txBody>
      </p:sp>
      <p:sp>
        <p:nvSpPr>
          <p:cNvPr id="3" name="Dikdörtgen 2"/>
          <p:cNvSpPr/>
          <p:nvPr/>
        </p:nvSpPr>
        <p:spPr>
          <a:xfrm>
            <a:off x="1115615" y="1628800"/>
            <a:ext cx="7514875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>
                <a:latin typeface="Times New Roman" pitchFamily="18" charset="0"/>
                <a:cs typeface="Times New Roman" pitchFamily="18" charset="0"/>
              </a:rPr>
              <a:t>MADDE 17:</a:t>
            </a:r>
          </a:p>
          <a:p>
            <a:pPr algn="just"/>
            <a:r>
              <a:rPr lang="tr-TR" dirty="0">
                <a:latin typeface="Times New Roman" pitchFamily="18" charset="0"/>
                <a:cs typeface="Times New Roman" pitchFamily="18" charset="0"/>
              </a:rPr>
              <a:t>…….</a:t>
            </a:r>
          </a:p>
          <a:p>
            <a:pPr algn="just"/>
            <a:endParaRPr lang="tr-TR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Meslek </a:t>
            </a: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mensuplarının gazete ve dergilerde yazı yazmaları, ha­ber programları yapmaları ya da kitap yazmaları durumunda, bunları yayımlayan yayımcı tarafından yapılacak övgülerde ve ta­nıtımlarda; yazar olan meslek mensubunun özgeçmişi, öğrenimi, meslek unvanı, deneyimleri, mesleki şirket ortaklığı ve ifa ettiği belli başlı görevleri yer alabilir.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5672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18663" y="1196752"/>
            <a:ext cx="765270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MADDE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17: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…….</a:t>
            </a:r>
          </a:p>
          <a:p>
            <a:pPr algn="just"/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Meslek </a:t>
            </a:r>
            <a:r>
              <a:rPr lang="tr-TR" sz="2000" b="1" dirty="0">
                <a:latin typeface="Times New Roman" pitchFamily="18" charset="0"/>
                <a:cs typeface="Times New Roman" pitchFamily="18" charset="0"/>
              </a:rPr>
              <a:t>mensubu veya mesleki şirketin yayınladığı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bildirilerin, sirkülerlerin, bültenlerin</a:t>
            </a:r>
            <a:r>
              <a:rPr lang="tr-TR" sz="2000" b="1" dirty="0">
                <a:latin typeface="Times New Roman" pitchFamily="18" charset="0"/>
                <a:cs typeface="Times New Roman" pitchFamily="18" charset="0"/>
              </a:rPr>
              <a:t>, işe alma broşürlerinin, </a:t>
            </a:r>
            <a:r>
              <a:rPr lang="tr-TR" sz="2000" b="1" u="sng" dirty="0">
                <a:latin typeface="Times New Roman" pitchFamily="18" charset="0"/>
                <a:cs typeface="Times New Roman" pitchFamily="18" charset="0"/>
              </a:rPr>
              <a:t>bazı ticari konu­larda kendi personeli, müşterileri, avukatlar, bankalar, aracı ku­rumlar, akademik çevreler gibi mesleki ilişkilerin sürdürüldüğü kimselere gönderilmesi reklam sayılmaz. </a:t>
            </a:r>
            <a:r>
              <a:rPr lang="tr-TR" sz="2000" b="1" dirty="0">
                <a:latin typeface="Times New Roman" pitchFamily="18" charset="0"/>
                <a:cs typeface="Times New Roman" pitchFamily="18" charset="0"/>
              </a:rPr>
              <a:t>İş için başvuranlara, işe alınma görüşmelerine girmeyi düşünen öğrencilere, özel olarak istemde bulunan kişilere ve öğrenim kuruluşlarına bu yayınların bir kopyasının verilmesi veya gönderilmesi reklam sayılmaz. </a:t>
            </a:r>
            <a:endParaRPr lang="tr-TR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000" b="1" dirty="0">
                <a:latin typeface="Times New Roman" pitchFamily="18" charset="0"/>
                <a:cs typeface="Times New Roman" pitchFamily="18" charset="0"/>
              </a:rPr>
              <a:t>Meslek mensubunun bürosunu veya mesleki şirketini tanıtan özel dosya, katalog, baskılı bloknot ve kalem kullanılması reklam sayılmaz."</a:t>
            </a:r>
          </a:p>
        </p:txBody>
      </p:sp>
      <p:sp>
        <p:nvSpPr>
          <p:cNvPr id="3" name="Dikdörtgen 2"/>
          <p:cNvSpPr/>
          <p:nvPr/>
        </p:nvSpPr>
        <p:spPr>
          <a:xfrm>
            <a:off x="1043608" y="263708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latin typeface="Times New Roman" pitchFamily="18" charset="0"/>
                <a:cs typeface="Times New Roman" pitchFamily="18" charset="0"/>
              </a:rPr>
              <a:t>Serbest Muhasebeci, Serbest Muhasebeci ve Mali Müşavir ve Yeminli Mali Müşavirlik Meslek Ahlak Kuralları ile ilgili Mecburi Meslek Kararı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0825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955575"/>
          </a:xfrm>
        </p:spPr>
        <p:txBody>
          <a:bodyPr>
            <a:normAutofit/>
          </a:bodyPr>
          <a:lstStyle/>
          <a:p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Sonuç</a:t>
            </a: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971600" y="1916832"/>
            <a:ext cx="712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Pazarlama, mevcut müşteri ile iletişimdir.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971600" y="2416026"/>
            <a:ext cx="71287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 için,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Müşteri bilgisi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Değer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bileşenleri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2038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 txBox="1">
            <a:spLocks/>
          </p:cNvSpPr>
          <p:nvPr/>
        </p:nvSpPr>
        <p:spPr>
          <a:xfrm>
            <a:off x="611560" y="450242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Sonuç</a:t>
            </a: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971600" y="1916832"/>
            <a:ext cx="712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Pazarlama, potansiyel müşteri ile iletişimdir.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971600" y="2416026"/>
            <a:ext cx="712879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 için,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Süreklilik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Meslek bilgisi, pazarlama anlayışı ile toplum kesimlerine ulaşma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bileşenleri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0421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Sonuç</a:t>
            </a: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971600" y="1916832"/>
            <a:ext cx="712879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için,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Zaman,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Emek,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Planlı eylemler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1115616" y="4221088"/>
            <a:ext cx="712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Şirketleşme ve kurumsallaşma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5865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3491880" y="2648929"/>
            <a:ext cx="4782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Teşekkürler…</a:t>
            </a:r>
            <a:endParaRPr lang="tr-TR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6" descr="http://blog.netwrix.com/wp-content/uploads/2012/02/AD-Audi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44673"/>
            <a:ext cx="2689792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4121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17878" y="188640"/>
            <a:ext cx="7704667" cy="1387623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Mevcut Müşterilerle Sorunlar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26328" y="1772816"/>
            <a:ext cx="7704667" cy="3332816"/>
          </a:xfrm>
        </p:spPr>
        <p:txBody>
          <a:bodyPr>
            <a:normAutofit/>
          </a:bodyPr>
          <a:lstStyle/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Tahsilat sorunları</a:t>
            </a:r>
          </a:p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Müşterinin meslek mensubunu anlamaması</a:t>
            </a: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Meslek mensubunun iş yükünü müşterisine yeterince anlat(a)maması,</a:t>
            </a:r>
          </a:p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Değişen müşteri ihtiyaçlarına cevap verememe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8170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052968" y="311247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Müşteri İhtiyaç, İstek ve Beklentileri</a:t>
            </a:r>
            <a:endParaRPr lang="tr-TR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Köşeleri Yuvarlanmış Dikdörtgen Belirtme Çizgisi 2"/>
          <p:cNvSpPr/>
          <p:nvPr/>
        </p:nvSpPr>
        <p:spPr>
          <a:xfrm>
            <a:off x="1043876" y="938195"/>
            <a:ext cx="1440160" cy="72008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/>
              <a:t>Örnekler</a:t>
            </a:r>
            <a:endParaRPr lang="tr-TR" b="1" dirty="0"/>
          </a:p>
        </p:txBody>
      </p:sp>
      <p:sp>
        <p:nvSpPr>
          <p:cNvPr id="4" name="Metin kutusu 3"/>
          <p:cNvSpPr txBox="1"/>
          <p:nvPr/>
        </p:nvSpPr>
        <p:spPr>
          <a:xfrm>
            <a:off x="1064669" y="1988840"/>
            <a:ext cx="74756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tr-T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Çalışanların 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SGK işlemlerinin biz atlasak bile mali müşavir tarafından takip edilmesi ve yerine getirilmesi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Muhasebe işlemlerinin zamanında yetiştirilmesi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Mizan ile </a:t>
            </a:r>
            <a:r>
              <a:rPr lang="tr-T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işletme 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hakkında bilgi sahibi </a:t>
            </a:r>
            <a:r>
              <a:rPr lang="tr-T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olmak</a:t>
            </a:r>
            <a:endParaRPr lang="tr-TR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Vergi ödemelerinin son güne </a:t>
            </a:r>
            <a:r>
              <a:rPr lang="tr-T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bırakılmaması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Muhasebe 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kayıtlarından </a:t>
            </a:r>
            <a:r>
              <a:rPr lang="tr-T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işletme 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hakkında bilgi sahibi </a:t>
            </a:r>
            <a:r>
              <a:rPr lang="tr-T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olmak</a:t>
            </a:r>
            <a:endParaRPr lang="tr-TR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043607" y="4179837"/>
            <a:ext cx="73920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tr-T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Vergi konularında </a:t>
            </a:r>
            <a:r>
              <a:rPr lang="tr-T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bilgilendirilmek 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ve </a:t>
            </a:r>
            <a:r>
              <a:rPr lang="tr-T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danışabilmek</a:t>
            </a:r>
            <a:endParaRPr lang="tr-TR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İşletmenin 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mali durumu hakkında </a:t>
            </a:r>
            <a:r>
              <a:rPr lang="tr-T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bilgilendirilmek</a:t>
            </a:r>
            <a:endParaRPr lang="tr-TR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s-E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Karın yasal yollardan eritilmesi konusunda yol </a:t>
            </a:r>
            <a:r>
              <a:rPr lang="es-E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göstermesi</a:t>
            </a:r>
            <a:endParaRPr lang="es-ES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8181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971600" y="288981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Müşteri İhtiyaç, İstek ve Beklentileri</a:t>
            </a:r>
            <a:endParaRPr lang="tr-TR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Köşeleri Yuvarlanmış Dikdörtgen Belirtme Çizgisi 2"/>
          <p:cNvSpPr/>
          <p:nvPr/>
        </p:nvSpPr>
        <p:spPr>
          <a:xfrm>
            <a:off x="1187624" y="980728"/>
            <a:ext cx="1440160" cy="72008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/>
              <a:t>Örnekler</a:t>
            </a:r>
            <a:endParaRPr lang="tr-TR" b="1" dirty="0"/>
          </a:p>
        </p:txBody>
      </p:sp>
      <p:sp>
        <p:nvSpPr>
          <p:cNvPr id="4" name="Metin kutusu 3"/>
          <p:cNvSpPr txBox="1"/>
          <p:nvPr/>
        </p:nvSpPr>
        <p:spPr>
          <a:xfrm>
            <a:off x="1331640" y="2348880"/>
            <a:ext cx="718759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b">
              <a:buFont typeface="Wingdings" pitchFamily="2" charset="2"/>
              <a:buChar char="Ø"/>
            </a:pPr>
            <a:r>
              <a:rPr lang="tr-TR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Mali durum hakkında bilgi alma</a:t>
            </a:r>
          </a:p>
          <a:p>
            <a:pPr marL="285750" indent="-285750" fontAlgn="b">
              <a:buFont typeface="Wingdings" pitchFamily="2" charset="2"/>
              <a:buChar char="Ø"/>
            </a:pPr>
            <a:r>
              <a:rPr lang="tr-TR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Vergi ödemelerini son günden önce haber alma</a:t>
            </a:r>
          </a:p>
          <a:p>
            <a:pPr marL="285750" indent="-285750" fontAlgn="b">
              <a:buFont typeface="Wingdings" pitchFamily="2" charset="2"/>
              <a:buChar char="Ø"/>
            </a:pPr>
            <a:r>
              <a:rPr lang="tr-TR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Büyüme, karlılık hakkında bilgi alma</a:t>
            </a:r>
          </a:p>
          <a:p>
            <a:pPr marL="285750" indent="-285750" fontAlgn="b">
              <a:buFont typeface="Wingdings" pitchFamily="2" charset="2"/>
              <a:buChar char="Ø"/>
            </a:pPr>
            <a:r>
              <a:rPr lang="tr-TR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İşletmenin riski, fırsatları ve tehditleri hakkında bilgi alma</a:t>
            </a:r>
          </a:p>
          <a:p>
            <a:pPr marL="285750" indent="-285750" fontAlgn="b">
              <a:buFont typeface="Wingdings" pitchFamily="2" charset="2"/>
              <a:buChar char="Ø"/>
            </a:pPr>
            <a:r>
              <a:rPr lang="tr-TR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Güvenilir ve dürüst olma</a:t>
            </a:r>
          </a:p>
          <a:p>
            <a:pPr marL="285750" indent="-285750" fontAlgn="b">
              <a:buFont typeface="Wingdings" pitchFamily="2" charset="2"/>
              <a:buChar char="Ø"/>
            </a:pPr>
            <a:r>
              <a:rPr lang="tr-TR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Yönlendirici olma</a:t>
            </a:r>
          </a:p>
          <a:p>
            <a:pPr marL="285750" indent="-285750" fontAlgn="b">
              <a:buFont typeface="Wingdings" pitchFamily="2" charset="2"/>
              <a:buChar char="Ø"/>
            </a:pPr>
            <a:r>
              <a:rPr lang="tr-TR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Yeterli bilgi ve iletişim becerisine sahip olma</a:t>
            </a:r>
          </a:p>
          <a:p>
            <a:pPr marL="285750" indent="-285750" fontAlgn="b">
              <a:buFont typeface="Wingdings" pitchFamily="2" charset="2"/>
              <a:buChar char="Ø"/>
            </a:pPr>
            <a:r>
              <a:rPr lang="tr-TR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…..</a:t>
            </a:r>
          </a:p>
          <a:p>
            <a:pPr marL="285750" indent="-285750" fontAlgn="b">
              <a:buFont typeface="Wingdings" pitchFamily="2" charset="2"/>
              <a:buChar char="Ø"/>
            </a:pPr>
            <a:r>
              <a:rPr lang="tr-TR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….</a:t>
            </a:r>
            <a:endParaRPr lang="tr-TR" sz="2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endParaRPr lang="tr-TR" sz="2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00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7822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1794519"/>
          </a:xfrm>
        </p:spPr>
        <p:txBody>
          <a:bodyPr>
            <a:normAutofit/>
          </a:bodyPr>
          <a:lstStyle/>
          <a:p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nedir?</a:t>
            </a:r>
            <a:endParaRPr lang="tr-TR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924237" y="3356992"/>
            <a:ext cx="5762563" cy="1872208"/>
          </a:xfrm>
        </p:spPr>
        <p:txBody>
          <a:bodyPr>
            <a:noAutofit/>
          </a:bodyPr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Pazarlama, müşterilerin ihtiyaç, istek ve beklentilerinden hareket ederek onları tatmin etmeye yönelik pazarlama bileşenlerini sunmaktır.</a:t>
            </a:r>
          </a:p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352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748357" y="980728"/>
            <a:ext cx="6947127" cy="2082551"/>
          </a:xfrm>
        </p:spPr>
        <p:txBody>
          <a:bodyPr>
            <a:normAutofit/>
          </a:bodyPr>
          <a:lstStyle/>
          <a:p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nedir?</a:t>
            </a:r>
            <a:b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(Değer temelli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avram)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934633" y="3429000"/>
            <a:ext cx="5762563" cy="2448272"/>
          </a:xfrm>
        </p:spPr>
        <p:txBody>
          <a:bodyPr>
            <a:noAutofit/>
          </a:bodyPr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Diğer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meslek mensuplarının hizmetleri ile karşılaştırıldığında, müşterilerin beklentilerini de aşarak, onlara mutlu iş deneyimlerini sürekli olarak yaratmayı içeren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faaliyetlerdir.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497999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739674" y="914400"/>
            <a:ext cx="6947127" cy="1578496"/>
          </a:xfrm>
        </p:spPr>
        <p:txBody>
          <a:bodyPr>
            <a:noAutofit/>
          </a:bodyPr>
          <a:lstStyle/>
          <a:p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nedir?</a:t>
            </a:r>
            <a:b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(İlişki temelli kavram)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924238" y="3068960"/>
            <a:ext cx="5762563" cy="1364531"/>
          </a:xfrm>
        </p:spPr>
        <p:txBody>
          <a:bodyPr>
            <a:normAutofit fontScale="92500" lnSpcReduction="10000"/>
          </a:bodyPr>
          <a:lstStyle/>
          <a:p>
            <a:r>
              <a:rPr lang="tr-TR" sz="3000" dirty="0">
                <a:latin typeface="Times New Roman" pitchFamily="18" charset="0"/>
                <a:cs typeface="Times New Roman" pitchFamily="18" charset="0"/>
              </a:rPr>
              <a:t>Bire bir temelli, müşteriyle uzun dönemli güvene dayalı ilişkileri kapsayan bir süreçtir.</a:t>
            </a:r>
          </a:p>
          <a:p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3421633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ks">
  <a:themeElements>
    <a:clrScheme name="Paralaks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aks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ks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TC103457496[[fn=Paralaks]]</Template>
  <TotalTime>532</TotalTime>
  <Words>1393</Words>
  <Application>Microsoft Office PowerPoint</Application>
  <PresentationFormat>Ekran Gösterisi (4:3)</PresentationFormat>
  <Paragraphs>374</Paragraphs>
  <Slides>37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37</vt:i4>
      </vt:variant>
    </vt:vector>
  </HeadingPairs>
  <TitlesOfParts>
    <vt:vector size="44" baseType="lpstr">
      <vt:lpstr>Arial</vt:lpstr>
      <vt:lpstr>Calibri</vt:lpstr>
      <vt:lpstr>Corbel</vt:lpstr>
      <vt:lpstr>Times New Roman</vt:lpstr>
      <vt:lpstr>Wingdings</vt:lpstr>
      <vt:lpstr>Wingdings 3</vt:lpstr>
      <vt:lpstr>Paralaks</vt:lpstr>
      <vt:lpstr>HİZMET PAZARLAMASI BİLEŞENLERİNİN  MESLEK SORUNLARININ ÇÖZÜMÜNE KATKISI</vt:lpstr>
      <vt:lpstr>SORUNLAR</vt:lpstr>
      <vt:lpstr>PowerPoint Sunusu</vt:lpstr>
      <vt:lpstr>Mevcut Müşterilerle Sorunlar</vt:lpstr>
      <vt:lpstr>PowerPoint Sunusu</vt:lpstr>
      <vt:lpstr>PowerPoint Sunusu</vt:lpstr>
      <vt:lpstr>Pazarlama nedir?</vt:lpstr>
      <vt:lpstr>Pazarlama nedir? (Değer temelli kavram)</vt:lpstr>
      <vt:lpstr>Pazarlama nedir? (İlişki temelli kavram)</vt:lpstr>
      <vt:lpstr>PowerPoint Sunusu</vt:lpstr>
      <vt:lpstr>PowerPoint Sunusu</vt:lpstr>
      <vt:lpstr>PowerPoint Sunusu</vt:lpstr>
      <vt:lpstr>Karşılaştırma</vt:lpstr>
      <vt:lpstr>PowerPoint Sunusu</vt:lpstr>
      <vt:lpstr>Müşterinin Meslek Mensubundan Beklentileri</vt:lpstr>
      <vt:lpstr>PowerPoint Sunusu</vt:lpstr>
      <vt:lpstr>PowerPoint Sunusu</vt:lpstr>
      <vt:lpstr>Sonuçlar…</vt:lpstr>
      <vt:lpstr>Pazarlama Bileşenleri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Sonuç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MESLEKİ HİZMET PAZARLAMASI BİLEŞENLERİNİN SORUNLARIN ÇÖZÜMÜNE KATKISI</dc:title>
  <dc:creator>Asus</dc:creator>
  <cp:lastModifiedBy>cemal</cp:lastModifiedBy>
  <cp:revision>47</cp:revision>
  <dcterms:created xsi:type="dcterms:W3CDTF">2014-03-17T18:18:31Z</dcterms:created>
  <dcterms:modified xsi:type="dcterms:W3CDTF">2014-04-02T09:06:42Z</dcterms:modified>
</cp:coreProperties>
</file>