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8" r:id="rId3"/>
    <p:sldId id="368" r:id="rId4"/>
    <p:sldId id="257" r:id="rId5"/>
    <p:sldId id="359" r:id="rId6"/>
    <p:sldId id="363" r:id="rId7"/>
    <p:sldId id="404" r:id="rId8"/>
    <p:sldId id="395" r:id="rId9"/>
    <p:sldId id="375" r:id="rId10"/>
    <p:sldId id="373" r:id="rId11"/>
    <p:sldId id="406" r:id="rId12"/>
    <p:sldId id="376" r:id="rId13"/>
    <p:sldId id="275" r:id="rId14"/>
    <p:sldId id="386" r:id="rId15"/>
    <p:sldId id="391" r:id="rId16"/>
    <p:sldId id="396" r:id="rId17"/>
    <p:sldId id="398" r:id="rId18"/>
    <p:sldId id="399" r:id="rId19"/>
    <p:sldId id="400" r:id="rId20"/>
    <p:sldId id="401" r:id="rId21"/>
    <p:sldId id="403" r:id="rId22"/>
    <p:sldId id="407" r:id="rId23"/>
    <p:sldId id="405" r:id="rId24"/>
    <p:sldId id="384" r:id="rId25"/>
    <p:sldId id="361" r:id="rId26"/>
    <p:sldId id="364" r:id="rId27"/>
    <p:sldId id="362" r:id="rId28"/>
    <p:sldId id="357" r:id="rId29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9F9"/>
    <a:srgbClr val="404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31" autoAdjust="0"/>
  </p:normalViewPr>
  <p:slideViewPr>
    <p:cSldViewPr>
      <p:cViewPr>
        <p:scale>
          <a:sx n="60" d="100"/>
          <a:sy n="60" d="100"/>
        </p:scale>
        <p:origin x="-165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104"/>
    </p:cViewPr>
  </p:sorterViewPr>
  <p:notesViewPr>
    <p:cSldViewPr>
      <p:cViewPr varScale="1">
        <p:scale>
          <a:sx n="46" d="100"/>
          <a:sy n="46" d="100"/>
        </p:scale>
        <p:origin x="-2788" y="-7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45C2F-0B14-431E-BA17-A9DC1A6AE8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5CE701C-F31B-46A7-8CD7-A953EE88C4E6}">
      <dgm:prSet phldrT="[Metin]"/>
      <dgm:spPr/>
      <dgm:t>
        <a:bodyPr/>
        <a:lstStyle/>
        <a:p>
          <a:pPr algn="l"/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Bilgi Toplumu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51D9AB-7529-4A73-9829-D199B05A726B}" type="parTrans" cxnId="{1AE90EA3-ED82-4C41-AB43-E8BE45CB004B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426CF0-9621-4484-A26E-BF95129C4400}" type="sibTrans" cxnId="{1AE90EA3-ED82-4C41-AB43-E8BE45CB004B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B9C022-3934-41D1-A50B-53A8B9ACD5BD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 – Devlet uygulamaları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58BF0D-245F-4CA8-A3BB-59831760151F}" type="parTrans" cxnId="{7E0CA921-8E0A-4748-A9B6-B92D47591FAF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8188F6-E5D5-41E7-BF5E-9464F2F323A1}" type="sibTrans" cxnId="{7E0CA921-8E0A-4748-A9B6-B92D47591FAF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947790-4A47-447B-9EC8-9BA0E653A29E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 – Hizmetler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98C189-6EB9-4AD2-BDD7-525E32B8852E}" type="parTrans" cxnId="{A455480F-06CB-4582-802B-AF36D5779FA8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DE3A5B-03D8-40D9-A4D2-E6F4EE12B3DA}" type="sibTrans" cxnId="{A455480F-06CB-4582-802B-AF36D5779FA8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5B5E29-8C38-44C8-9E7D-5DED29656EF0}">
      <dgm:prSet phldrT="[Metin]"/>
      <dgm:spPr/>
      <dgm:t>
        <a:bodyPr/>
        <a:lstStyle/>
        <a:p>
          <a:pPr algn="l"/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Düzenlemeler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FBDE5B-7CCD-48BB-97A2-3B9EF04B31C8}" type="parTrans" cxnId="{40815185-CFB1-4399-8B2F-9283F098CEA7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97125D-6CE8-406C-BF55-097C6CDE00E3}" type="sibTrans" cxnId="{40815185-CFB1-4399-8B2F-9283F098CEA7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2FEEE6-1DA9-4A39-983F-C531E71A563F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TTK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257869B-2D34-4F0F-81F8-5CBEBA05FF18}" type="parTrans" cxnId="{5BBFFB72-3609-46E2-8975-1416BC8B1D68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1B8C8F-B574-4BCD-A1D5-E79C66FF3040}" type="sibTrans" cxnId="{5BBFFB72-3609-46E2-8975-1416BC8B1D68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2CB26C-13B3-4F76-AE3F-4C1DF64406C0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Standartlar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213F9F-2198-4F59-98DD-7CE9C54072F9}" type="parTrans" cxnId="{3AB7A13D-69AD-4745-8FFB-55CBC523AA78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D46A28-E0FB-433C-AE76-0896E0E079B6}" type="sibTrans" cxnId="{3AB7A13D-69AD-4745-8FFB-55CBC523AA78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B2D71F-AF5F-43D8-8AD8-3930A734746A}">
      <dgm:prSet phldrT="[Metin]"/>
      <dgm:spPr/>
      <dgm:t>
        <a:bodyPr/>
        <a:lstStyle/>
        <a:p>
          <a:pPr algn="l"/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Beklentiler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7047C4-2DB6-4491-A1FA-B4AC7FCC4C32}" type="parTrans" cxnId="{D465EB35-9789-4142-92BA-6F64199E14A2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E526D0-E631-49AC-AF2B-770A022E564B}" type="sibTrans" cxnId="{D465EB35-9789-4142-92BA-6F64199E14A2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7EAC21-8F84-4272-8522-28E8ED0372A3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Pay Sahipleri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58804D-7737-461C-830E-44279912AC50}" type="parTrans" cxnId="{F84B3EA5-2FE9-422D-80F3-8A4B1BB61B30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5288C36-E608-4327-B28C-D88D9386116A}" type="sibTrans" cxnId="{F84B3EA5-2FE9-422D-80F3-8A4B1BB61B30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FF408D-B34A-4B59-9302-6A7A083CDBEB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Menfaat Sahipleri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6A28FA-1541-4E47-B1A9-A6BFC341C998}" type="parTrans" cxnId="{0C8AF87B-C2F7-4CE2-9B9D-DF1C7CCDA465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8AB56B-8766-44EC-9147-9B3023B97FB8}" type="sibTrans" cxnId="{0C8AF87B-C2F7-4CE2-9B9D-DF1C7CCDA465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DBC9F3-43B7-4EAE-8F70-C59B42343A0A}">
      <dgm:prSet phldrT="[Metin]"/>
      <dgm:spPr/>
      <dgm:t>
        <a:bodyPr/>
        <a:lstStyle/>
        <a:p>
          <a:pPr algn="l"/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Teknoloji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E13A1B-420D-4AED-ADBB-D079049AB8D0}" type="parTrans" cxnId="{FF355E7D-D1C0-48B9-AAF6-870CA836461A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96D43B-7F85-4FA6-B73B-8B5366411C1F}" type="sibTrans" cxnId="{FF355E7D-D1C0-48B9-AAF6-870CA836461A}">
      <dgm:prSet/>
      <dgm:spPr/>
      <dgm:t>
        <a:bodyPr/>
        <a:lstStyle/>
        <a:p>
          <a:endParaRPr lang="tr-TR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0E5332-F4BA-4FF5-9545-0CAF5BC82000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Erişim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953665-EA2B-4CC6-B600-E6761C9C26FF}" type="parTrans" cxnId="{1B9DCA2A-5422-4FC2-855E-A42C7505E4EF}">
      <dgm:prSet/>
      <dgm:spPr/>
      <dgm:t>
        <a:bodyPr/>
        <a:lstStyle/>
        <a:p>
          <a:endParaRPr lang="tr-TR"/>
        </a:p>
      </dgm:t>
    </dgm:pt>
    <dgm:pt modelId="{14A17A13-5C34-44BA-9743-4CC86584CBE1}" type="sibTrans" cxnId="{1B9DCA2A-5422-4FC2-855E-A42C7505E4EF}">
      <dgm:prSet/>
      <dgm:spPr/>
      <dgm:t>
        <a:bodyPr/>
        <a:lstStyle/>
        <a:p>
          <a:endParaRPr lang="tr-TR"/>
        </a:p>
      </dgm:t>
    </dgm:pt>
    <dgm:pt modelId="{A4764BEE-4C51-4986-AA20-53AAAC412AB3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Düzenleyici Kurumlar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42C6D0-0F0D-47E1-A74E-932CE8C6FFDB}" type="parTrans" cxnId="{B1F0CC74-6718-43D5-9DCA-F6DBE45AC575}">
      <dgm:prSet/>
      <dgm:spPr/>
      <dgm:t>
        <a:bodyPr/>
        <a:lstStyle/>
        <a:p>
          <a:endParaRPr lang="tr-TR"/>
        </a:p>
      </dgm:t>
    </dgm:pt>
    <dgm:pt modelId="{00FE4AC8-1620-4B47-AD9C-DD3BF7387AC8}" type="sibTrans" cxnId="{B1F0CC74-6718-43D5-9DCA-F6DBE45AC575}">
      <dgm:prSet/>
      <dgm:spPr/>
      <dgm:t>
        <a:bodyPr/>
        <a:lstStyle/>
        <a:p>
          <a:endParaRPr lang="tr-TR"/>
        </a:p>
      </dgm:t>
    </dgm:pt>
    <dgm:pt modelId="{8C194ABB-107A-484F-94B2-1A28E8328AB2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Güvenlik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29BAE0-EC31-4449-9B8F-B3DB9A31B183}" type="parTrans" cxnId="{16A0274C-0472-425F-97B3-E778D152C804}">
      <dgm:prSet/>
      <dgm:spPr/>
      <dgm:t>
        <a:bodyPr/>
        <a:lstStyle/>
        <a:p>
          <a:endParaRPr lang="tr-TR"/>
        </a:p>
      </dgm:t>
    </dgm:pt>
    <dgm:pt modelId="{667B3F74-5040-41B1-B026-C752491F57A0}" type="sibTrans" cxnId="{16A0274C-0472-425F-97B3-E778D152C804}">
      <dgm:prSet/>
      <dgm:spPr/>
      <dgm:t>
        <a:bodyPr/>
        <a:lstStyle/>
        <a:p>
          <a:endParaRPr lang="tr-TR"/>
        </a:p>
      </dgm:t>
    </dgm:pt>
    <dgm:pt modelId="{625F7924-744B-429D-8C27-3FAD4C90628B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İş Süreçleri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A1B447-5C15-47D9-AE20-FD13CDEF9316}" type="parTrans" cxnId="{324FA848-47FA-40BF-ABCD-5487C183FE16}">
      <dgm:prSet/>
      <dgm:spPr/>
      <dgm:t>
        <a:bodyPr/>
        <a:lstStyle/>
        <a:p>
          <a:endParaRPr lang="tr-TR"/>
        </a:p>
      </dgm:t>
    </dgm:pt>
    <dgm:pt modelId="{D600EC01-4F56-4C06-A638-79239C9DF600}" type="sibTrans" cxnId="{324FA848-47FA-40BF-ABCD-5487C183FE16}">
      <dgm:prSet/>
      <dgm:spPr/>
      <dgm:t>
        <a:bodyPr/>
        <a:lstStyle/>
        <a:p>
          <a:endParaRPr lang="tr-TR"/>
        </a:p>
      </dgm:t>
    </dgm:pt>
    <dgm:pt modelId="{80252A73-598D-41EE-AB1E-20DBEF8706FB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Mesleki Düzenlemeler </a:t>
          </a:r>
          <a:endParaRPr lang="tr-T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F53AE1-CB27-433D-B5EC-C757E73C40E3}" type="parTrans" cxnId="{7D92FD31-8BD1-4D7A-8426-EF199325C691}">
      <dgm:prSet/>
      <dgm:spPr/>
    </dgm:pt>
    <dgm:pt modelId="{C09A7E96-6F26-4B4B-A162-EFC1C0B0299E}" type="sibTrans" cxnId="{7D92FD31-8BD1-4D7A-8426-EF199325C691}">
      <dgm:prSet/>
      <dgm:spPr/>
    </dgm:pt>
    <dgm:pt modelId="{13CDC6B3-E7C3-4686-A7B1-E085145AA028}" type="pres">
      <dgm:prSet presAssocID="{41745C2F-0B14-431E-BA17-A9DC1A6AE8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AF087A4-A160-45BD-BCC8-E15C2E5823DA}" type="pres">
      <dgm:prSet presAssocID="{25CE701C-F31B-46A7-8CD7-A953EE88C4E6}" presName="linNode" presStyleCnt="0"/>
      <dgm:spPr/>
    </dgm:pt>
    <dgm:pt modelId="{E57EE4F2-AC34-40F9-91F2-86AF9F332C59}" type="pres">
      <dgm:prSet presAssocID="{25CE701C-F31B-46A7-8CD7-A953EE88C4E6}" presName="parentText" presStyleLbl="node1" presStyleIdx="0" presStyleCnt="4" custScaleX="88679" custLinFactNeighborX="-17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AFEAB-5BB5-448A-A781-A48516C9DE24}" type="pres">
      <dgm:prSet presAssocID="{25CE701C-F31B-46A7-8CD7-A953EE88C4E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BFFCD7-A360-40B2-8C6C-ACB3EA5BB459}" type="pres">
      <dgm:prSet presAssocID="{D6426CF0-9621-4484-A26E-BF95129C4400}" presName="sp" presStyleCnt="0"/>
      <dgm:spPr/>
    </dgm:pt>
    <dgm:pt modelId="{90CC4C8E-A093-4735-8EEF-69CF78496C1D}" type="pres">
      <dgm:prSet presAssocID="{45DBC9F3-43B7-4EAE-8F70-C59B42343A0A}" presName="linNode" presStyleCnt="0"/>
      <dgm:spPr/>
    </dgm:pt>
    <dgm:pt modelId="{1BF7E8FE-24D6-4963-84DC-2CFC8D2F3401}" type="pres">
      <dgm:prSet presAssocID="{45DBC9F3-43B7-4EAE-8F70-C59B42343A0A}" presName="parentText" presStyleLbl="node1" presStyleIdx="1" presStyleCnt="4" custScaleX="88679" custLinFactNeighborX="-17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2B39D1-E54E-457D-A29E-92B9815E9438}" type="pres">
      <dgm:prSet presAssocID="{45DBC9F3-43B7-4EAE-8F70-C59B42343A0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DC19FF-EFAE-416E-AC55-8D60078CF0FF}" type="pres">
      <dgm:prSet presAssocID="{4396D43B-7F85-4FA6-B73B-8B5366411C1F}" presName="sp" presStyleCnt="0"/>
      <dgm:spPr/>
    </dgm:pt>
    <dgm:pt modelId="{1B6B05C5-E1FD-4B31-9FDA-5723DF371E22}" type="pres">
      <dgm:prSet presAssocID="{765B5E29-8C38-44C8-9E7D-5DED29656EF0}" presName="linNode" presStyleCnt="0"/>
      <dgm:spPr/>
    </dgm:pt>
    <dgm:pt modelId="{17F256DE-7651-4813-BDE1-5FECD0AC6FA6}" type="pres">
      <dgm:prSet presAssocID="{765B5E29-8C38-44C8-9E7D-5DED29656EF0}" presName="parentText" presStyleLbl="node1" presStyleIdx="2" presStyleCnt="4" custScaleX="88679" custLinFactNeighborX="-17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F2DDFD-2FD4-4146-81B0-5AEB9AD3835E}" type="pres">
      <dgm:prSet presAssocID="{765B5E29-8C38-44C8-9E7D-5DED29656EF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60B6AB-DF6C-4F67-86EF-CA07D5C5191F}" type="pres">
      <dgm:prSet presAssocID="{D797125D-6CE8-406C-BF55-097C6CDE00E3}" presName="sp" presStyleCnt="0"/>
      <dgm:spPr/>
    </dgm:pt>
    <dgm:pt modelId="{B9E53C8B-510E-427F-B045-CE67E135AEF2}" type="pres">
      <dgm:prSet presAssocID="{70B2D71F-AF5F-43D8-8AD8-3930A734746A}" presName="linNode" presStyleCnt="0"/>
      <dgm:spPr/>
    </dgm:pt>
    <dgm:pt modelId="{B219AE66-D3F2-4A93-942C-B74BB7702644}" type="pres">
      <dgm:prSet presAssocID="{70B2D71F-AF5F-43D8-8AD8-3930A734746A}" presName="parentText" presStyleLbl="node1" presStyleIdx="3" presStyleCnt="4" custScaleX="88679" custLinFactNeighborX="-17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C50961-6947-48AB-B05B-A726CF869146}" type="pres">
      <dgm:prSet presAssocID="{70B2D71F-AF5F-43D8-8AD8-3930A734746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A4EA56-B2F5-4804-9326-3F992994CF58}" type="presOf" srcId="{80252A73-598D-41EE-AB1E-20DBEF8706FB}" destId="{8AF2DDFD-2FD4-4146-81B0-5AEB9AD3835E}" srcOrd="0" destOrd="2" presId="urn:microsoft.com/office/officeart/2005/8/layout/vList5"/>
    <dgm:cxn modelId="{5BBFFB72-3609-46E2-8975-1416BC8B1D68}" srcId="{765B5E29-8C38-44C8-9E7D-5DED29656EF0}" destId="{842FEEE6-1DA9-4A39-983F-C531E71A563F}" srcOrd="0" destOrd="0" parTransId="{E257869B-2D34-4F0F-81F8-5CBEBA05FF18}" sibTransId="{9D1B8C8F-B574-4BCD-A1D5-E79C66FF3040}"/>
    <dgm:cxn modelId="{81A7A769-4278-4766-955D-31903A825198}" type="presOf" srcId="{CF947790-4A47-447B-9EC8-9BA0E653A29E}" destId="{EF7AFEAB-5BB5-448A-A781-A48516C9DE24}" srcOrd="0" destOrd="1" presId="urn:microsoft.com/office/officeart/2005/8/layout/vList5"/>
    <dgm:cxn modelId="{86FD3D8F-A381-4582-97C5-946FB91582AF}" type="presOf" srcId="{765B5E29-8C38-44C8-9E7D-5DED29656EF0}" destId="{17F256DE-7651-4813-BDE1-5FECD0AC6FA6}" srcOrd="0" destOrd="0" presId="urn:microsoft.com/office/officeart/2005/8/layout/vList5"/>
    <dgm:cxn modelId="{FE9A1B3A-633C-4FF0-802D-449B6411619E}" type="presOf" srcId="{41745C2F-0B14-431E-BA17-A9DC1A6AE81A}" destId="{13CDC6B3-E7C3-4686-A7B1-E085145AA028}" srcOrd="0" destOrd="0" presId="urn:microsoft.com/office/officeart/2005/8/layout/vList5"/>
    <dgm:cxn modelId="{7D92FD31-8BD1-4D7A-8426-EF199325C691}" srcId="{765B5E29-8C38-44C8-9E7D-5DED29656EF0}" destId="{80252A73-598D-41EE-AB1E-20DBEF8706FB}" srcOrd="2" destOrd="0" parTransId="{8DF53AE1-CB27-433D-B5EC-C757E73C40E3}" sibTransId="{C09A7E96-6F26-4B4B-A162-EFC1C0B0299E}"/>
    <dgm:cxn modelId="{FF355E7D-D1C0-48B9-AAF6-870CA836461A}" srcId="{41745C2F-0B14-431E-BA17-A9DC1A6AE81A}" destId="{45DBC9F3-43B7-4EAE-8F70-C59B42343A0A}" srcOrd="1" destOrd="0" parTransId="{CBE13A1B-420D-4AED-ADBB-D079049AB8D0}" sibTransId="{4396D43B-7F85-4FA6-B73B-8B5366411C1F}"/>
    <dgm:cxn modelId="{7E0CA921-8E0A-4748-A9B6-B92D47591FAF}" srcId="{25CE701C-F31B-46A7-8CD7-A953EE88C4E6}" destId="{47B9C022-3934-41D1-A50B-53A8B9ACD5BD}" srcOrd="0" destOrd="0" parTransId="{C158BF0D-245F-4CA8-A3BB-59831760151F}" sibTransId="{D48188F6-E5D5-41E7-BF5E-9464F2F323A1}"/>
    <dgm:cxn modelId="{4DAC2E12-FC8E-4F4E-856B-6958EC4F6308}" type="presOf" srcId="{47B9C022-3934-41D1-A50B-53A8B9ACD5BD}" destId="{EF7AFEAB-5BB5-448A-A781-A48516C9DE24}" srcOrd="0" destOrd="0" presId="urn:microsoft.com/office/officeart/2005/8/layout/vList5"/>
    <dgm:cxn modelId="{A36F68F6-682A-4783-803B-6B93395D4385}" type="presOf" srcId="{C90E5332-F4BA-4FF5-9545-0CAF5BC82000}" destId="{E72B39D1-E54E-457D-A29E-92B9815E9438}" srcOrd="0" destOrd="0" presId="urn:microsoft.com/office/officeart/2005/8/layout/vList5"/>
    <dgm:cxn modelId="{330CF1E4-B570-45C1-8C13-714785C82F08}" type="presOf" srcId="{25CE701C-F31B-46A7-8CD7-A953EE88C4E6}" destId="{E57EE4F2-AC34-40F9-91F2-86AF9F332C59}" srcOrd="0" destOrd="0" presId="urn:microsoft.com/office/officeart/2005/8/layout/vList5"/>
    <dgm:cxn modelId="{E9E93F01-5534-4A28-922D-3F850AC52463}" type="presOf" srcId="{A4764BEE-4C51-4986-AA20-53AAAC412AB3}" destId="{9CC50961-6947-48AB-B05B-A726CF869146}" srcOrd="0" destOrd="2" presId="urn:microsoft.com/office/officeart/2005/8/layout/vList5"/>
    <dgm:cxn modelId="{17F71F1A-1F95-4CB5-BBB4-E0F3B3FF07FA}" type="presOf" srcId="{625F7924-744B-429D-8C27-3FAD4C90628B}" destId="{E72B39D1-E54E-457D-A29E-92B9815E9438}" srcOrd="0" destOrd="2" presId="urn:microsoft.com/office/officeart/2005/8/layout/vList5"/>
    <dgm:cxn modelId="{A455480F-06CB-4582-802B-AF36D5779FA8}" srcId="{25CE701C-F31B-46A7-8CD7-A953EE88C4E6}" destId="{CF947790-4A47-447B-9EC8-9BA0E653A29E}" srcOrd="1" destOrd="0" parTransId="{2998C189-6EB9-4AD2-BDD7-525E32B8852E}" sibTransId="{04DE3A5B-03D8-40D9-A4D2-E6F4EE12B3DA}"/>
    <dgm:cxn modelId="{F1128058-6736-4266-A194-4834C5367DD4}" type="presOf" srcId="{E3FF408D-B34A-4B59-9302-6A7A083CDBEB}" destId="{9CC50961-6947-48AB-B05B-A726CF869146}" srcOrd="0" destOrd="1" presId="urn:microsoft.com/office/officeart/2005/8/layout/vList5"/>
    <dgm:cxn modelId="{16A0274C-0472-425F-97B3-E778D152C804}" srcId="{45DBC9F3-43B7-4EAE-8F70-C59B42343A0A}" destId="{8C194ABB-107A-484F-94B2-1A28E8328AB2}" srcOrd="1" destOrd="0" parTransId="{0429BAE0-EC31-4449-9B8F-B3DB9A31B183}" sibTransId="{667B3F74-5040-41B1-B026-C752491F57A0}"/>
    <dgm:cxn modelId="{3AB7A13D-69AD-4745-8FFB-55CBC523AA78}" srcId="{765B5E29-8C38-44C8-9E7D-5DED29656EF0}" destId="{1F2CB26C-13B3-4F76-AE3F-4C1DF64406C0}" srcOrd="1" destOrd="0" parTransId="{29213F9F-2198-4F59-98DD-7CE9C54072F9}" sibTransId="{B5D46A28-E0FB-433C-AE76-0896E0E079B6}"/>
    <dgm:cxn modelId="{D465EB35-9789-4142-92BA-6F64199E14A2}" srcId="{41745C2F-0B14-431E-BA17-A9DC1A6AE81A}" destId="{70B2D71F-AF5F-43D8-8AD8-3930A734746A}" srcOrd="3" destOrd="0" parTransId="{457047C4-2DB6-4491-A1FA-B4AC7FCC4C32}" sibTransId="{3BE526D0-E631-49AC-AF2B-770A022E564B}"/>
    <dgm:cxn modelId="{D01FEE9A-95CC-43AB-AF19-B7DA35A60E41}" type="presOf" srcId="{45DBC9F3-43B7-4EAE-8F70-C59B42343A0A}" destId="{1BF7E8FE-24D6-4963-84DC-2CFC8D2F3401}" srcOrd="0" destOrd="0" presId="urn:microsoft.com/office/officeart/2005/8/layout/vList5"/>
    <dgm:cxn modelId="{0C8AF87B-C2F7-4CE2-9B9D-DF1C7CCDA465}" srcId="{70B2D71F-AF5F-43D8-8AD8-3930A734746A}" destId="{E3FF408D-B34A-4B59-9302-6A7A083CDBEB}" srcOrd="1" destOrd="0" parTransId="{E46A28FA-1541-4E47-B1A9-A6BFC341C998}" sibTransId="{BA8AB56B-8766-44EC-9147-9B3023B97FB8}"/>
    <dgm:cxn modelId="{A279B833-013D-44DB-98BF-5CBA03DB21EB}" type="presOf" srcId="{8C194ABB-107A-484F-94B2-1A28E8328AB2}" destId="{E72B39D1-E54E-457D-A29E-92B9815E9438}" srcOrd="0" destOrd="1" presId="urn:microsoft.com/office/officeart/2005/8/layout/vList5"/>
    <dgm:cxn modelId="{1B9DCA2A-5422-4FC2-855E-A42C7505E4EF}" srcId="{45DBC9F3-43B7-4EAE-8F70-C59B42343A0A}" destId="{C90E5332-F4BA-4FF5-9545-0CAF5BC82000}" srcOrd="0" destOrd="0" parTransId="{DA953665-EA2B-4CC6-B600-E6761C9C26FF}" sibTransId="{14A17A13-5C34-44BA-9743-4CC86584CBE1}"/>
    <dgm:cxn modelId="{F84B3EA5-2FE9-422D-80F3-8A4B1BB61B30}" srcId="{70B2D71F-AF5F-43D8-8AD8-3930A734746A}" destId="{027EAC21-8F84-4272-8522-28E8ED0372A3}" srcOrd="0" destOrd="0" parTransId="{9C58804D-7737-461C-830E-44279912AC50}" sibTransId="{75288C36-E608-4327-B28C-D88D9386116A}"/>
    <dgm:cxn modelId="{40815185-CFB1-4399-8B2F-9283F098CEA7}" srcId="{41745C2F-0B14-431E-BA17-A9DC1A6AE81A}" destId="{765B5E29-8C38-44C8-9E7D-5DED29656EF0}" srcOrd="2" destOrd="0" parTransId="{BAFBDE5B-7CCD-48BB-97A2-3B9EF04B31C8}" sibTransId="{D797125D-6CE8-406C-BF55-097C6CDE00E3}"/>
    <dgm:cxn modelId="{CDFAD888-58D9-4628-9B71-0B07A86675A4}" type="presOf" srcId="{027EAC21-8F84-4272-8522-28E8ED0372A3}" destId="{9CC50961-6947-48AB-B05B-A726CF869146}" srcOrd="0" destOrd="0" presId="urn:microsoft.com/office/officeart/2005/8/layout/vList5"/>
    <dgm:cxn modelId="{21B0C28A-BE0E-4EC5-BAC6-0073030D1789}" type="presOf" srcId="{842FEEE6-1DA9-4A39-983F-C531E71A563F}" destId="{8AF2DDFD-2FD4-4146-81B0-5AEB9AD3835E}" srcOrd="0" destOrd="0" presId="urn:microsoft.com/office/officeart/2005/8/layout/vList5"/>
    <dgm:cxn modelId="{1AE90EA3-ED82-4C41-AB43-E8BE45CB004B}" srcId="{41745C2F-0B14-431E-BA17-A9DC1A6AE81A}" destId="{25CE701C-F31B-46A7-8CD7-A953EE88C4E6}" srcOrd="0" destOrd="0" parTransId="{5B51D9AB-7529-4A73-9829-D199B05A726B}" sibTransId="{D6426CF0-9621-4484-A26E-BF95129C4400}"/>
    <dgm:cxn modelId="{AF0A9F0E-5C43-43E1-BBC8-56BA05D4F7E9}" type="presOf" srcId="{70B2D71F-AF5F-43D8-8AD8-3930A734746A}" destId="{B219AE66-D3F2-4A93-942C-B74BB7702644}" srcOrd="0" destOrd="0" presId="urn:microsoft.com/office/officeart/2005/8/layout/vList5"/>
    <dgm:cxn modelId="{B1F0CC74-6718-43D5-9DCA-F6DBE45AC575}" srcId="{70B2D71F-AF5F-43D8-8AD8-3930A734746A}" destId="{A4764BEE-4C51-4986-AA20-53AAAC412AB3}" srcOrd="2" destOrd="0" parTransId="{1B42C6D0-0F0D-47E1-A74E-932CE8C6FFDB}" sibTransId="{00FE4AC8-1620-4B47-AD9C-DD3BF7387AC8}"/>
    <dgm:cxn modelId="{76F16247-2CCE-4FC8-B7EF-63CB3479108E}" type="presOf" srcId="{1F2CB26C-13B3-4F76-AE3F-4C1DF64406C0}" destId="{8AF2DDFD-2FD4-4146-81B0-5AEB9AD3835E}" srcOrd="0" destOrd="1" presId="urn:microsoft.com/office/officeart/2005/8/layout/vList5"/>
    <dgm:cxn modelId="{324FA848-47FA-40BF-ABCD-5487C183FE16}" srcId="{45DBC9F3-43B7-4EAE-8F70-C59B42343A0A}" destId="{625F7924-744B-429D-8C27-3FAD4C90628B}" srcOrd="2" destOrd="0" parTransId="{61A1B447-5C15-47D9-AE20-FD13CDEF9316}" sibTransId="{D600EC01-4F56-4C06-A638-79239C9DF600}"/>
    <dgm:cxn modelId="{64D8884B-AE8C-496B-8C58-228F51F373B9}" type="presParOf" srcId="{13CDC6B3-E7C3-4686-A7B1-E085145AA028}" destId="{DAF087A4-A160-45BD-BCC8-E15C2E5823DA}" srcOrd="0" destOrd="0" presId="urn:microsoft.com/office/officeart/2005/8/layout/vList5"/>
    <dgm:cxn modelId="{93915EF0-31AD-405A-AC48-9181BAE8CF42}" type="presParOf" srcId="{DAF087A4-A160-45BD-BCC8-E15C2E5823DA}" destId="{E57EE4F2-AC34-40F9-91F2-86AF9F332C59}" srcOrd="0" destOrd="0" presId="urn:microsoft.com/office/officeart/2005/8/layout/vList5"/>
    <dgm:cxn modelId="{FBD6638C-DF83-4773-9715-116E49C75F74}" type="presParOf" srcId="{DAF087A4-A160-45BD-BCC8-E15C2E5823DA}" destId="{EF7AFEAB-5BB5-448A-A781-A48516C9DE24}" srcOrd="1" destOrd="0" presId="urn:microsoft.com/office/officeart/2005/8/layout/vList5"/>
    <dgm:cxn modelId="{5017E8BD-0CAF-44F3-A832-D5B1971C40D4}" type="presParOf" srcId="{13CDC6B3-E7C3-4686-A7B1-E085145AA028}" destId="{59BFFCD7-A360-40B2-8C6C-ACB3EA5BB459}" srcOrd="1" destOrd="0" presId="urn:microsoft.com/office/officeart/2005/8/layout/vList5"/>
    <dgm:cxn modelId="{B1487FBE-6C38-4BBC-B564-48877899A103}" type="presParOf" srcId="{13CDC6B3-E7C3-4686-A7B1-E085145AA028}" destId="{90CC4C8E-A093-4735-8EEF-69CF78496C1D}" srcOrd="2" destOrd="0" presId="urn:microsoft.com/office/officeart/2005/8/layout/vList5"/>
    <dgm:cxn modelId="{EADA303D-B5CE-47D3-B709-85177C5FFB42}" type="presParOf" srcId="{90CC4C8E-A093-4735-8EEF-69CF78496C1D}" destId="{1BF7E8FE-24D6-4963-84DC-2CFC8D2F3401}" srcOrd="0" destOrd="0" presId="urn:microsoft.com/office/officeart/2005/8/layout/vList5"/>
    <dgm:cxn modelId="{04855447-21DC-4FB6-B836-F3A2CB36C85E}" type="presParOf" srcId="{90CC4C8E-A093-4735-8EEF-69CF78496C1D}" destId="{E72B39D1-E54E-457D-A29E-92B9815E9438}" srcOrd="1" destOrd="0" presId="urn:microsoft.com/office/officeart/2005/8/layout/vList5"/>
    <dgm:cxn modelId="{9A5DA64F-AA57-4F91-A11B-7DA3262ED616}" type="presParOf" srcId="{13CDC6B3-E7C3-4686-A7B1-E085145AA028}" destId="{58DC19FF-EFAE-416E-AC55-8D60078CF0FF}" srcOrd="3" destOrd="0" presId="urn:microsoft.com/office/officeart/2005/8/layout/vList5"/>
    <dgm:cxn modelId="{B2472B7F-F0A4-4003-8B78-1E6F93F86B0B}" type="presParOf" srcId="{13CDC6B3-E7C3-4686-A7B1-E085145AA028}" destId="{1B6B05C5-E1FD-4B31-9FDA-5723DF371E22}" srcOrd="4" destOrd="0" presId="urn:microsoft.com/office/officeart/2005/8/layout/vList5"/>
    <dgm:cxn modelId="{67ECFBEF-D293-48C5-89F8-5F0F980C3F59}" type="presParOf" srcId="{1B6B05C5-E1FD-4B31-9FDA-5723DF371E22}" destId="{17F256DE-7651-4813-BDE1-5FECD0AC6FA6}" srcOrd="0" destOrd="0" presId="urn:microsoft.com/office/officeart/2005/8/layout/vList5"/>
    <dgm:cxn modelId="{181A18B2-50D5-4084-9209-30DCFA1F0D11}" type="presParOf" srcId="{1B6B05C5-E1FD-4B31-9FDA-5723DF371E22}" destId="{8AF2DDFD-2FD4-4146-81B0-5AEB9AD3835E}" srcOrd="1" destOrd="0" presId="urn:microsoft.com/office/officeart/2005/8/layout/vList5"/>
    <dgm:cxn modelId="{1982E336-DF82-4C04-97EA-02C586951465}" type="presParOf" srcId="{13CDC6B3-E7C3-4686-A7B1-E085145AA028}" destId="{AE60B6AB-DF6C-4F67-86EF-CA07D5C5191F}" srcOrd="5" destOrd="0" presId="urn:microsoft.com/office/officeart/2005/8/layout/vList5"/>
    <dgm:cxn modelId="{9BE571E6-35D1-4938-B740-FEC31C9958EE}" type="presParOf" srcId="{13CDC6B3-E7C3-4686-A7B1-E085145AA028}" destId="{B9E53C8B-510E-427F-B045-CE67E135AEF2}" srcOrd="6" destOrd="0" presId="urn:microsoft.com/office/officeart/2005/8/layout/vList5"/>
    <dgm:cxn modelId="{E8D174E7-4649-4303-BA2B-BC7BBE09756B}" type="presParOf" srcId="{B9E53C8B-510E-427F-B045-CE67E135AEF2}" destId="{B219AE66-D3F2-4A93-942C-B74BB7702644}" srcOrd="0" destOrd="0" presId="urn:microsoft.com/office/officeart/2005/8/layout/vList5"/>
    <dgm:cxn modelId="{FD5952B5-0DB1-4DC9-8F47-09E51C2B0D56}" type="presParOf" srcId="{B9E53C8B-510E-427F-B045-CE67E135AEF2}" destId="{9CC50961-6947-48AB-B05B-A726CF8691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80646-1980-44B7-A30C-49CFCEE649F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BF260F6-E081-48E8-9AD2-C7B1DC44417E}">
      <dgm:prSet phldrT="[Metin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Vergi Odaklı Mesleki Yaklaşım </a:t>
          </a:r>
          <a:endParaRPr lang="tr-TR" dirty="0">
            <a:solidFill>
              <a:schemeClr val="tx1"/>
            </a:solidFill>
          </a:endParaRPr>
        </a:p>
      </dgm:t>
    </dgm:pt>
    <dgm:pt modelId="{55ABE025-0D6E-4456-9303-C222CBF3BC5A}" type="parTrans" cxnId="{2633CF0A-0CF9-49D6-93C1-3563E98168E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67CD606-E9CD-4BC9-B70A-6C697B640F51}" type="sibTrans" cxnId="{2633CF0A-0CF9-49D6-93C1-3563E98168E8}">
      <dgm:prSet/>
      <dgm:spPr>
        <a:ln w="444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B487E40-44AF-4B46-922C-F63CC6998FEE}">
      <dgm:prSet phldrT="[Metin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Uyum Sağlayıcı Olmak</a:t>
          </a:r>
          <a:endParaRPr lang="tr-TR" dirty="0">
            <a:solidFill>
              <a:schemeClr val="tx1"/>
            </a:solidFill>
          </a:endParaRPr>
        </a:p>
      </dgm:t>
    </dgm:pt>
    <dgm:pt modelId="{9C77BAAA-2D4D-4936-B7BC-8230C8A5B6F3}" type="parTrans" cxnId="{EECA49B7-61AD-46F2-BBA2-2B27C631936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85FBC92-B26E-4BCF-AA65-AA630187E1CD}" type="sibTrans" cxnId="{EECA49B7-61AD-46F2-BBA2-2B27C6319363}">
      <dgm:prSet/>
      <dgm:spPr>
        <a:ln w="444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A475723-E5A1-4166-B946-774A13579223}">
      <dgm:prSet phldrT="[Metin]"/>
      <dgm:spPr>
        <a:solidFill>
          <a:schemeClr val="accent1">
            <a:hueOff val="0"/>
            <a:satOff val="0"/>
            <a:lumOff val="0"/>
            <a:alpha val="66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Bilgi Odaklı Mesleki Yaklaşım</a:t>
          </a:r>
          <a:endParaRPr lang="tr-TR" dirty="0">
            <a:solidFill>
              <a:schemeClr val="tx1"/>
            </a:solidFill>
          </a:endParaRPr>
        </a:p>
      </dgm:t>
    </dgm:pt>
    <dgm:pt modelId="{B577E29D-ADF6-4D22-B234-3C54D4B2DB85}" type="parTrans" cxnId="{75B961B7-E2FD-4DC9-A153-03EAE4EC33F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14CE7B8-A8F5-4A14-99AA-CBADF646737F}" type="sibTrans" cxnId="{75B961B7-E2FD-4DC9-A153-03EAE4EC33F0}">
      <dgm:prSet/>
      <dgm:spPr>
        <a:ln w="444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0A30878-262A-4180-AD48-A2399FF4EABE}">
      <dgm:prSet phldrT="[Metin]"/>
      <dgm:spPr>
        <a:pattFill prst="pct2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Değer Ortağı Olmak </a:t>
          </a:r>
          <a:endParaRPr lang="tr-TR" dirty="0">
            <a:solidFill>
              <a:schemeClr val="tx1"/>
            </a:solidFill>
          </a:endParaRPr>
        </a:p>
      </dgm:t>
    </dgm:pt>
    <dgm:pt modelId="{C2E37CA3-2F77-4519-B19D-D4B102CAD71E}" type="parTrans" cxnId="{803C41C5-E1AB-4E0A-8759-DEFA72E4C47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9C5BF0E-B66C-4099-B0D0-E20CDE9EE067}" type="sibTrans" cxnId="{803C41C5-E1AB-4E0A-8759-DEFA72E4C47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0F72014-D41F-489D-8390-6392DA845B2D}" type="pres">
      <dgm:prSet presAssocID="{FB480646-1980-44B7-A30C-49CFCEE649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FB4FF3-BFC2-4B0B-8BF3-38B259738119}" type="pres">
      <dgm:prSet presAssocID="{5BF260F6-E081-48E8-9AD2-C7B1DC4441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430A6C-2B7A-48CB-9CF2-7696031F2A56}" type="pres">
      <dgm:prSet presAssocID="{867CD606-E9CD-4BC9-B70A-6C697B640F51}" presName="sibTrans" presStyleLbl="sibTrans1D1" presStyleIdx="0" presStyleCnt="3"/>
      <dgm:spPr/>
      <dgm:t>
        <a:bodyPr/>
        <a:lstStyle/>
        <a:p>
          <a:endParaRPr lang="tr-TR"/>
        </a:p>
      </dgm:t>
    </dgm:pt>
    <dgm:pt modelId="{AABCB7C8-6DDA-4AE0-8960-0707C963528D}" type="pres">
      <dgm:prSet presAssocID="{867CD606-E9CD-4BC9-B70A-6C697B640F51}" presName="connectorText" presStyleLbl="sibTrans1D1" presStyleIdx="0" presStyleCnt="3"/>
      <dgm:spPr/>
      <dgm:t>
        <a:bodyPr/>
        <a:lstStyle/>
        <a:p>
          <a:endParaRPr lang="tr-TR"/>
        </a:p>
      </dgm:t>
    </dgm:pt>
    <dgm:pt modelId="{B04975E2-D702-4770-B09D-D16B52EB587D}" type="pres">
      <dgm:prSet presAssocID="{9B487E40-44AF-4B46-922C-F63CC6998F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13DC89-D4B7-41C4-BA19-35CC1329B5B9}" type="pres">
      <dgm:prSet presAssocID="{C85FBC92-B26E-4BCF-AA65-AA630187E1CD}" presName="sibTrans" presStyleLbl="sibTrans1D1" presStyleIdx="1" presStyleCnt="3"/>
      <dgm:spPr/>
      <dgm:t>
        <a:bodyPr/>
        <a:lstStyle/>
        <a:p>
          <a:endParaRPr lang="tr-TR"/>
        </a:p>
      </dgm:t>
    </dgm:pt>
    <dgm:pt modelId="{FA573B77-1478-4DDF-974D-812B308C4B29}" type="pres">
      <dgm:prSet presAssocID="{C85FBC92-B26E-4BCF-AA65-AA630187E1CD}" presName="connectorText" presStyleLbl="sibTrans1D1" presStyleIdx="1" presStyleCnt="3"/>
      <dgm:spPr/>
      <dgm:t>
        <a:bodyPr/>
        <a:lstStyle/>
        <a:p>
          <a:endParaRPr lang="tr-TR"/>
        </a:p>
      </dgm:t>
    </dgm:pt>
    <dgm:pt modelId="{21F76DC3-CF12-4821-A690-AF560467FF28}" type="pres">
      <dgm:prSet presAssocID="{EA475723-E5A1-4166-B946-774A135792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6CAAC7-5F35-4A86-9547-A7F2B6F0342B}" type="pres">
      <dgm:prSet presAssocID="{D14CE7B8-A8F5-4A14-99AA-CBADF646737F}" presName="sibTrans" presStyleLbl="sibTrans1D1" presStyleIdx="2" presStyleCnt="3"/>
      <dgm:spPr/>
      <dgm:t>
        <a:bodyPr/>
        <a:lstStyle/>
        <a:p>
          <a:endParaRPr lang="tr-TR"/>
        </a:p>
      </dgm:t>
    </dgm:pt>
    <dgm:pt modelId="{57F63577-A98E-425C-8EC0-312320E619FF}" type="pres">
      <dgm:prSet presAssocID="{D14CE7B8-A8F5-4A14-99AA-CBADF646737F}" presName="connectorText" presStyleLbl="sibTrans1D1" presStyleIdx="2" presStyleCnt="3"/>
      <dgm:spPr/>
      <dgm:t>
        <a:bodyPr/>
        <a:lstStyle/>
        <a:p>
          <a:endParaRPr lang="tr-TR"/>
        </a:p>
      </dgm:t>
    </dgm:pt>
    <dgm:pt modelId="{570E721A-1060-4919-A6CF-6D9C466BDA7D}" type="pres">
      <dgm:prSet presAssocID="{50A30878-262A-4180-AD48-A2399FF4EA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5B961B7-E2FD-4DC9-A153-03EAE4EC33F0}" srcId="{FB480646-1980-44B7-A30C-49CFCEE649FA}" destId="{EA475723-E5A1-4166-B946-774A13579223}" srcOrd="2" destOrd="0" parTransId="{B577E29D-ADF6-4D22-B234-3C54D4B2DB85}" sibTransId="{D14CE7B8-A8F5-4A14-99AA-CBADF646737F}"/>
    <dgm:cxn modelId="{2633CF0A-0CF9-49D6-93C1-3563E98168E8}" srcId="{FB480646-1980-44B7-A30C-49CFCEE649FA}" destId="{5BF260F6-E081-48E8-9AD2-C7B1DC44417E}" srcOrd="0" destOrd="0" parTransId="{55ABE025-0D6E-4456-9303-C222CBF3BC5A}" sibTransId="{867CD606-E9CD-4BC9-B70A-6C697B640F51}"/>
    <dgm:cxn modelId="{803C41C5-E1AB-4E0A-8759-DEFA72E4C47D}" srcId="{FB480646-1980-44B7-A30C-49CFCEE649FA}" destId="{50A30878-262A-4180-AD48-A2399FF4EABE}" srcOrd="3" destOrd="0" parTransId="{C2E37CA3-2F77-4519-B19D-D4B102CAD71E}" sibTransId="{39C5BF0E-B66C-4099-B0D0-E20CDE9EE067}"/>
    <dgm:cxn modelId="{EECA49B7-61AD-46F2-BBA2-2B27C6319363}" srcId="{FB480646-1980-44B7-A30C-49CFCEE649FA}" destId="{9B487E40-44AF-4B46-922C-F63CC6998FEE}" srcOrd="1" destOrd="0" parTransId="{9C77BAAA-2D4D-4936-B7BC-8230C8A5B6F3}" sibTransId="{C85FBC92-B26E-4BCF-AA65-AA630187E1CD}"/>
    <dgm:cxn modelId="{6921B0B0-0631-46E4-B141-F6CC01AC9C5F}" type="presOf" srcId="{C85FBC92-B26E-4BCF-AA65-AA630187E1CD}" destId="{C313DC89-D4B7-41C4-BA19-35CC1329B5B9}" srcOrd="0" destOrd="0" presId="urn:microsoft.com/office/officeart/2005/8/layout/bProcess3"/>
    <dgm:cxn modelId="{5CA3A632-0DA5-4846-BC46-E29000DC712B}" type="presOf" srcId="{EA475723-E5A1-4166-B946-774A13579223}" destId="{21F76DC3-CF12-4821-A690-AF560467FF28}" srcOrd="0" destOrd="0" presId="urn:microsoft.com/office/officeart/2005/8/layout/bProcess3"/>
    <dgm:cxn modelId="{AF2BDC8D-ECE5-458C-9DF4-C49DBD257001}" type="presOf" srcId="{9B487E40-44AF-4B46-922C-F63CC6998FEE}" destId="{B04975E2-D702-4770-B09D-D16B52EB587D}" srcOrd="0" destOrd="0" presId="urn:microsoft.com/office/officeart/2005/8/layout/bProcess3"/>
    <dgm:cxn modelId="{8E1F160C-243E-4B62-B347-CB177645EB96}" type="presOf" srcId="{D14CE7B8-A8F5-4A14-99AA-CBADF646737F}" destId="{056CAAC7-5F35-4A86-9547-A7F2B6F0342B}" srcOrd="0" destOrd="0" presId="urn:microsoft.com/office/officeart/2005/8/layout/bProcess3"/>
    <dgm:cxn modelId="{57C9EBE0-B7B0-4F88-BE64-8D9DF30F4E16}" type="presOf" srcId="{867CD606-E9CD-4BC9-B70A-6C697B640F51}" destId="{E2430A6C-2B7A-48CB-9CF2-7696031F2A56}" srcOrd="0" destOrd="0" presId="urn:microsoft.com/office/officeart/2005/8/layout/bProcess3"/>
    <dgm:cxn modelId="{C4FC1E60-17E3-4229-B7BF-8226039A7147}" type="presOf" srcId="{C85FBC92-B26E-4BCF-AA65-AA630187E1CD}" destId="{FA573B77-1478-4DDF-974D-812B308C4B29}" srcOrd="1" destOrd="0" presId="urn:microsoft.com/office/officeart/2005/8/layout/bProcess3"/>
    <dgm:cxn modelId="{DA8A8B57-F6C8-4364-AC8D-81282AA4BE76}" type="presOf" srcId="{D14CE7B8-A8F5-4A14-99AA-CBADF646737F}" destId="{57F63577-A98E-425C-8EC0-312320E619FF}" srcOrd="1" destOrd="0" presId="urn:microsoft.com/office/officeart/2005/8/layout/bProcess3"/>
    <dgm:cxn modelId="{0520A0B6-930A-48A8-8525-5E3B41F3758B}" type="presOf" srcId="{5BF260F6-E081-48E8-9AD2-C7B1DC44417E}" destId="{ADFB4FF3-BFC2-4B0B-8BF3-38B259738119}" srcOrd="0" destOrd="0" presId="urn:microsoft.com/office/officeart/2005/8/layout/bProcess3"/>
    <dgm:cxn modelId="{094FA653-F506-4763-8DD7-495469140003}" type="presOf" srcId="{50A30878-262A-4180-AD48-A2399FF4EABE}" destId="{570E721A-1060-4919-A6CF-6D9C466BDA7D}" srcOrd="0" destOrd="0" presId="urn:microsoft.com/office/officeart/2005/8/layout/bProcess3"/>
    <dgm:cxn modelId="{1CBFB97F-BC47-4C40-A1E7-CAAB7F3DD87A}" type="presOf" srcId="{867CD606-E9CD-4BC9-B70A-6C697B640F51}" destId="{AABCB7C8-6DDA-4AE0-8960-0707C963528D}" srcOrd="1" destOrd="0" presId="urn:microsoft.com/office/officeart/2005/8/layout/bProcess3"/>
    <dgm:cxn modelId="{68F625B0-B8EA-4CA1-AB60-151DF6F29C02}" type="presOf" srcId="{FB480646-1980-44B7-A30C-49CFCEE649FA}" destId="{70F72014-D41F-489D-8390-6392DA845B2D}" srcOrd="0" destOrd="0" presId="urn:microsoft.com/office/officeart/2005/8/layout/bProcess3"/>
    <dgm:cxn modelId="{3A5B8C7A-50B5-4071-8087-82A5631A0295}" type="presParOf" srcId="{70F72014-D41F-489D-8390-6392DA845B2D}" destId="{ADFB4FF3-BFC2-4B0B-8BF3-38B259738119}" srcOrd="0" destOrd="0" presId="urn:microsoft.com/office/officeart/2005/8/layout/bProcess3"/>
    <dgm:cxn modelId="{BB63BF35-2F6F-4BA6-88DA-8C963DA17CAB}" type="presParOf" srcId="{70F72014-D41F-489D-8390-6392DA845B2D}" destId="{E2430A6C-2B7A-48CB-9CF2-7696031F2A56}" srcOrd="1" destOrd="0" presId="urn:microsoft.com/office/officeart/2005/8/layout/bProcess3"/>
    <dgm:cxn modelId="{F0561DC0-E0B6-45CA-9984-60208F854D5C}" type="presParOf" srcId="{E2430A6C-2B7A-48CB-9CF2-7696031F2A56}" destId="{AABCB7C8-6DDA-4AE0-8960-0707C963528D}" srcOrd="0" destOrd="0" presId="urn:microsoft.com/office/officeart/2005/8/layout/bProcess3"/>
    <dgm:cxn modelId="{81748D8C-92D9-4A83-8571-807ABE61D571}" type="presParOf" srcId="{70F72014-D41F-489D-8390-6392DA845B2D}" destId="{B04975E2-D702-4770-B09D-D16B52EB587D}" srcOrd="2" destOrd="0" presId="urn:microsoft.com/office/officeart/2005/8/layout/bProcess3"/>
    <dgm:cxn modelId="{1129649F-D57F-46A6-AD4F-B451BFB623E0}" type="presParOf" srcId="{70F72014-D41F-489D-8390-6392DA845B2D}" destId="{C313DC89-D4B7-41C4-BA19-35CC1329B5B9}" srcOrd="3" destOrd="0" presId="urn:microsoft.com/office/officeart/2005/8/layout/bProcess3"/>
    <dgm:cxn modelId="{97EBA683-438E-4445-992D-758DC2226817}" type="presParOf" srcId="{C313DC89-D4B7-41C4-BA19-35CC1329B5B9}" destId="{FA573B77-1478-4DDF-974D-812B308C4B29}" srcOrd="0" destOrd="0" presId="urn:microsoft.com/office/officeart/2005/8/layout/bProcess3"/>
    <dgm:cxn modelId="{08C92815-5EF1-4FA0-85FA-76CAE5BA9CB1}" type="presParOf" srcId="{70F72014-D41F-489D-8390-6392DA845B2D}" destId="{21F76DC3-CF12-4821-A690-AF560467FF28}" srcOrd="4" destOrd="0" presId="urn:microsoft.com/office/officeart/2005/8/layout/bProcess3"/>
    <dgm:cxn modelId="{949D67F8-A1E8-4F6A-ADC4-B3AC3736B4C2}" type="presParOf" srcId="{70F72014-D41F-489D-8390-6392DA845B2D}" destId="{056CAAC7-5F35-4A86-9547-A7F2B6F0342B}" srcOrd="5" destOrd="0" presId="urn:microsoft.com/office/officeart/2005/8/layout/bProcess3"/>
    <dgm:cxn modelId="{33C15682-1551-4A2E-BE96-7FFEF1E8C7F3}" type="presParOf" srcId="{056CAAC7-5F35-4A86-9547-A7F2B6F0342B}" destId="{57F63577-A98E-425C-8EC0-312320E619FF}" srcOrd="0" destOrd="0" presId="urn:microsoft.com/office/officeart/2005/8/layout/bProcess3"/>
    <dgm:cxn modelId="{EF3AC987-4B5A-4466-8ED7-52C40058A333}" type="presParOf" srcId="{70F72014-D41F-489D-8390-6392DA845B2D}" destId="{570E721A-1060-4919-A6CF-6D9C466BDA7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28568-AEB2-4768-B3BC-4295A0958F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A51F84C-C99C-496B-A3CD-882972CB29BC}">
      <dgm:prSet phldrT="[Metin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Muhasebe, Denetim ve Danışmanlık İşletmeleri tarafından verilecek olan hizmetlerin, kurumsal bir anlayışla sunulmasını temin etmek üzere meslek mensuplarının işyeri, hizmet ve kalite güvence ilke ve esaslarını düzenlemektir.</a:t>
          </a:r>
          <a:endParaRPr lang="tr-TR" sz="2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F9D456-24DB-4AFD-ABB4-1CBC2999C88F}" type="parTrans" cxnId="{491A009C-D09B-4787-BA62-4B3777507F27}">
      <dgm:prSet/>
      <dgm:spPr/>
      <dgm:t>
        <a:bodyPr/>
        <a:lstStyle/>
        <a:p>
          <a:endParaRPr lang="tr-TR"/>
        </a:p>
      </dgm:t>
    </dgm:pt>
    <dgm:pt modelId="{73306107-D9F3-49B5-9E0D-2A4CE105444C}" type="sibTrans" cxnId="{491A009C-D09B-4787-BA62-4B3777507F27}">
      <dgm:prSet/>
      <dgm:spPr/>
      <dgm:t>
        <a:bodyPr/>
        <a:lstStyle/>
        <a:p>
          <a:endParaRPr lang="tr-TR"/>
        </a:p>
      </dgm:t>
    </dgm:pt>
    <dgm:pt modelId="{414DD1C2-B67A-48EA-967F-6D604A2C65FC}" type="pres">
      <dgm:prSet presAssocID="{E7D28568-AEB2-4768-B3BC-4295A0958FCD}" presName="CompostProcess" presStyleCnt="0">
        <dgm:presLayoutVars>
          <dgm:dir/>
          <dgm:resizeHandles val="exact"/>
        </dgm:presLayoutVars>
      </dgm:prSet>
      <dgm:spPr/>
    </dgm:pt>
    <dgm:pt modelId="{BD9F6764-2A49-42D4-9A91-9B5D53134555}" type="pres">
      <dgm:prSet presAssocID="{E7D28568-AEB2-4768-B3BC-4295A0958FCD}" presName="arrow" presStyleLbl="bgShp" presStyleIdx="0" presStyleCnt="1" custLinFactNeighborY="-568"/>
      <dgm:spPr/>
    </dgm:pt>
    <dgm:pt modelId="{73A6F43B-9B9A-4540-9B92-1C5CAD80378A}" type="pres">
      <dgm:prSet presAssocID="{E7D28568-AEB2-4768-B3BC-4295A0958FCD}" presName="linearProcess" presStyleCnt="0"/>
      <dgm:spPr/>
    </dgm:pt>
    <dgm:pt modelId="{C2F6FF52-A6F7-4301-84F8-A9E6DEB857E7}" type="pres">
      <dgm:prSet presAssocID="{7A51F84C-C99C-496B-A3CD-882972CB29BC}" presName="textNode" presStyleLbl="node1" presStyleIdx="0" presStyleCnt="1" custScaleX="92896" custScaleY="110243" custLinFactNeighborX="-34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BC623A-EAAC-4AE2-B337-85E2AA4EDAE7}" type="presOf" srcId="{7A51F84C-C99C-496B-A3CD-882972CB29BC}" destId="{C2F6FF52-A6F7-4301-84F8-A9E6DEB857E7}" srcOrd="0" destOrd="0" presId="urn:microsoft.com/office/officeart/2005/8/layout/hProcess9"/>
    <dgm:cxn modelId="{491A009C-D09B-4787-BA62-4B3777507F27}" srcId="{E7D28568-AEB2-4768-B3BC-4295A0958FCD}" destId="{7A51F84C-C99C-496B-A3CD-882972CB29BC}" srcOrd="0" destOrd="0" parTransId="{8AF9D456-24DB-4AFD-ABB4-1CBC2999C88F}" sibTransId="{73306107-D9F3-49B5-9E0D-2A4CE105444C}"/>
    <dgm:cxn modelId="{BE624E4B-DD34-4FBB-8575-3EFA5DC2F7F6}" type="presOf" srcId="{E7D28568-AEB2-4768-B3BC-4295A0958FCD}" destId="{414DD1C2-B67A-48EA-967F-6D604A2C65FC}" srcOrd="0" destOrd="0" presId="urn:microsoft.com/office/officeart/2005/8/layout/hProcess9"/>
    <dgm:cxn modelId="{5F02C8A9-93D0-454F-8870-7CFE3EF1EF01}" type="presParOf" srcId="{414DD1C2-B67A-48EA-967F-6D604A2C65FC}" destId="{BD9F6764-2A49-42D4-9A91-9B5D53134555}" srcOrd="0" destOrd="0" presId="urn:microsoft.com/office/officeart/2005/8/layout/hProcess9"/>
    <dgm:cxn modelId="{AFB0A11E-8E3B-4358-A967-DE5F168BCF32}" type="presParOf" srcId="{414DD1C2-B67A-48EA-967F-6D604A2C65FC}" destId="{73A6F43B-9B9A-4540-9B92-1C5CAD80378A}" srcOrd="1" destOrd="0" presId="urn:microsoft.com/office/officeart/2005/8/layout/hProcess9"/>
    <dgm:cxn modelId="{A066FA6A-43F2-48A6-B720-3637CB7D6EEB}" type="presParOf" srcId="{73A6F43B-9B9A-4540-9B92-1C5CAD80378A}" destId="{C2F6FF52-A6F7-4301-84F8-A9E6DEB857E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A6BAE-6066-49F0-889B-B3D74BE6C2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E03ACA-55A7-4566-9632-DD491CB223F2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İşyeri Yönetimi ile Hizmet İlke ve Esasları </a:t>
          </a:r>
          <a:endParaRPr lang="tr-TR" sz="2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94F7A1-59EC-4684-B3BA-76DA78B694FA}" type="parTrans" cxnId="{1FBD8F10-5915-4FC7-B640-A27A8C7FE29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27D17DB2-9075-4238-93D7-A203BCEB2B04}" type="sibTrans" cxnId="{1FBD8F10-5915-4FC7-B640-A27A8C7FE29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98F1EE3E-B802-4B72-A211-D34A77E30306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İşyeri Yönetimi  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6528E892-861C-4D0A-9489-1822E7213366}" type="parTrans" cxnId="{62B347BB-DC19-4348-A2DE-D105EC0AD7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11878705-DC6C-413E-806A-125AC849BE0A}" type="sibTrans" cxnId="{62B347BB-DC19-4348-A2DE-D105EC0AD7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A025317-4B0A-463F-B47E-64C5E10E6D95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Hizmet Yönetim ve Uygulama İlke ve esasları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CE91A512-B566-4D1E-A121-E464E9A76D3B}" type="parTrans" cxnId="{2D2ED14C-42AE-46C4-9A23-9EF38876923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AA33F32-43EF-4257-8314-16A105CEF59A}" type="sibTrans" cxnId="{2D2ED14C-42AE-46C4-9A23-9EF38876923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7064A97C-6826-4412-B03A-1FB02524D357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Hizmet ve Kalite Güvence İlke ve Esasları</a:t>
          </a:r>
          <a:endParaRPr lang="tr-TR" sz="2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D15934-7E10-4F4C-B4EA-AACFE59952A3}" type="parTrans" cxnId="{4E518D71-0E2D-44F9-B03F-57E2F07B517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1BCEFB76-DF8A-4E4D-9710-7C7C4321019C}" type="sibTrans" cxnId="{4E518D71-0E2D-44F9-B03F-57E2F07B517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2DC778A-B89A-4C4F-82CB-FF0C0F1A8E4D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Gözetim 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A2ACB17A-6860-4E31-A1F7-283E04F597C9}" type="parTrans" cxnId="{D8F39597-9177-4501-BF3A-0783C83695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F54EF4E1-80EC-4D71-8BA1-B950EDC8869E}" type="sibTrans" cxnId="{D8F39597-9177-4501-BF3A-0783C83695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4CEF19EE-9002-4115-B24B-E31C31062A1D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İkincil Düzenlemeler</a:t>
          </a:r>
          <a:endParaRPr lang="tr-TR" sz="2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0C7FE4-7435-4B60-BF70-0DD913D37483}" type="parTrans" cxnId="{3F109C85-A4C9-40A5-9AEB-25C0BCD0416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48919335-CAB1-4E40-89BF-1FF5C2C1AFA3}" type="sibTrans" cxnId="{3F109C85-A4C9-40A5-9AEB-25C0BCD0416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CEC34C19-9878-454D-AB9D-2295B3BC04CC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Uygulamanın Yönlendirilmesi ve Uygulama Birliğinin Sağlanması</a:t>
          </a:r>
          <a:endParaRPr lang="tr-TR" sz="1600" i="1" dirty="0">
            <a:latin typeface="Arial" pitchFamily="34" charset="0"/>
            <a:cs typeface="Arial" pitchFamily="34" charset="0"/>
          </a:endParaRPr>
        </a:p>
      </dgm:t>
    </dgm:pt>
    <dgm:pt modelId="{73B5396E-B487-44D2-B248-B87608EAD698}" type="parTrans" cxnId="{B6B9CE9B-0287-4FF4-92F6-D00C72D4294E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2BDD01E6-5223-463A-B15C-833909293418}" type="sibTrans" cxnId="{B6B9CE9B-0287-4FF4-92F6-D00C72D4294E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BFA63B98-0EA1-4EE1-B835-DF39CFC47886}">
      <dgm:prSet phldrT="[Metin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İşyeri İlke ve Esasları </a:t>
          </a:r>
          <a:endParaRPr lang="tr-TR" sz="2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896ECE-4A22-4141-88AD-9A275706518F}" type="parTrans" cxnId="{BF1336EF-CB26-476C-85AE-7CA0B7D4ACF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8743B062-F7B7-4F52-9605-37FE488C3FB9}" type="sibTrans" cxnId="{BF1336EF-CB26-476C-85AE-7CA0B7D4ACF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66469AD-64A7-41DB-9B1C-9AA4529B79BF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2000" dirty="0" smtClean="0">
              <a:latin typeface="Arial" pitchFamily="34" charset="0"/>
              <a:cs typeface="Arial" pitchFamily="34" charset="0"/>
            </a:rPr>
            <a:t>Mekan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D6A10D-1E6A-4B10-AED3-C216EC031C8B}" type="parTrans" cxnId="{3AD7B782-3840-4C65-91C2-8B4CE2B02DF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DDDBCACA-599C-4E68-92F2-F39D7B88C29B}" type="sibTrans" cxnId="{3AD7B782-3840-4C65-91C2-8B4CE2B02DF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E08A88B-1D0E-4951-BC66-C64C92DFBC43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2000" dirty="0" smtClean="0">
              <a:latin typeface="Arial" pitchFamily="34" charset="0"/>
              <a:cs typeface="Arial" pitchFamily="34" charset="0"/>
            </a:rPr>
            <a:t>Güvenlik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7C5BB4-45FC-485F-B423-FA2DCE40BD4E}" type="parTrans" cxnId="{5EBFC065-2220-483A-B316-120157D35CF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ED319FFC-30E8-4C8B-A146-2D9E6BF926AF}" type="sibTrans" cxnId="{5EBFC065-2220-483A-B316-120157D35CF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1D4725D-763A-4B37-AA96-1F8B8D600D83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2000" dirty="0" smtClean="0">
              <a:latin typeface="Arial" pitchFamily="34" charset="0"/>
              <a:cs typeface="Arial" pitchFamily="34" charset="0"/>
            </a:rPr>
            <a:t>Yazılım, Donanım ve Ekipman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F91A69-916F-4255-AC5C-7CCF93D0B410}" type="parTrans" cxnId="{A72F6E2F-AA61-4696-B22F-32C59A2FF70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79E16B9-7CA3-40AC-9D21-1504CD6FACAD}" type="sibTrans" cxnId="{A72F6E2F-AA61-4696-B22F-32C59A2FF70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B84514F9-0A94-42E5-B377-1DC64EEBB3FA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Kalite Güvence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3BD88C4C-C713-4B0C-B732-DE5F0AFBB48E}" type="parTrans" cxnId="{97D3FA5F-B30B-49F6-90FF-77ADF2E82C65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B72D74AD-6C6D-4456-8480-E07C3033C269}" type="sibTrans" cxnId="{97D3FA5F-B30B-49F6-90FF-77ADF2E82C65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88B6A8EA-FE80-46A8-BF94-7BBAF1A1A01A}" type="pres">
      <dgm:prSet presAssocID="{F5CA6BAE-6066-49F0-889B-B3D74BE6C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41B02D-98E1-486A-85BC-13EB29047F71}" type="pres">
      <dgm:prSet presAssocID="{BFA63B98-0EA1-4EE1-B835-DF39CFC47886}" presName="linNode" presStyleCnt="0"/>
      <dgm:spPr/>
    </dgm:pt>
    <dgm:pt modelId="{02C7F841-27D5-4871-8226-AD2AAE650B55}" type="pres">
      <dgm:prSet presAssocID="{BFA63B98-0EA1-4EE1-B835-DF39CFC47886}" presName="parentText" presStyleLbl="node1" presStyleIdx="0" presStyleCnt="4" custLinFactNeighborY="-70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A76BB0-7387-420D-B082-B25C8E2C071E}" type="pres">
      <dgm:prSet presAssocID="{BFA63B98-0EA1-4EE1-B835-DF39CFC47886}" presName="descendantText" presStyleLbl="alignAccFollowNode1" presStyleIdx="0" presStyleCnt="4" custScaleY="1084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2DA86A-8A2C-411B-B099-06EDA8887855}" type="pres">
      <dgm:prSet presAssocID="{8743B062-F7B7-4F52-9605-37FE488C3FB9}" presName="sp" presStyleCnt="0"/>
      <dgm:spPr/>
    </dgm:pt>
    <dgm:pt modelId="{8893EC36-D77F-46FB-A6EB-66E5F00CAD71}" type="pres">
      <dgm:prSet presAssocID="{D5E03ACA-55A7-4566-9632-DD491CB223F2}" presName="linNode" presStyleCnt="0"/>
      <dgm:spPr/>
    </dgm:pt>
    <dgm:pt modelId="{C4F26E75-7C90-4D8B-BA05-3AD0422AAFBD}" type="pres">
      <dgm:prSet presAssocID="{D5E03ACA-55A7-4566-9632-DD491CB223F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97CD0D-7F13-456F-89B2-9F9464DB11EF}" type="pres">
      <dgm:prSet presAssocID="{D5E03ACA-55A7-4566-9632-DD491CB223F2}" presName="descendantText" presStyleLbl="alignAccFollowNode1" presStyleIdx="1" presStyleCnt="4" custLinFactNeighborY="47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9F9493-2F53-4FA6-B553-70CAFCAA0C0C}" type="pres">
      <dgm:prSet presAssocID="{27D17DB2-9075-4238-93D7-A203BCEB2B04}" presName="sp" presStyleCnt="0"/>
      <dgm:spPr/>
    </dgm:pt>
    <dgm:pt modelId="{E5725F52-54FE-405C-9B39-79E26DCC08D8}" type="pres">
      <dgm:prSet presAssocID="{7064A97C-6826-4412-B03A-1FB02524D357}" presName="linNode" presStyleCnt="0"/>
      <dgm:spPr/>
    </dgm:pt>
    <dgm:pt modelId="{560CF23D-8A5B-4DAB-8216-EE45B32D8DB8}" type="pres">
      <dgm:prSet presAssocID="{7064A97C-6826-4412-B03A-1FB02524D357}" presName="parentText" presStyleLbl="node1" presStyleIdx="2" presStyleCnt="4" custLinFactNeighborX="-7822" custLinFactNeighborY="-46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E097A6-D934-449F-8522-B49182F39F1E}" type="pres">
      <dgm:prSet presAssocID="{7064A97C-6826-4412-B03A-1FB02524D35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6BD35B-3E62-4091-BE42-48AA69B4F1C6}" type="pres">
      <dgm:prSet presAssocID="{1BCEFB76-DF8A-4E4D-9710-7C7C4321019C}" presName="sp" presStyleCnt="0"/>
      <dgm:spPr/>
    </dgm:pt>
    <dgm:pt modelId="{3CE9F53A-ABA4-4818-A477-F48797097807}" type="pres">
      <dgm:prSet presAssocID="{4CEF19EE-9002-4115-B24B-E31C31062A1D}" presName="linNode" presStyleCnt="0"/>
      <dgm:spPr/>
    </dgm:pt>
    <dgm:pt modelId="{44B427B4-26C6-413F-B835-CB18F606070A}" type="pres">
      <dgm:prSet presAssocID="{4CEF19EE-9002-4115-B24B-E31C31062A1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5E6CE-3A5B-473F-A83E-143FF1084047}" type="pres">
      <dgm:prSet presAssocID="{4CEF19EE-9002-4115-B24B-E31C31062A1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F39597-9177-4501-BF3A-0783C8369531}" srcId="{7064A97C-6826-4412-B03A-1FB02524D357}" destId="{02DC778A-B89A-4C4F-82CB-FF0C0F1A8E4D}" srcOrd="0" destOrd="0" parTransId="{A2ACB17A-6860-4E31-A1F7-283E04F597C9}" sibTransId="{F54EF4E1-80EC-4D71-8BA1-B950EDC8869E}"/>
    <dgm:cxn modelId="{4E518D71-0E2D-44F9-B03F-57E2F07B517B}" srcId="{F5CA6BAE-6066-49F0-889B-B3D74BE6C219}" destId="{7064A97C-6826-4412-B03A-1FB02524D357}" srcOrd="2" destOrd="0" parTransId="{9ED15934-7E10-4F4C-B4EA-AACFE59952A3}" sibTransId="{1BCEFB76-DF8A-4E4D-9710-7C7C4321019C}"/>
    <dgm:cxn modelId="{CF3D06E1-383D-4D87-B039-0244B1327704}" type="presOf" srcId="{F5CA6BAE-6066-49F0-889B-B3D74BE6C219}" destId="{88B6A8EA-FE80-46A8-BF94-7BBAF1A1A01A}" srcOrd="0" destOrd="0" presId="urn:microsoft.com/office/officeart/2005/8/layout/vList5"/>
    <dgm:cxn modelId="{97D3FA5F-B30B-49F6-90FF-77ADF2E82C65}" srcId="{7064A97C-6826-4412-B03A-1FB02524D357}" destId="{B84514F9-0A94-42E5-B377-1DC64EEBB3FA}" srcOrd="1" destOrd="0" parTransId="{3BD88C4C-C713-4B0C-B732-DE5F0AFBB48E}" sibTransId="{B72D74AD-6C6D-4456-8480-E07C3033C269}"/>
    <dgm:cxn modelId="{E3CB83F5-386A-43A1-87E2-EBAD325DE035}" type="presOf" srcId="{D5E03ACA-55A7-4566-9632-DD491CB223F2}" destId="{C4F26E75-7C90-4D8B-BA05-3AD0422AAFBD}" srcOrd="0" destOrd="0" presId="urn:microsoft.com/office/officeart/2005/8/layout/vList5"/>
    <dgm:cxn modelId="{BF1336EF-CB26-476C-85AE-7CA0B7D4ACFF}" srcId="{F5CA6BAE-6066-49F0-889B-B3D74BE6C219}" destId="{BFA63B98-0EA1-4EE1-B835-DF39CFC47886}" srcOrd="0" destOrd="0" parTransId="{70896ECE-4A22-4141-88AD-9A275706518F}" sibTransId="{8743B062-F7B7-4F52-9605-37FE488C3FB9}"/>
    <dgm:cxn modelId="{A72F6E2F-AA61-4696-B22F-32C59A2FF70B}" srcId="{BFA63B98-0EA1-4EE1-B835-DF39CFC47886}" destId="{01D4725D-763A-4B37-AA96-1F8B8D600D83}" srcOrd="2" destOrd="0" parTransId="{45F91A69-916F-4255-AC5C-7CCF93D0B410}" sibTransId="{379E16B9-7CA3-40AC-9D21-1504CD6FACAD}"/>
    <dgm:cxn modelId="{9E71B950-3042-4C2C-A763-8B702ECD9595}" type="presOf" srcId="{366469AD-64A7-41DB-9B1C-9AA4529B79BF}" destId="{B1A76BB0-7387-420D-B082-B25C8E2C071E}" srcOrd="0" destOrd="0" presId="urn:microsoft.com/office/officeart/2005/8/layout/vList5"/>
    <dgm:cxn modelId="{B6B9CE9B-0287-4FF4-92F6-D00C72D4294E}" srcId="{4CEF19EE-9002-4115-B24B-E31C31062A1D}" destId="{CEC34C19-9878-454D-AB9D-2295B3BC04CC}" srcOrd="0" destOrd="0" parTransId="{73B5396E-B487-44D2-B248-B87608EAD698}" sibTransId="{2BDD01E6-5223-463A-B15C-833909293418}"/>
    <dgm:cxn modelId="{ADFC1AE6-3618-44F5-979D-B68B02EE5411}" type="presOf" srcId="{0E08A88B-1D0E-4951-BC66-C64C92DFBC43}" destId="{B1A76BB0-7387-420D-B082-B25C8E2C071E}" srcOrd="0" destOrd="1" presId="urn:microsoft.com/office/officeart/2005/8/layout/vList5"/>
    <dgm:cxn modelId="{018CEAEA-EF60-40B3-B180-AE62EC508A77}" type="presOf" srcId="{02DC778A-B89A-4C4F-82CB-FF0C0F1A8E4D}" destId="{73E097A6-D934-449F-8522-B49182F39F1E}" srcOrd="0" destOrd="0" presId="urn:microsoft.com/office/officeart/2005/8/layout/vList5"/>
    <dgm:cxn modelId="{C0F439B1-BBAE-4D7D-B9EE-C706C687E5FD}" type="presOf" srcId="{4CEF19EE-9002-4115-B24B-E31C31062A1D}" destId="{44B427B4-26C6-413F-B835-CB18F606070A}" srcOrd="0" destOrd="0" presId="urn:microsoft.com/office/officeart/2005/8/layout/vList5"/>
    <dgm:cxn modelId="{62B347BB-DC19-4348-A2DE-D105EC0AD731}" srcId="{D5E03ACA-55A7-4566-9632-DD491CB223F2}" destId="{98F1EE3E-B802-4B72-A211-D34A77E30306}" srcOrd="0" destOrd="0" parTransId="{6528E892-861C-4D0A-9489-1822E7213366}" sibTransId="{11878705-DC6C-413E-806A-125AC849BE0A}"/>
    <dgm:cxn modelId="{1FBD8F10-5915-4FC7-B640-A27A8C7FE29F}" srcId="{F5CA6BAE-6066-49F0-889B-B3D74BE6C219}" destId="{D5E03ACA-55A7-4566-9632-DD491CB223F2}" srcOrd="1" destOrd="0" parTransId="{CF94F7A1-59EC-4684-B3BA-76DA78B694FA}" sibTransId="{27D17DB2-9075-4238-93D7-A203BCEB2B04}"/>
    <dgm:cxn modelId="{3F109C85-A4C9-40A5-9AEB-25C0BCD04164}" srcId="{F5CA6BAE-6066-49F0-889B-B3D74BE6C219}" destId="{4CEF19EE-9002-4115-B24B-E31C31062A1D}" srcOrd="3" destOrd="0" parTransId="{C20C7FE4-7435-4B60-BF70-0DD913D37483}" sibTransId="{48919335-CAB1-4E40-89BF-1FF5C2C1AFA3}"/>
    <dgm:cxn modelId="{DB4DC005-42EC-46ED-8E12-2863383D1C82}" type="presOf" srcId="{B84514F9-0A94-42E5-B377-1DC64EEBB3FA}" destId="{73E097A6-D934-449F-8522-B49182F39F1E}" srcOrd="0" destOrd="1" presId="urn:microsoft.com/office/officeart/2005/8/layout/vList5"/>
    <dgm:cxn modelId="{20C99958-B18D-4D17-A8A7-67412A1DED56}" type="presOf" srcId="{98F1EE3E-B802-4B72-A211-D34A77E30306}" destId="{C897CD0D-7F13-456F-89B2-9F9464DB11EF}" srcOrd="0" destOrd="0" presId="urn:microsoft.com/office/officeart/2005/8/layout/vList5"/>
    <dgm:cxn modelId="{5EBFC065-2220-483A-B316-120157D35CFB}" srcId="{BFA63B98-0EA1-4EE1-B835-DF39CFC47886}" destId="{0E08A88B-1D0E-4951-BC66-C64C92DFBC43}" srcOrd="1" destOrd="0" parTransId="{6B7C5BB4-45FC-485F-B423-FA2DCE40BD4E}" sibTransId="{ED319FFC-30E8-4C8B-A146-2D9E6BF926AF}"/>
    <dgm:cxn modelId="{F7CBE237-CE9D-488D-827B-87C165D1AE62}" type="presOf" srcId="{7064A97C-6826-4412-B03A-1FB02524D357}" destId="{560CF23D-8A5B-4DAB-8216-EE45B32D8DB8}" srcOrd="0" destOrd="0" presId="urn:microsoft.com/office/officeart/2005/8/layout/vList5"/>
    <dgm:cxn modelId="{3AD7B782-3840-4C65-91C2-8B4CE2B02DFA}" srcId="{BFA63B98-0EA1-4EE1-B835-DF39CFC47886}" destId="{366469AD-64A7-41DB-9B1C-9AA4529B79BF}" srcOrd="0" destOrd="0" parTransId="{A3D6A10D-1E6A-4B10-AED3-C216EC031C8B}" sibTransId="{DDDBCACA-599C-4E68-92F2-F39D7B88C29B}"/>
    <dgm:cxn modelId="{7A868F4A-549C-433D-8982-6A3D58CCE0C6}" type="presOf" srcId="{0A025317-4B0A-463F-B47E-64C5E10E6D95}" destId="{C897CD0D-7F13-456F-89B2-9F9464DB11EF}" srcOrd="0" destOrd="1" presId="urn:microsoft.com/office/officeart/2005/8/layout/vList5"/>
    <dgm:cxn modelId="{FF5795B3-C024-4CDE-925D-907B7B8C2884}" type="presOf" srcId="{01D4725D-763A-4B37-AA96-1F8B8D600D83}" destId="{B1A76BB0-7387-420D-B082-B25C8E2C071E}" srcOrd="0" destOrd="2" presId="urn:microsoft.com/office/officeart/2005/8/layout/vList5"/>
    <dgm:cxn modelId="{AD4684F5-F84A-4415-B6CA-29CD0F8BCF95}" type="presOf" srcId="{CEC34C19-9878-454D-AB9D-2295B3BC04CC}" destId="{1665E6CE-3A5B-473F-A83E-143FF1084047}" srcOrd="0" destOrd="0" presId="urn:microsoft.com/office/officeart/2005/8/layout/vList5"/>
    <dgm:cxn modelId="{A26004E4-668F-441D-92E1-0EDAD8F4DA08}" type="presOf" srcId="{BFA63B98-0EA1-4EE1-B835-DF39CFC47886}" destId="{02C7F841-27D5-4871-8226-AD2AAE650B55}" srcOrd="0" destOrd="0" presId="urn:microsoft.com/office/officeart/2005/8/layout/vList5"/>
    <dgm:cxn modelId="{2D2ED14C-42AE-46C4-9A23-9EF388769234}" srcId="{D5E03ACA-55A7-4566-9632-DD491CB223F2}" destId="{0A025317-4B0A-463F-B47E-64C5E10E6D95}" srcOrd="1" destOrd="0" parTransId="{CE91A512-B566-4D1E-A121-E464E9A76D3B}" sibTransId="{3AA33F32-43EF-4257-8314-16A105CEF59A}"/>
    <dgm:cxn modelId="{7D71C0D3-4058-42B1-AAB7-E3DF4F11CFC3}" type="presParOf" srcId="{88B6A8EA-FE80-46A8-BF94-7BBAF1A1A01A}" destId="{7841B02D-98E1-486A-85BC-13EB29047F71}" srcOrd="0" destOrd="0" presId="urn:microsoft.com/office/officeart/2005/8/layout/vList5"/>
    <dgm:cxn modelId="{7FDF7998-B360-4162-8705-B96F674A1F8A}" type="presParOf" srcId="{7841B02D-98E1-486A-85BC-13EB29047F71}" destId="{02C7F841-27D5-4871-8226-AD2AAE650B55}" srcOrd="0" destOrd="0" presId="urn:microsoft.com/office/officeart/2005/8/layout/vList5"/>
    <dgm:cxn modelId="{6DC9B2AA-A051-4A5C-86A0-17448F762572}" type="presParOf" srcId="{7841B02D-98E1-486A-85BC-13EB29047F71}" destId="{B1A76BB0-7387-420D-B082-B25C8E2C071E}" srcOrd="1" destOrd="0" presId="urn:microsoft.com/office/officeart/2005/8/layout/vList5"/>
    <dgm:cxn modelId="{70C4FC88-118B-4BE8-934D-57F7A3AB7E15}" type="presParOf" srcId="{88B6A8EA-FE80-46A8-BF94-7BBAF1A1A01A}" destId="{B42DA86A-8A2C-411B-B099-06EDA8887855}" srcOrd="1" destOrd="0" presId="urn:microsoft.com/office/officeart/2005/8/layout/vList5"/>
    <dgm:cxn modelId="{1654A576-CC60-44B9-9A73-4B534533003A}" type="presParOf" srcId="{88B6A8EA-FE80-46A8-BF94-7BBAF1A1A01A}" destId="{8893EC36-D77F-46FB-A6EB-66E5F00CAD71}" srcOrd="2" destOrd="0" presId="urn:microsoft.com/office/officeart/2005/8/layout/vList5"/>
    <dgm:cxn modelId="{8FA79D66-090C-463E-BC2B-0D4138735B50}" type="presParOf" srcId="{8893EC36-D77F-46FB-A6EB-66E5F00CAD71}" destId="{C4F26E75-7C90-4D8B-BA05-3AD0422AAFBD}" srcOrd="0" destOrd="0" presId="urn:microsoft.com/office/officeart/2005/8/layout/vList5"/>
    <dgm:cxn modelId="{5E2B6DD9-3BAD-43CA-AA78-B439B80DC465}" type="presParOf" srcId="{8893EC36-D77F-46FB-A6EB-66E5F00CAD71}" destId="{C897CD0D-7F13-456F-89B2-9F9464DB11EF}" srcOrd="1" destOrd="0" presId="urn:microsoft.com/office/officeart/2005/8/layout/vList5"/>
    <dgm:cxn modelId="{F3D32A3E-25D1-47A6-84B3-0066302C27C2}" type="presParOf" srcId="{88B6A8EA-FE80-46A8-BF94-7BBAF1A1A01A}" destId="{9D9F9493-2F53-4FA6-B553-70CAFCAA0C0C}" srcOrd="3" destOrd="0" presId="urn:microsoft.com/office/officeart/2005/8/layout/vList5"/>
    <dgm:cxn modelId="{C4B7F8B0-C3D7-4239-94CC-87F91CF2C283}" type="presParOf" srcId="{88B6A8EA-FE80-46A8-BF94-7BBAF1A1A01A}" destId="{E5725F52-54FE-405C-9B39-79E26DCC08D8}" srcOrd="4" destOrd="0" presId="urn:microsoft.com/office/officeart/2005/8/layout/vList5"/>
    <dgm:cxn modelId="{21D2D991-F954-4145-B672-466F1143EB13}" type="presParOf" srcId="{E5725F52-54FE-405C-9B39-79E26DCC08D8}" destId="{560CF23D-8A5B-4DAB-8216-EE45B32D8DB8}" srcOrd="0" destOrd="0" presId="urn:microsoft.com/office/officeart/2005/8/layout/vList5"/>
    <dgm:cxn modelId="{FE55416A-8CED-4E16-A299-08FCB15B3730}" type="presParOf" srcId="{E5725F52-54FE-405C-9B39-79E26DCC08D8}" destId="{73E097A6-D934-449F-8522-B49182F39F1E}" srcOrd="1" destOrd="0" presId="urn:microsoft.com/office/officeart/2005/8/layout/vList5"/>
    <dgm:cxn modelId="{6E206BCF-AF76-43D8-886A-562810E11DFF}" type="presParOf" srcId="{88B6A8EA-FE80-46A8-BF94-7BBAF1A1A01A}" destId="{7F6BD35B-3E62-4091-BE42-48AA69B4F1C6}" srcOrd="5" destOrd="0" presId="urn:microsoft.com/office/officeart/2005/8/layout/vList5"/>
    <dgm:cxn modelId="{DAE83AA7-3DE3-4568-A6BB-5FC2CA624B7A}" type="presParOf" srcId="{88B6A8EA-FE80-46A8-BF94-7BBAF1A1A01A}" destId="{3CE9F53A-ABA4-4818-A477-F48797097807}" srcOrd="6" destOrd="0" presId="urn:microsoft.com/office/officeart/2005/8/layout/vList5"/>
    <dgm:cxn modelId="{703F0E1E-F07B-4932-95F0-EACB228D287B}" type="presParOf" srcId="{3CE9F53A-ABA4-4818-A477-F48797097807}" destId="{44B427B4-26C6-413F-B835-CB18F606070A}" srcOrd="0" destOrd="0" presId="urn:microsoft.com/office/officeart/2005/8/layout/vList5"/>
    <dgm:cxn modelId="{66DAE24C-E90B-4893-A0D3-1DA978D64084}" type="presParOf" srcId="{3CE9F53A-ABA4-4818-A477-F48797097807}" destId="{1665E6CE-3A5B-473F-A83E-143FF10840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CA6BAE-6066-49F0-889B-B3D74BE6C2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E03ACA-55A7-4566-9632-DD491CB223F2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Bilgilendirme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94F7A1-59EC-4684-B3BA-76DA78B694FA}" type="parTrans" cxnId="{1FBD8F10-5915-4FC7-B640-A27A8C7FE29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27D17DB2-9075-4238-93D7-A203BCEB2B04}" type="sibTrans" cxnId="{1FBD8F10-5915-4FC7-B640-A27A8C7FE29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98F1EE3E-B802-4B72-A211-D34A77E30306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1600" dirty="0" smtClean="0">
              <a:latin typeface="Arial" pitchFamily="34" charset="0"/>
              <a:cs typeface="Arial" pitchFamily="34" charset="0"/>
            </a:rPr>
            <a:t>Duyurular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6528E892-861C-4D0A-9489-1822E7213366}" type="parTrans" cxnId="{62B347BB-DC19-4348-A2DE-D105EC0AD7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11878705-DC6C-413E-806A-125AC849BE0A}" type="sibTrans" cxnId="{62B347BB-DC19-4348-A2DE-D105EC0AD7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A025317-4B0A-463F-B47E-64C5E10E6D95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1600" dirty="0" smtClean="0">
              <a:latin typeface="Arial" pitchFamily="34" charset="0"/>
              <a:cs typeface="Arial" pitchFamily="34" charset="0"/>
            </a:rPr>
            <a:t>Farkındalık Sunumları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CE91A512-B566-4D1E-A121-E464E9A76D3B}" type="parTrans" cxnId="{2D2ED14C-42AE-46C4-9A23-9EF38876923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AA33F32-43EF-4257-8314-16A105CEF59A}" type="sibTrans" cxnId="{2D2ED14C-42AE-46C4-9A23-9EF38876923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7064A97C-6826-4412-B03A-1FB02524D357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Etkileşim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D15934-7E10-4F4C-B4EA-AACFE59952A3}" type="parTrans" cxnId="{4E518D71-0E2D-44F9-B03F-57E2F07B517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1BCEFB76-DF8A-4E4D-9710-7C7C4321019C}" type="sibTrans" cxnId="{4E518D71-0E2D-44F9-B03F-57E2F07B517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2DC778A-B89A-4C4F-82CB-FF0C0F1A8E4D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1600" dirty="0" smtClean="0">
              <a:latin typeface="Arial" pitchFamily="34" charset="0"/>
              <a:cs typeface="Arial" pitchFamily="34" charset="0"/>
            </a:rPr>
            <a:t>Mevzuat Entegrasyonu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A2ACB17A-6860-4E31-A1F7-283E04F597C9}" type="parTrans" cxnId="{D8F39597-9177-4501-BF3A-0783C83695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F54EF4E1-80EC-4D71-8BA1-B950EDC8869E}" type="sibTrans" cxnId="{D8F39597-9177-4501-BF3A-0783C83695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4CEF19EE-9002-4115-B24B-E31C31062A1D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Eğitim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0C7FE4-7435-4B60-BF70-0DD913D37483}" type="parTrans" cxnId="{3F109C85-A4C9-40A5-9AEB-25C0BCD0416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48919335-CAB1-4E40-89BF-1FF5C2C1AFA3}" type="sibTrans" cxnId="{3F109C85-A4C9-40A5-9AEB-25C0BCD0416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CEC34C19-9878-454D-AB9D-2295B3BC04CC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1600" dirty="0" smtClean="0">
              <a:latin typeface="Arial" pitchFamily="34" charset="0"/>
              <a:cs typeface="Arial" pitchFamily="34" charset="0"/>
            </a:rPr>
            <a:t>Meslek Mensuplarının Eğitimi</a:t>
          </a:r>
          <a:endParaRPr lang="tr-TR" sz="1200" i="1" dirty="0">
            <a:latin typeface="Arial" pitchFamily="34" charset="0"/>
            <a:cs typeface="Arial" pitchFamily="34" charset="0"/>
          </a:endParaRPr>
        </a:p>
      </dgm:t>
    </dgm:pt>
    <dgm:pt modelId="{73B5396E-B487-44D2-B248-B87608EAD698}" type="parTrans" cxnId="{B6B9CE9B-0287-4FF4-92F6-D00C72D4294E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2BDD01E6-5223-463A-B15C-833909293418}" type="sibTrans" cxnId="{B6B9CE9B-0287-4FF4-92F6-D00C72D4294E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BFA63B98-0EA1-4EE1-B835-DF39CFC47886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Hizmet Birimi </a:t>
          </a:r>
          <a:endParaRPr lang="tr-T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896ECE-4A22-4141-88AD-9A275706518F}" type="parTrans" cxnId="{BF1336EF-CB26-476C-85AE-7CA0B7D4ACF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8743B062-F7B7-4F52-9605-37FE488C3FB9}" type="sibTrans" cxnId="{BF1336EF-CB26-476C-85AE-7CA0B7D4ACFF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66469AD-64A7-41DB-9B1C-9AA4529B79BF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smtClean="0">
              <a:latin typeface="Arial" pitchFamily="34" charset="0"/>
              <a:cs typeface="Arial" pitchFamily="34" charset="0"/>
            </a:rPr>
            <a:t>Kuruluş</a:t>
          </a:r>
          <a:endParaRPr lang="tr-T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D6A10D-1E6A-4B10-AED3-C216EC031C8B}" type="parTrans" cxnId="{3AD7B782-3840-4C65-91C2-8B4CE2B02DF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DDDBCACA-599C-4E68-92F2-F39D7B88C29B}" type="sibTrans" cxnId="{3AD7B782-3840-4C65-91C2-8B4CE2B02DF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E08A88B-1D0E-4951-BC66-C64C92DFBC43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Çalıştay</a:t>
          </a:r>
          <a:r>
            <a:rPr lang="tr-T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ve Uygulama Rehberliği</a:t>
          </a:r>
          <a:endParaRPr lang="tr-T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7C5BB4-45FC-485F-B423-FA2DCE40BD4E}" type="parTrans" cxnId="{5EBFC065-2220-483A-B316-120157D35CF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ED319FFC-30E8-4C8B-A146-2D9E6BF926AF}" type="sibTrans" cxnId="{5EBFC065-2220-483A-B316-120157D35CF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295985EF-39C6-4ED0-9190-B0223234CFE4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Dokümantasyon</a:t>
          </a:r>
          <a:endParaRPr lang="tr-T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8D3FE8-52E7-4B06-A2B1-A237557A5843}" type="parTrans" cxnId="{8CC46A62-631B-4048-90C3-1AC837986027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FF378971-5366-4A69-AA58-DCC82E983BC1}" type="sibTrans" cxnId="{8CC46A62-631B-4048-90C3-1AC837986027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D47A7736-B0A5-4711-9934-5A7A11CAFC02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tr-TR" sz="1600" dirty="0" smtClean="0">
              <a:latin typeface="Arial" pitchFamily="34" charset="0"/>
              <a:cs typeface="Arial" pitchFamily="34" charset="0"/>
            </a:rPr>
            <a:t>Koordinasyon</a:t>
          </a:r>
          <a:endParaRPr lang="tr-TR" sz="1200" i="1" dirty="0">
            <a:latin typeface="Arial" pitchFamily="34" charset="0"/>
            <a:cs typeface="Arial" pitchFamily="34" charset="0"/>
          </a:endParaRPr>
        </a:p>
      </dgm:t>
    </dgm:pt>
    <dgm:pt modelId="{66D28FA3-09F0-42C9-BF5E-E707A5C30A74}" type="parTrans" cxnId="{EBC94D68-9ECD-4B9B-982E-CCCACAC0C85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FCF1190-3AF6-4A8C-B5C3-AA19DA2D4986}" type="sibTrans" cxnId="{EBC94D68-9ECD-4B9B-982E-CCCACAC0C85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A50B8D1C-8C74-4843-8DD4-2ACDD2EE53A4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smtClean="0">
              <a:latin typeface="Arial" pitchFamily="34" charset="0"/>
              <a:cs typeface="Arial" pitchFamily="34" charset="0"/>
            </a:rPr>
            <a:t>Hizmet Birimlerinin Oryantasyonu</a:t>
          </a:r>
          <a:endParaRPr lang="tr-TR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7EFC6A-7687-439B-861C-E586DD18F034}" type="parTrans" cxnId="{9BE10B1E-5EEF-4617-AB52-C9A797B0815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D095A3F6-EA50-456B-99C4-8A041EE28B82}" type="sibTrans" cxnId="{9BE10B1E-5EEF-4617-AB52-C9A797B0815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5F42E075-2BA4-4FBD-915E-CCD33336EB3F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Belgelendirme</a:t>
          </a:r>
          <a:endParaRPr lang="tr-TR" sz="2400" b="1" i="0" dirty="0">
            <a:latin typeface="Arial" pitchFamily="34" charset="0"/>
            <a:cs typeface="Arial" pitchFamily="34" charset="0"/>
          </a:endParaRPr>
        </a:p>
      </dgm:t>
    </dgm:pt>
    <dgm:pt modelId="{95C58954-B61C-42B3-86E2-F3B70E841F69}" type="parTrans" cxnId="{DD67E160-5B3E-4D13-AC42-B6A6682C3B58}">
      <dgm:prSet/>
      <dgm:spPr/>
      <dgm:t>
        <a:bodyPr/>
        <a:lstStyle/>
        <a:p>
          <a:endParaRPr lang="tr-TR"/>
        </a:p>
      </dgm:t>
    </dgm:pt>
    <dgm:pt modelId="{8FC5FB23-3C77-4170-867D-103EE87471A9}" type="sibTrans" cxnId="{DD67E160-5B3E-4D13-AC42-B6A6682C3B58}">
      <dgm:prSet/>
      <dgm:spPr/>
      <dgm:t>
        <a:bodyPr/>
        <a:lstStyle/>
        <a:p>
          <a:endParaRPr lang="tr-TR"/>
        </a:p>
      </dgm:t>
    </dgm:pt>
    <dgm:pt modelId="{7E3A8CFD-2779-4237-BE64-5BC3DE7A4228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Yazılım</a:t>
          </a:r>
          <a:endParaRPr lang="tr-TR" sz="2400" b="1" i="0" dirty="0">
            <a:latin typeface="Arial" pitchFamily="34" charset="0"/>
            <a:cs typeface="Arial" pitchFamily="34" charset="0"/>
          </a:endParaRPr>
        </a:p>
      </dgm:t>
    </dgm:pt>
    <dgm:pt modelId="{770E6034-10D1-489A-BB67-B6F7233F69A3}" type="parTrans" cxnId="{7ED5B9D5-38E9-472E-8107-BE08204258D2}">
      <dgm:prSet/>
      <dgm:spPr/>
      <dgm:t>
        <a:bodyPr/>
        <a:lstStyle/>
        <a:p>
          <a:endParaRPr lang="tr-TR"/>
        </a:p>
      </dgm:t>
    </dgm:pt>
    <dgm:pt modelId="{F3D7C5CF-A346-413F-BFAF-51FF2FD69547}" type="sibTrans" cxnId="{7ED5B9D5-38E9-472E-8107-BE08204258D2}">
      <dgm:prSet/>
      <dgm:spPr/>
      <dgm:t>
        <a:bodyPr/>
        <a:lstStyle/>
        <a:p>
          <a:endParaRPr lang="tr-TR"/>
        </a:p>
      </dgm:t>
    </dgm:pt>
    <dgm:pt modelId="{C70910C1-56F8-45DD-966B-D159E65CC0FB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24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Kaynak Desteği</a:t>
          </a:r>
          <a:endParaRPr lang="tr-TR" sz="24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D06484-BE92-4AF6-A671-4BDB03E13CE7}" type="parTrans" cxnId="{1B7324A2-22A6-4D62-973D-83896C221D1B}">
      <dgm:prSet/>
      <dgm:spPr/>
      <dgm:t>
        <a:bodyPr/>
        <a:lstStyle/>
        <a:p>
          <a:endParaRPr lang="tr-TR"/>
        </a:p>
      </dgm:t>
    </dgm:pt>
    <dgm:pt modelId="{B9D11578-3A72-46D4-9DBC-E46C8FC32E11}" type="sibTrans" cxnId="{1B7324A2-22A6-4D62-973D-83896C221D1B}">
      <dgm:prSet/>
      <dgm:spPr/>
      <dgm:t>
        <a:bodyPr/>
        <a:lstStyle/>
        <a:p>
          <a:endParaRPr lang="tr-TR"/>
        </a:p>
      </dgm:t>
    </dgm:pt>
    <dgm:pt modelId="{754E89B9-DDCB-48AA-A4E2-F5FC7934E773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smtClean="0">
              <a:latin typeface="Arial" pitchFamily="34" charset="0"/>
              <a:cs typeface="Arial" pitchFamily="34" charset="0"/>
            </a:rPr>
            <a:t>Eğitim Sertifikasyonu </a:t>
          </a:r>
          <a:endParaRPr lang="tr-TR" sz="1600" b="1" i="0" dirty="0">
            <a:latin typeface="Arial" pitchFamily="34" charset="0"/>
            <a:cs typeface="Arial" pitchFamily="34" charset="0"/>
          </a:endParaRPr>
        </a:p>
      </dgm:t>
    </dgm:pt>
    <dgm:pt modelId="{D6103AF4-BB47-4B76-810A-142F1C6C4D2A}" type="parTrans" cxnId="{A4EBEDDC-E11B-48F0-AC63-E2DC395A9B0E}">
      <dgm:prSet/>
      <dgm:spPr/>
      <dgm:t>
        <a:bodyPr/>
        <a:lstStyle/>
        <a:p>
          <a:endParaRPr lang="tr-TR"/>
        </a:p>
      </dgm:t>
    </dgm:pt>
    <dgm:pt modelId="{6927F444-C6FF-49DF-9F7B-8E62AEDA0B4C}" type="sibTrans" cxnId="{A4EBEDDC-E11B-48F0-AC63-E2DC395A9B0E}">
      <dgm:prSet/>
      <dgm:spPr/>
      <dgm:t>
        <a:bodyPr/>
        <a:lstStyle/>
        <a:p>
          <a:endParaRPr lang="tr-TR"/>
        </a:p>
      </dgm:t>
    </dgm:pt>
    <dgm:pt modelId="{B4649140-9C47-4A38-9665-7DD2BFFCC150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smtClean="0">
              <a:latin typeface="Arial" pitchFamily="34" charset="0"/>
              <a:cs typeface="Arial" pitchFamily="34" charset="0"/>
            </a:rPr>
            <a:t>Uygulamaya Yönelik Yazılımlar</a:t>
          </a:r>
          <a:endParaRPr lang="tr-TR" sz="1600" b="1" i="0" dirty="0">
            <a:latin typeface="Arial" pitchFamily="34" charset="0"/>
            <a:cs typeface="Arial" pitchFamily="34" charset="0"/>
          </a:endParaRPr>
        </a:p>
      </dgm:t>
    </dgm:pt>
    <dgm:pt modelId="{88E6D0D8-AE54-442C-987F-AC86D7067DB4}" type="parTrans" cxnId="{C39B3631-533D-4F50-847E-46AF24CCE0F2}">
      <dgm:prSet/>
      <dgm:spPr/>
      <dgm:t>
        <a:bodyPr/>
        <a:lstStyle/>
        <a:p>
          <a:endParaRPr lang="tr-TR"/>
        </a:p>
      </dgm:t>
    </dgm:pt>
    <dgm:pt modelId="{B93060A8-D9FD-4D5F-ABFF-9D5D73F7AC13}" type="sibTrans" cxnId="{C39B3631-533D-4F50-847E-46AF24CCE0F2}">
      <dgm:prSet/>
      <dgm:spPr/>
      <dgm:t>
        <a:bodyPr/>
        <a:lstStyle/>
        <a:p>
          <a:endParaRPr lang="tr-TR"/>
        </a:p>
      </dgm:t>
    </dgm:pt>
    <dgm:pt modelId="{C793D97D-C4DC-4E60-82B9-4F79CB8EF26B}">
      <dgm:prSet phldrT="[Metin]" custT="1"/>
      <dgm:spPr>
        <a:solidFill>
          <a:srgbClr val="D0D8E8">
            <a:alpha val="89804"/>
          </a:srgbClr>
        </a:solidFill>
      </dgm:spPr>
      <dgm:t>
        <a:bodyPr/>
        <a:lstStyle/>
        <a:p>
          <a:pPr algn="l"/>
          <a:r>
            <a:rPr lang="tr-TR" sz="1600" dirty="0" smtClean="0">
              <a:latin typeface="Arial" pitchFamily="34" charset="0"/>
              <a:cs typeface="Arial" pitchFamily="34" charset="0"/>
            </a:rPr>
            <a:t>İlgili Projeler </a:t>
          </a:r>
          <a:r>
            <a:rPr lang="tr-TR" sz="1200" i="1" dirty="0" smtClean="0">
              <a:latin typeface="Arial" pitchFamily="34" charset="0"/>
              <a:cs typeface="Arial" pitchFamily="34" charset="0"/>
            </a:rPr>
            <a:t>(İşyeri Yönetim Yazılımı, Meslek Kararı yönetim Yazılımı-Gözetim, Yönetim, Denetim, Disiplin vb.)</a:t>
          </a:r>
          <a:endParaRPr lang="tr-TR" sz="12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0E7B17-1732-4636-AAB4-56FCF4B9D1D6}" type="parTrans" cxnId="{F0D062AB-852E-4B6A-AE8A-CE0F4C9332E3}">
      <dgm:prSet/>
      <dgm:spPr/>
      <dgm:t>
        <a:bodyPr/>
        <a:lstStyle/>
        <a:p>
          <a:endParaRPr lang="tr-TR"/>
        </a:p>
      </dgm:t>
    </dgm:pt>
    <dgm:pt modelId="{68FB3B38-3267-4846-BC9D-5C770479CDE7}" type="sibTrans" cxnId="{F0D062AB-852E-4B6A-AE8A-CE0F4C9332E3}">
      <dgm:prSet/>
      <dgm:spPr/>
      <dgm:t>
        <a:bodyPr/>
        <a:lstStyle/>
        <a:p>
          <a:endParaRPr lang="tr-TR"/>
        </a:p>
      </dgm:t>
    </dgm:pt>
    <dgm:pt modelId="{15E9C7E4-8AA2-4306-8A64-7E415ABBF5FA}">
      <dgm:prSet custT="1"/>
      <dgm:spPr/>
      <dgm:t>
        <a:bodyPr/>
        <a:lstStyle/>
        <a:p>
          <a:r>
            <a:rPr lang="tr-TR" sz="1600" dirty="0" smtClean="0">
              <a:latin typeface="Arial" pitchFamily="34" charset="0"/>
              <a:cs typeface="Arial" pitchFamily="34" charset="0"/>
            </a:rPr>
            <a:t>İşyeri ve Hizmet Sertifikasyonu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5E913496-845F-464E-9AA2-B5055367E1A0}" type="parTrans" cxnId="{5D6784DF-7B1A-448C-B2D5-6948579C5785}">
      <dgm:prSet/>
      <dgm:spPr/>
      <dgm:t>
        <a:bodyPr/>
        <a:lstStyle/>
        <a:p>
          <a:endParaRPr lang="tr-TR"/>
        </a:p>
      </dgm:t>
    </dgm:pt>
    <dgm:pt modelId="{85F20F4E-01AB-4D3A-8D8B-8EA1434FE177}" type="sibTrans" cxnId="{5D6784DF-7B1A-448C-B2D5-6948579C5785}">
      <dgm:prSet/>
      <dgm:spPr/>
      <dgm:t>
        <a:bodyPr/>
        <a:lstStyle/>
        <a:p>
          <a:endParaRPr lang="tr-TR"/>
        </a:p>
      </dgm:t>
    </dgm:pt>
    <dgm:pt modelId="{88B6A8EA-FE80-46A8-BF94-7BBAF1A1A01A}" type="pres">
      <dgm:prSet presAssocID="{F5CA6BAE-6066-49F0-889B-B3D74BE6C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41B02D-98E1-486A-85BC-13EB29047F71}" type="pres">
      <dgm:prSet presAssocID="{BFA63B98-0EA1-4EE1-B835-DF39CFC47886}" presName="linNode" presStyleCnt="0"/>
      <dgm:spPr/>
    </dgm:pt>
    <dgm:pt modelId="{02C7F841-27D5-4871-8226-AD2AAE650B55}" type="pres">
      <dgm:prSet presAssocID="{BFA63B98-0EA1-4EE1-B835-DF39CFC47886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A76BB0-7387-420D-B082-B25C8E2C071E}" type="pres">
      <dgm:prSet presAssocID="{BFA63B98-0EA1-4EE1-B835-DF39CFC47886}" presName="descendantText" presStyleLbl="alignAccFollowNode1" presStyleIdx="0" presStyleCnt="7" custScaleY="119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2DA86A-8A2C-411B-B099-06EDA8887855}" type="pres">
      <dgm:prSet presAssocID="{8743B062-F7B7-4F52-9605-37FE488C3FB9}" presName="sp" presStyleCnt="0"/>
      <dgm:spPr/>
    </dgm:pt>
    <dgm:pt modelId="{8893EC36-D77F-46FB-A6EB-66E5F00CAD71}" type="pres">
      <dgm:prSet presAssocID="{D5E03ACA-55A7-4566-9632-DD491CB223F2}" presName="linNode" presStyleCnt="0"/>
      <dgm:spPr/>
    </dgm:pt>
    <dgm:pt modelId="{C4F26E75-7C90-4D8B-BA05-3AD0422AAFBD}" type="pres">
      <dgm:prSet presAssocID="{D5E03ACA-55A7-4566-9632-DD491CB223F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97CD0D-7F13-456F-89B2-9F9464DB11EF}" type="pres">
      <dgm:prSet presAssocID="{D5E03ACA-55A7-4566-9632-DD491CB223F2}" presName="descendantText" presStyleLbl="alignAccFollowNode1" presStyleIdx="1" presStyleCnt="7" custLinFactNeighborY="47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9F9493-2F53-4FA6-B553-70CAFCAA0C0C}" type="pres">
      <dgm:prSet presAssocID="{27D17DB2-9075-4238-93D7-A203BCEB2B04}" presName="sp" presStyleCnt="0"/>
      <dgm:spPr/>
    </dgm:pt>
    <dgm:pt modelId="{E5725F52-54FE-405C-9B39-79E26DCC08D8}" type="pres">
      <dgm:prSet presAssocID="{7064A97C-6826-4412-B03A-1FB02524D357}" presName="linNode" presStyleCnt="0"/>
      <dgm:spPr/>
    </dgm:pt>
    <dgm:pt modelId="{560CF23D-8A5B-4DAB-8216-EE45B32D8DB8}" type="pres">
      <dgm:prSet presAssocID="{7064A97C-6826-4412-B03A-1FB02524D357}" presName="parentText" presStyleLbl="node1" presStyleIdx="2" presStyleCnt="7" custLinFactNeighborX="-7822" custLinFactNeighborY="-46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E097A6-D934-449F-8522-B49182F39F1E}" type="pres">
      <dgm:prSet presAssocID="{7064A97C-6826-4412-B03A-1FB02524D35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6BD35B-3E62-4091-BE42-48AA69B4F1C6}" type="pres">
      <dgm:prSet presAssocID="{1BCEFB76-DF8A-4E4D-9710-7C7C4321019C}" presName="sp" presStyleCnt="0"/>
      <dgm:spPr/>
    </dgm:pt>
    <dgm:pt modelId="{3CE9F53A-ABA4-4818-A477-F48797097807}" type="pres">
      <dgm:prSet presAssocID="{4CEF19EE-9002-4115-B24B-E31C31062A1D}" presName="linNode" presStyleCnt="0"/>
      <dgm:spPr/>
    </dgm:pt>
    <dgm:pt modelId="{44B427B4-26C6-413F-B835-CB18F606070A}" type="pres">
      <dgm:prSet presAssocID="{4CEF19EE-9002-4115-B24B-E31C31062A1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5E6CE-3A5B-473F-A83E-143FF1084047}" type="pres">
      <dgm:prSet presAssocID="{4CEF19EE-9002-4115-B24B-E31C31062A1D}" presName="descendantText" presStyleLbl="alignAccFollowNode1" presStyleIdx="3" presStyleCnt="7" custScaleY="125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EEAA6D-26C8-4A40-B258-5532A1FE7816}" type="pres">
      <dgm:prSet presAssocID="{48919335-CAB1-4E40-89BF-1FF5C2C1AFA3}" presName="sp" presStyleCnt="0"/>
      <dgm:spPr/>
    </dgm:pt>
    <dgm:pt modelId="{24DB5D85-BA73-4261-B027-1C7DE281EF28}" type="pres">
      <dgm:prSet presAssocID="{5F42E075-2BA4-4FBD-915E-CCD33336EB3F}" presName="linNode" presStyleCnt="0"/>
      <dgm:spPr/>
    </dgm:pt>
    <dgm:pt modelId="{B232BBFB-EE44-4AFE-9697-0F03431A763C}" type="pres">
      <dgm:prSet presAssocID="{5F42E075-2BA4-4FBD-915E-CCD33336EB3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5E328A-E59B-471A-8A72-1F157F41DF24}" type="pres">
      <dgm:prSet presAssocID="{5F42E075-2BA4-4FBD-915E-CCD33336EB3F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1B1671-6BBB-42B9-80F2-9564D71BCD22}" type="pres">
      <dgm:prSet presAssocID="{8FC5FB23-3C77-4170-867D-103EE87471A9}" presName="sp" presStyleCnt="0"/>
      <dgm:spPr/>
    </dgm:pt>
    <dgm:pt modelId="{FC6BD09B-41F0-4557-AECB-20E246B58FB2}" type="pres">
      <dgm:prSet presAssocID="{7E3A8CFD-2779-4237-BE64-5BC3DE7A4228}" presName="linNode" presStyleCnt="0"/>
      <dgm:spPr/>
    </dgm:pt>
    <dgm:pt modelId="{28F41FC1-C157-4273-8CD0-7D82B2B3B52A}" type="pres">
      <dgm:prSet presAssocID="{7E3A8CFD-2779-4237-BE64-5BC3DE7A422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145C79-6E09-4DDB-9336-DF5687CC24A9}" type="pres">
      <dgm:prSet presAssocID="{7E3A8CFD-2779-4237-BE64-5BC3DE7A4228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DACCB5-B2B3-40B9-92D7-B13AECCD5BF0}" type="pres">
      <dgm:prSet presAssocID="{F3D7C5CF-A346-413F-BFAF-51FF2FD69547}" presName="sp" presStyleCnt="0"/>
      <dgm:spPr/>
    </dgm:pt>
    <dgm:pt modelId="{BB67FF29-D39E-4A78-A05C-14BC49A1A753}" type="pres">
      <dgm:prSet presAssocID="{C70910C1-56F8-45DD-966B-D159E65CC0FB}" presName="linNode" presStyleCnt="0"/>
      <dgm:spPr/>
    </dgm:pt>
    <dgm:pt modelId="{A9DB91C9-A459-4AC4-9CD4-B05EF7CF6BB9}" type="pres">
      <dgm:prSet presAssocID="{C70910C1-56F8-45DD-966B-D159E65CC0FB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6F2F9C-B217-4BF5-8E3E-2AA78920925B}" type="pres">
      <dgm:prSet presAssocID="{C70910C1-56F8-45DD-966B-D159E65CC0FB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B6BDE4-E982-4376-8341-EDC91AB09318}" type="presOf" srcId="{98F1EE3E-B802-4B72-A211-D34A77E30306}" destId="{C897CD0D-7F13-456F-89B2-9F9464DB11EF}" srcOrd="0" destOrd="0" presId="urn:microsoft.com/office/officeart/2005/8/layout/vList5"/>
    <dgm:cxn modelId="{CF08F206-51B3-4F2A-96C3-D1E937E9CE7F}" type="presOf" srcId="{BFA63B98-0EA1-4EE1-B835-DF39CFC47886}" destId="{02C7F841-27D5-4871-8226-AD2AAE650B55}" srcOrd="0" destOrd="0" presId="urn:microsoft.com/office/officeart/2005/8/layout/vList5"/>
    <dgm:cxn modelId="{B6B9CE9B-0287-4FF4-92F6-D00C72D4294E}" srcId="{4CEF19EE-9002-4115-B24B-E31C31062A1D}" destId="{CEC34C19-9878-454D-AB9D-2295B3BC04CC}" srcOrd="1" destOrd="0" parTransId="{73B5396E-B487-44D2-B248-B87608EAD698}" sibTransId="{2BDD01E6-5223-463A-B15C-833909293418}"/>
    <dgm:cxn modelId="{9D612485-21FC-4C8D-9DEF-4E5298C78F28}" type="presOf" srcId="{366469AD-64A7-41DB-9B1C-9AA4529B79BF}" destId="{B1A76BB0-7387-420D-B082-B25C8E2C071E}" srcOrd="0" destOrd="0" presId="urn:microsoft.com/office/officeart/2005/8/layout/vList5"/>
    <dgm:cxn modelId="{DD67E160-5B3E-4D13-AC42-B6A6682C3B58}" srcId="{F5CA6BAE-6066-49F0-889B-B3D74BE6C219}" destId="{5F42E075-2BA4-4FBD-915E-CCD33336EB3F}" srcOrd="4" destOrd="0" parTransId="{95C58954-B61C-42B3-86E2-F3B70E841F69}" sibTransId="{8FC5FB23-3C77-4170-867D-103EE87471A9}"/>
    <dgm:cxn modelId="{3F109C85-A4C9-40A5-9AEB-25C0BCD04164}" srcId="{F5CA6BAE-6066-49F0-889B-B3D74BE6C219}" destId="{4CEF19EE-9002-4115-B24B-E31C31062A1D}" srcOrd="3" destOrd="0" parTransId="{C20C7FE4-7435-4B60-BF70-0DD913D37483}" sibTransId="{48919335-CAB1-4E40-89BF-1FF5C2C1AFA3}"/>
    <dgm:cxn modelId="{C39B3631-533D-4F50-847E-46AF24CCE0F2}" srcId="{7E3A8CFD-2779-4237-BE64-5BC3DE7A4228}" destId="{B4649140-9C47-4A38-9665-7DD2BFFCC150}" srcOrd="0" destOrd="0" parTransId="{88E6D0D8-AE54-442C-987F-AC86D7067DB4}" sibTransId="{B93060A8-D9FD-4D5F-ABFF-9D5D73F7AC13}"/>
    <dgm:cxn modelId="{5D6784DF-7B1A-448C-B2D5-6948579C5785}" srcId="{5F42E075-2BA4-4FBD-915E-CCD33336EB3F}" destId="{15E9C7E4-8AA2-4306-8A64-7E415ABBF5FA}" srcOrd="1" destOrd="0" parTransId="{5E913496-845F-464E-9AA2-B5055367E1A0}" sibTransId="{85F20F4E-01AB-4D3A-8D8B-8EA1434FE177}"/>
    <dgm:cxn modelId="{BF1336EF-CB26-476C-85AE-7CA0B7D4ACFF}" srcId="{F5CA6BAE-6066-49F0-889B-B3D74BE6C219}" destId="{BFA63B98-0EA1-4EE1-B835-DF39CFC47886}" srcOrd="0" destOrd="0" parTransId="{70896ECE-4A22-4141-88AD-9A275706518F}" sibTransId="{8743B062-F7B7-4F52-9605-37FE488C3FB9}"/>
    <dgm:cxn modelId="{88EBEDDE-29CD-4B77-8BFB-065D151B5A95}" type="presOf" srcId="{295985EF-39C6-4ED0-9190-B0223234CFE4}" destId="{B1A76BB0-7387-420D-B082-B25C8E2C071E}" srcOrd="0" destOrd="2" presId="urn:microsoft.com/office/officeart/2005/8/layout/vList5"/>
    <dgm:cxn modelId="{AEEEFA63-0883-4558-A81E-04B97E3371E0}" type="presOf" srcId="{D5E03ACA-55A7-4566-9632-DD491CB223F2}" destId="{C4F26E75-7C90-4D8B-BA05-3AD0422AAFBD}" srcOrd="0" destOrd="0" presId="urn:microsoft.com/office/officeart/2005/8/layout/vList5"/>
    <dgm:cxn modelId="{2583D3AC-6C51-4487-B26E-BDB59CB19D92}" type="presOf" srcId="{754E89B9-DDCB-48AA-A4E2-F5FC7934E773}" destId="{BE5E328A-E59B-471A-8A72-1F157F41DF24}" srcOrd="0" destOrd="0" presId="urn:microsoft.com/office/officeart/2005/8/layout/vList5"/>
    <dgm:cxn modelId="{27F087B1-C4ED-40FC-A865-2B683BC95886}" type="presOf" srcId="{C793D97D-C4DC-4E60-82B9-4F79CB8EF26B}" destId="{726F2F9C-B217-4BF5-8E3E-2AA78920925B}" srcOrd="0" destOrd="0" presId="urn:microsoft.com/office/officeart/2005/8/layout/vList5"/>
    <dgm:cxn modelId="{8CC46A62-631B-4048-90C3-1AC837986027}" srcId="{BFA63B98-0EA1-4EE1-B835-DF39CFC47886}" destId="{295985EF-39C6-4ED0-9190-B0223234CFE4}" srcOrd="2" destOrd="0" parTransId="{188D3FE8-52E7-4B06-A2B1-A237557A5843}" sibTransId="{FF378971-5366-4A69-AA58-DCC82E983BC1}"/>
    <dgm:cxn modelId="{3AD7B782-3840-4C65-91C2-8B4CE2B02DFA}" srcId="{BFA63B98-0EA1-4EE1-B835-DF39CFC47886}" destId="{366469AD-64A7-41DB-9B1C-9AA4529B79BF}" srcOrd="0" destOrd="0" parTransId="{A3D6A10D-1E6A-4B10-AED3-C216EC031C8B}" sibTransId="{DDDBCACA-599C-4E68-92F2-F39D7B88C29B}"/>
    <dgm:cxn modelId="{0B25BFCE-A9BE-4811-B52F-98F2A3F6171B}" type="presOf" srcId="{A50B8D1C-8C74-4843-8DD4-2ACDD2EE53A4}" destId="{1665E6CE-3A5B-473F-A83E-143FF1084047}" srcOrd="0" destOrd="0" presId="urn:microsoft.com/office/officeart/2005/8/layout/vList5"/>
    <dgm:cxn modelId="{051D9AC2-EC56-45D4-BD8F-A3421A6C3E01}" type="presOf" srcId="{7E3A8CFD-2779-4237-BE64-5BC3DE7A4228}" destId="{28F41FC1-C157-4273-8CD0-7D82B2B3B52A}" srcOrd="0" destOrd="0" presId="urn:microsoft.com/office/officeart/2005/8/layout/vList5"/>
    <dgm:cxn modelId="{F8291163-4A0D-4A4F-90F3-1012BCFBBF51}" type="presOf" srcId="{B4649140-9C47-4A38-9665-7DD2BFFCC150}" destId="{D6145C79-6E09-4DDB-9336-DF5687CC24A9}" srcOrd="0" destOrd="0" presId="urn:microsoft.com/office/officeart/2005/8/layout/vList5"/>
    <dgm:cxn modelId="{EBC94D68-9ECD-4B9B-982E-CCCACAC0C85A}" srcId="{4CEF19EE-9002-4115-B24B-E31C31062A1D}" destId="{D47A7736-B0A5-4711-9934-5A7A11CAFC02}" srcOrd="2" destOrd="0" parTransId="{66D28FA3-09F0-42C9-BF5E-E707A5C30A74}" sibTransId="{3FCF1190-3AF6-4A8C-B5C3-AA19DA2D4986}"/>
    <dgm:cxn modelId="{ADC75D18-2ADA-4E9E-9B63-C8C021A6AC6D}" type="presOf" srcId="{C70910C1-56F8-45DD-966B-D159E65CC0FB}" destId="{A9DB91C9-A459-4AC4-9CD4-B05EF7CF6BB9}" srcOrd="0" destOrd="0" presId="urn:microsoft.com/office/officeart/2005/8/layout/vList5"/>
    <dgm:cxn modelId="{2D2ED14C-42AE-46C4-9A23-9EF388769234}" srcId="{D5E03ACA-55A7-4566-9632-DD491CB223F2}" destId="{0A025317-4B0A-463F-B47E-64C5E10E6D95}" srcOrd="1" destOrd="0" parTransId="{CE91A512-B566-4D1E-A121-E464E9A76D3B}" sibTransId="{3AA33F32-43EF-4257-8314-16A105CEF59A}"/>
    <dgm:cxn modelId="{82BA392B-9C81-4C69-B638-FCFF1E820083}" type="presOf" srcId="{02DC778A-B89A-4C4F-82CB-FF0C0F1A8E4D}" destId="{73E097A6-D934-449F-8522-B49182F39F1E}" srcOrd="0" destOrd="0" presId="urn:microsoft.com/office/officeart/2005/8/layout/vList5"/>
    <dgm:cxn modelId="{1B7324A2-22A6-4D62-973D-83896C221D1B}" srcId="{F5CA6BAE-6066-49F0-889B-B3D74BE6C219}" destId="{C70910C1-56F8-45DD-966B-D159E65CC0FB}" srcOrd="6" destOrd="0" parTransId="{5BD06484-BE92-4AF6-A671-4BDB03E13CE7}" sibTransId="{B9D11578-3A72-46D4-9DBC-E46C8FC32E11}"/>
    <dgm:cxn modelId="{9E1928C6-96D9-495C-A896-1F3E6DD64DDF}" type="presOf" srcId="{4CEF19EE-9002-4115-B24B-E31C31062A1D}" destId="{44B427B4-26C6-413F-B835-CB18F606070A}" srcOrd="0" destOrd="0" presId="urn:microsoft.com/office/officeart/2005/8/layout/vList5"/>
    <dgm:cxn modelId="{9BE10B1E-5EEF-4617-AB52-C9A797B0815B}" srcId="{4CEF19EE-9002-4115-B24B-E31C31062A1D}" destId="{A50B8D1C-8C74-4843-8DD4-2ACDD2EE53A4}" srcOrd="0" destOrd="0" parTransId="{307EFC6A-7687-439B-861C-E586DD18F034}" sibTransId="{D095A3F6-EA50-456B-99C4-8A041EE28B82}"/>
    <dgm:cxn modelId="{A4EBEDDC-E11B-48F0-AC63-E2DC395A9B0E}" srcId="{5F42E075-2BA4-4FBD-915E-CCD33336EB3F}" destId="{754E89B9-DDCB-48AA-A4E2-F5FC7934E773}" srcOrd="0" destOrd="0" parTransId="{D6103AF4-BB47-4B76-810A-142F1C6C4D2A}" sibTransId="{6927F444-C6FF-49DF-9F7B-8E62AEDA0B4C}"/>
    <dgm:cxn modelId="{14FCF4F4-F6B6-4580-89EF-FC6D4A86706E}" type="presOf" srcId="{0E08A88B-1D0E-4951-BC66-C64C92DFBC43}" destId="{B1A76BB0-7387-420D-B082-B25C8E2C071E}" srcOrd="0" destOrd="1" presId="urn:microsoft.com/office/officeart/2005/8/layout/vList5"/>
    <dgm:cxn modelId="{E21483B4-1F61-4E38-BEA6-AA7265E541B9}" type="presOf" srcId="{0A025317-4B0A-463F-B47E-64C5E10E6D95}" destId="{C897CD0D-7F13-456F-89B2-9F9464DB11EF}" srcOrd="0" destOrd="1" presId="urn:microsoft.com/office/officeart/2005/8/layout/vList5"/>
    <dgm:cxn modelId="{E7D1E7A3-6BF5-4832-B85E-EC65AAE176E7}" type="presOf" srcId="{7064A97C-6826-4412-B03A-1FB02524D357}" destId="{560CF23D-8A5B-4DAB-8216-EE45B32D8DB8}" srcOrd="0" destOrd="0" presId="urn:microsoft.com/office/officeart/2005/8/layout/vList5"/>
    <dgm:cxn modelId="{5EBFC065-2220-483A-B316-120157D35CFB}" srcId="{BFA63B98-0EA1-4EE1-B835-DF39CFC47886}" destId="{0E08A88B-1D0E-4951-BC66-C64C92DFBC43}" srcOrd="1" destOrd="0" parTransId="{6B7C5BB4-45FC-485F-B423-FA2DCE40BD4E}" sibTransId="{ED319FFC-30E8-4C8B-A146-2D9E6BF926AF}"/>
    <dgm:cxn modelId="{D8F39597-9177-4501-BF3A-0783C8369531}" srcId="{7064A97C-6826-4412-B03A-1FB02524D357}" destId="{02DC778A-B89A-4C4F-82CB-FF0C0F1A8E4D}" srcOrd="0" destOrd="0" parTransId="{A2ACB17A-6860-4E31-A1F7-283E04F597C9}" sibTransId="{F54EF4E1-80EC-4D71-8BA1-B950EDC8869E}"/>
    <dgm:cxn modelId="{4E518D71-0E2D-44F9-B03F-57E2F07B517B}" srcId="{F5CA6BAE-6066-49F0-889B-B3D74BE6C219}" destId="{7064A97C-6826-4412-B03A-1FB02524D357}" srcOrd="2" destOrd="0" parTransId="{9ED15934-7E10-4F4C-B4EA-AACFE59952A3}" sibTransId="{1BCEFB76-DF8A-4E4D-9710-7C7C4321019C}"/>
    <dgm:cxn modelId="{F0D062AB-852E-4B6A-AE8A-CE0F4C9332E3}" srcId="{C70910C1-56F8-45DD-966B-D159E65CC0FB}" destId="{C793D97D-C4DC-4E60-82B9-4F79CB8EF26B}" srcOrd="0" destOrd="0" parTransId="{1D0E7B17-1732-4636-AAB4-56FCF4B9D1D6}" sibTransId="{68FB3B38-3267-4846-BC9D-5C770479CDE7}"/>
    <dgm:cxn modelId="{38506739-81ED-4AD7-A6DC-2EBC4A0FC229}" type="presOf" srcId="{5F42E075-2BA4-4FBD-915E-CCD33336EB3F}" destId="{B232BBFB-EE44-4AFE-9697-0F03431A763C}" srcOrd="0" destOrd="0" presId="urn:microsoft.com/office/officeart/2005/8/layout/vList5"/>
    <dgm:cxn modelId="{9CF4AE5A-DAB8-4A13-B3AE-9CB2A7528C3F}" type="presOf" srcId="{F5CA6BAE-6066-49F0-889B-B3D74BE6C219}" destId="{88B6A8EA-FE80-46A8-BF94-7BBAF1A1A01A}" srcOrd="0" destOrd="0" presId="urn:microsoft.com/office/officeart/2005/8/layout/vList5"/>
    <dgm:cxn modelId="{1FBD8F10-5915-4FC7-B640-A27A8C7FE29F}" srcId="{F5CA6BAE-6066-49F0-889B-B3D74BE6C219}" destId="{D5E03ACA-55A7-4566-9632-DD491CB223F2}" srcOrd="1" destOrd="0" parTransId="{CF94F7A1-59EC-4684-B3BA-76DA78B694FA}" sibTransId="{27D17DB2-9075-4238-93D7-A203BCEB2B04}"/>
    <dgm:cxn modelId="{62B347BB-DC19-4348-A2DE-D105EC0AD731}" srcId="{D5E03ACA-55A7-4566-9632-DD491CB223F2}" destId="{98F1EE3E-B802-4B72-A211-D34A77E30306}" srcOrd="0" destOrd="0" parTransId="{6528E892-861C-4D0A-9489-1822E7213366}" sibTransId="{11878705-DC6C-413E-806A-125AC849BE0A}"/>
    <dgm:cxn modelId="{3D34C6C4-EB9C-42AB-B1F3-576600656152}" type="presOf" srcId="{D47A7736-B0A5-4711-9934-5A7A11CAFC02}" destId="{1665E6CE-3A5B-473F-A83E-143FF1084047}" srcOrd="0" destOrd="2" presId="urn:microsoft.com/office/officeart/2005/8/layout/vList5"/>
    <dgm:cxn modelId="{2D6EAF87-E648-42D3-B74B-0E077B10D761}" type="presOf" srcId="{CEC34C19-9878-454D-AB9D-2295B3BC04CC}" destId="{1665E6CE-3A5B-473F-A83E-143FF1084047}" srcOrd="0" destOrd="1" presId="urn:microsoft.com/office/officeart/2005/8/layout/vList5"/>
    <dgm:cxn modelId="{C12CDAAB-5EB7-4C45-AF86-8FCCB406B28C}" type="presOf" srcId="{15E9C7E4-8AA2-4306-8A64-7E415ABBF5FA}" destId="{BE5E328A-E59B-471A-8A72-1F157F41DF24}" srcOrd="0" destOrd="1" presId="urn:microsoft.com/office/officeart/2005/8/layout/vList5"/>
    <dgm:cxn modelId="{7ED5B9D5-38E9-472E-8107-BE08204258D2}" srcId="{F5CA6BAE-6066-49F0-889B-B3D74BE6C219}" destId="{7E3A8CFD-2779-4237-BE64-5BC3DE7A4228}" srcOrd="5" destOrd="0" parTransId="{770E6034-10D1-489A-BB67-B6F7233F69A3}" sibTransId="{F3D7C5CF-A346-413F-BFAF-51FF2FD69547}"/>
    <dgm:cxn modelId="{FD438D37-E906-41CB-9AEA-8447E7058BC7}" type="presParOf" srcId="{88B6A8EA-FE80-46A8-BF94-7BBAF1A1A01A}" destId="{7841B02D-98E1-486A-85BC-13EB29047F71}" srcOrd="0" destOrd="0" presId="urn:microsoft.com/office/officeart/2005/8/layout/vList5"/>
    <dgm:cxn modelId="{F6938263-5340-4E27-9CD8-74C5D6332D5E}" type="presParOf" srcId="{7841B02D-98E1-486A-85BC-13EB29047F71}" destId="{02C7F841-27D5-4871-8226-AD2AAE650B55}" srcOrd="0" destOrd="0" presId="urn:microsoft.com/office/officeart/2005/8/layout/vList5"/>
    <dgm:cxn modelId="{7C3D18A7-3E8F-442B-AE74-48ADE79D33FE}" type="presParOf" srcId="{7841B02D-98E1-486A-85BC-13EB29047F71}" destId="{B1A76BB0-7387-420D-B082-B25C8E2C071E}" srcOrd="1" destOrd="0" presId="urn:microsoft.com/office/officeart/2005/8/layout/vList5"/>
    <dgm:cxn modelId="{F01E05DB-9E89-4337-AF35-6FB8CA6280BC}" type="presParOf" srcId="{88B6A8EA-FE80-46A8-BF94-7BBAF1A1A01A}" destId="{B42DA86A-8A2C-411B-B099-06EDA8887855}" srcOrd="1" destOrd="0" presId="urn:microsoft.com/office/officeart/2005/8/layout/vList5"/>
    <dgm:cxn modelId="{08E88547-5255-4AF6-ADED-7200E18DC9F1}" type="presParOf" srcId="{88B6A8EA-FE80-46A8-BF94-7BBAF1A1A01A}" destId="{8893EC36-D77F-46FB-A6EB-66E5F00CAD71}" srcOrd="2" destOrd="0" presId="urn:microsoft.com/office/officeart/2005/8/layout/vList5"/>
    <dgm:cxn modelId="{F4127BC5-9819-47F2-A0F5-937BAB2136EC}" type="presParOf" srcId="{8893EC36-D77F-46FB-A6EB-66E5F00CAD71}" destId="{C4F26E75-7C90-4D8B-BA05-3AD0422AAFBD}" srcOrd="0" destOrd="0" presId="urn:microsoft.com/office/officeart/2005/8/layout/vList5"/>
    <dgm:cxn modelId="{AC21317B-47DD-4940-A5C0-2A3AAF512B7D}" type="presParOf" srcId="{8893EC36-D77F-46FB-A6EB-66E5F00CAD71}" destId="{C897CD0D-7F13-456F-89B2-9F9464DB11EF}" srcOrd="1" destOrd="0" presId="urn:microsoft.com/office/officeart/2005/8/layout/vList5"/>
    <dgm:cxn modelId="{DF1BD0EC-0554-4BC5-9B00-6A503331B7D1}" type="presParOf" srcId="{88B6A8EA-FE80-46A8-BF94-7BBAF1A1A01A}" destId="{9D9F9493-2F53-4FA6-B553-70CAFCAA0C0C}" srcOrd="3" destOrd="0" presId="urn:microsoft.com/office/officeart/2005/8/layout/vList5"/>
    <dgm:cxn modelId="{4133AE72-15DC-46D5-9B19-3C5F0A964AAE}" type="presParOf" srcId="{88B6A8EA-FE80-46A8-BF94-7BBAF1A1A01A}" destId="{E5725F52-54FE-405C-9B39-79E26DCC08D8}" srcOrd="4" destOrd="0" presId="urn:microsoft.com/office/officeart/2005/8/layout/vList5"/>
    <dgm:cxn modelId="{D2B36D2C-9505-4872-9AE6-51E52D7F1712}" type="presParOf" srcId="{E5725F52-54FE-405C-9B39-79E26DCC08D8}" destId="{560CF23D-8A5B-4DAB-8216-EE45B32D8DB8}" srcOrd="0" destOrd="0" presId="urn:microsoft.com/office/officeart/2005/8/layout/vList5"/>
    <dgm:cxn modelId="{84109DAF-4E96-4BDB-BD79-B7561FD6DCAB}" type="presParOf" srcId="{E5725F52-54FE-405C-9B39-79E26DCC08D8}" destId="{73E097A6-D934-449F-8522-B49182F39F1E}" srcOrd="1" destOrd="0" presId="urn:microsoft.com/office/officeart/2005/8/layout/vList5"/>
    <dgm:cxn modelId="{FEB72C70-6B0E-42E1-8CCA-E369A6EFD87A}" type="presParOf" srcId="{88B6A8EA-FE80-46A8-BF94-7BBAF1A1A01A}" destId="{7F6BD35B-3E62-4091-BE42-48AA69B4F1C6}" srcOrd="5" destOrd="0" presId="urn:microsoft.com/office/officeart/2005/8/layout/vList5"/>
    <dgm:cxn modelId="{F2A54D7A-6EA4-46F9-B6BF-B96FD24C2A44}" type="presParOf" srcId="{88B6A8EA-FE80-46A8-BF94-7BBAF1A1A01A}" destId="{3CE9F53A-ABA4-4818-A477-F48797097807}" srcOrd="6" destOrd="0" presId="urn:microsoft.com/office/officeart/2005/8/layout/vList5"/>
    <dgm:cxn modelId="{F4D3B03D-B46B-42EA-9CC1-00EAF4DF8B42}" type="presParOf" srcId="{3CE9F53A-ABA4-4818-A477-F48797097807}" destId="{44B427B4-26C6-413F-B835-CB18F606070A}" srcOrd="0" destOrd="0" presId="urn:microsoft.com/office/officeart/2005/8/layout/vList5"/>
    <dgm:cxn modelId="{0FF0E011-F670-4F03-BE5B-B6A88182C054}" type="presParOf" srcId="{3CE9F53A-ABA4-4818-A477-F48797097807}" destId="{1665E6CE-3A5B-473F-A83E-143FF1084047}" srcOrd="1" destOrd="0" presId="urn:microsoft.com/office/officeart/2005/8/layout/vList5"/>
    <dgm:cxn modelId="{F2F2F873-FFD6-49C6-AC8E-A2E131FFD019}" type="presParOf" srcId="{88B6A8EA-FE80-46A8-BF94-7BBAF1A1A01A}" destId="{E1EEAA6D-26C8-4A40-B258-5532A1FE7816}" srcOrd="7" destOrd="0" presId="urn:microsoft.com/office/officeart/2005/8/layout/vList5"/>
    <dgm:cxn modelId="{EADDC8E2-43CD-4D50-8356-641E5DBE588E}" type="presParOf" srcId="{88B6A8EA-FE80-46A8-BF94-7BBAF1A1A01A}" destId="{24DB5D85-BA73-4261-B027-1C7DE281EF28}" srcOrd="8" destOrd="0" presId="urn:microsoft.com/office/officeart/2005/8/layout/vList5"/>
    <dgm:cxn modelId="{065CB546-6B01-424C-AAA7-B6D061DB3592}" type="presParOf" srcId="{24DB5D85-BA73-4261-B027-1C7DE281EF28}" destId="{B232BBFB-EE44-4AFE-9697-0F03431A763C}" srcOrd="0" destOrd="0" presId="urn:microsoft.com/office/officeart/2005/8/layout/vList5"/>
    <dgm:cxn modelId="{104898DF-52C2-464A-9C40-60904033900A}" type="presParOf" srcId="{24DB5D85-BA73-4261-B027-1C7DE281EF28}" destId="{BE5E328A-E59B-471A-8A72-1F157F41DF24}" srcOrd="1" destOrd="0" presId="urn:microsoft.com/office/officeart/2005/8/layout/vList5"/>
    <dgm:cxn modelId="{B35C8EE5-6F96-4D5D-92EE-E475DD0194E4}" type="presParOf" srcId="{88B6A8EA-FE80-46A8-BF94-7BBAF1A1A01A}" destId="{C21B1671-6BBB-42B9-80F2-9564D71BCD22}" srcOrd="9" destOrd="0" presId="urn:microsoft.com/office/officeart/2005/8/layout/vList5"/>
    <dgm:cxn modelId="{5A9C2848-B683-487E-B370-E1FE8DD772B8}" type="presParOf" srcId="{88B6A8EA-FE80-46A8-BF94-7BBAF1A1A01A}" destId="{FC6BD09B-41F0-4557-AECB-20E246B58FB2}" srcOrd="10" destOrd="0" presId="urn:microsoft.com/office/officeart/2005/8/layout/vList5"/>
    <dgm:cxn modelId="{D31F21A1-B71C-4D95-9F63-3BC2326989AC}" type="presParOf" srcId="{FC6BD09B-41F0-4557-AECB-20E246B58FB2}" destId="{28F41FC1-C157-4273-8CD0-7D82B2B3B52A}" srcOrd="0" destOrd="0" presId="urn:microsoft.com/office/officeart/2005/8/layout/vList5"/>
    <dgm:cxn modelId="{42D5F626-FDEA-4744-9785-7C2236A4FA43}" type="presParOf" srcId="{FC6BD09B-41F0-4557-AECB-20E246B58FB2}" destId="{D6145C79-6E09-4DDB-9336-DF5687CC24A9}" srcOrd="1" destOrd="0" presId="urn:microsoft.com/office/officeart/2005/8/layout/vList5"/>
    <dgm:cxn modelId="{C1CB25D7-0B4F-45E6-9F22-6845337BED41}" type="presParOf" srcId="{88B6A8EA-FE80-46A8-BF94-7BBAF1A1A01A}" destId="{30DACCB5-B2B3-40B9-92D7-B13AECCD5BF0}" srcOrd="11" destOrd="0" presId="urn:microsoft.com/office/officeart/2005/8/layout/vList5"/>
    <dgm:cxn modelId="{6493F4CC-365D-425D-A0B9-04871DC6FD71}" type="presParOf" srcId="{88B6A8EA-FE80-46A8-BF94-7BBAF1A1A01A}" destId="{BB67FF29-D39E-4A78-A05C-14BC49A1A753}" srcOrd="12" destOrd="0" presId="urn:microsoft.com/office/officeart/2005/8/layout/vList5"/>
    <dgm:cxn modelId="{47F237EF-8476-4716-AB13-23D7394EDE44}" type="presParOf" srcId="{BB67FF29-D39E-4A78-A05C-14BC49A1A753}" destId="{A9DB91C9-A459-4AC4-9CD4-B05EF7CF6BB9}" srcOrd="0" destOrd="0" presId="urn:microsoft.com/office/officeart/2005/8/layout/vList5"/>
    <dgm:cxn modelId="{DD49CAFA-EABC-48A9-B845-DDF5C193608D}" type="presParOf" srcId="{BB67FF29-D39E-4A78-A05C-14BC49A1A753}" destId="{726F2F9C-B217-4BF5-8E3E-2AA7892092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C3F6E-BF3D-4EA9-A307-987CE927CEA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A56D3BF9-8A6E-4B03-BF91-BF266D475318}">
      <dgm:prSet phldrT="[Metin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TÜRMOB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DF352E-66BE-4254-A4B2-B7A16F7ECF25}" type="parTrans" cxnId="{4668BAA9-3D89-4112-AF58-77999D95E75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5A82E4F-E73D-43BD-8C40-159FEA96E6A0}" type="sibTrans" cxnId="{4668BAA9-3D89-4112-AF58-77999D95E75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AC80E504-A990-440F-B639-52BA7AEA37AA}">
      <dgm:prSet phldrT="[Metin]"/>
      <dgm:spPr>
        <a:gradFill rotWithShape="0"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ODALAR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4C60B9-F8D1-4AC6-87C5-1B300DD908D4}" type="parTrans" cxnId="{71242051-6BA7-44FB-AB54-72CAD7910F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C501262-2AF9-4794-B8CE-71589B745011}" type="sibTrans" cxnId="{71242051-6BA7-44FB-AB54-72CAD7910F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777C70F3-4C4A-4466-9014-1289A5F604E1}">
      <dgm:prSet phldrT="[Metin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MESLEK MENSUPLARI</a:t>
          </a:r>
          <a:endParaRPr lang="tr-T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46A1AB-A3A2-4847-BC0C-C60EDE9CF40A}" type="parTrans" cxnId="{FE7BE87D-4BF0-45C0-B1FE-9628672D949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17C0D84-DF9B-4534-BAE6-A5F222E71753}" type="sibTrans" cxnId="{FE7BE87D-4BF0-45C0-B1FE-9628672D949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6ECEA865-6A5C-43D6-B0D0-794AD8336B31}" type="pres">
      <dgm:prSet presAssocID="{B70C3F6E-BF3D-4EA9-A307-987CE927CEAA}" presName="Name0" presStyleCnt="0">
        <dgm:presLayoutVars>
          <dgm:dir/>
          <dgm:animLvl val="lvl"/>
          <dgm:resizeHandles val="exact"/>
        </dgm:presLayoutVars>
      </dgm:prSet>
      <dgm:spPr/>
    </dgm:pt>
    <dgm:pt modelId="{619E6EFD-5A11-441A-ADD4-8C28F8287637}" type="pres">
      <dgm:prSet presAssocID="{A56D3BF9-8A6E-4B03-BF91-BF266D475318}" presName="parTxOnly" presStyleLbl="node1" presStyleIdx="0" presStyleCnt="3" custLinFactNeighborX="10268" custLinFactNeighborY="-76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1D66B-C5E8-4A2C-AD01-75525195F3DD}" type="pres">
      <dgm:prSet presAssocID="{35A82E4F-E73D-43BD-8C40-159FEA96E6A0}" presName="parTxOnlySpace" presStyleCnt="0"/>
      <dgm:spPr/>
    </dgm:pt>
    <dgm:pt modelId="{779E13BB-FD7E-440F-A08A-12643FB24C82}" type="pres">
      <dgm:prSet presAssocID="{AC80E504-A990-440F-B639-52BA7AEA37AA}" presName="parTxOnly" presStyleLbl="node1" presStyleIdx="1" presStyleCnt="3" custLinFactNeighborX="1403" custLinFactNeighborY="-77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D85559-8733-455B-ABCE-F60B13FC38AF}" type="pres">
      <dgm:prSet presAssocID="{0C501262-2AF9-4794-B8CE-71589B745011}" presName="parTxOnlySpace" presStyleCnt="0"/>
      <dgm:spPr/>
    </dgm:pt>
    <dgm:pt modelId="{D59D9C5D-E2E7-4BAD-A7B8-8F4127A5387A}" type="pres">
      <dgm:prSet presAssocID="{777C70F3-4C4A-4466-9014-1289A5F604E1}" presName="parTxOnly" presStyleLbl="node1" presStyleIdx="2" presStyleCnt="3" custLinFactNeighborX="74855" custLinFactNeighborY="-77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B2E4C8-5EE5-423A-A8A5-249CFB1F21AD}" type="presOf" srcId="{B70C3F6E-BF3D-4EA9-A307-987CE927CEAA}" destId="{6ECEA865-6A5C-43D6-B0D0-794AD8336B31}" srcOrd="0" destOrd="0" presId="urn:microsoft.com/office/officeart/2005/8/layout/chevron1"/>
    <dgm:cxn modelId="{4668BAA9-3D89-4112-AF58-77999D95E75A}" srcId="{B70C3F6E-BF3D-4EA9-A307-987CE927CEAA}" destId="{A56D3BF9-8A6E-4B03-BF91-BF266D475318}" srcOrd="0" destOrd="0" parTransId="{82DF352E-66BE-4254-A4B2-B7A16F7ECF25}" sibTransId="{35A82E4F-E73D-43BD-8C40-159FEA96E6A0}"/>
    <dgm:cxn modelId="{71242051-6BA7-44FB-AB54-72CAD7910F31}" srcId="{B70C3F6E-BF3D-4EA9-A307-987CE927CEAA}" destId="{AC80E504-A990-440F-B639-52BA7AEA37AA}" srcOrd="1" destOrd="0" parTransId="{8A4C60B9-F8D1-4AC6-87C5-1B300DD908D4}" sibTransId="{0C501262-2AF9-4794-B8CE-71589B745011}"/>
    <dgm:cxn modelId="{A0FE223C-DBDF-40A8-A52D-63E6A8605351}" type="presOf" srcId="{A56D3BF9-8A6E-4B03-BF91-BF266D475318}" destId="{619E6EFD-5A11-441A-ADD4-8C28F8287637}" srcOrd="0" destOrd="0" presId="urn:microsoft.com/office/officeart/2005/8/layout/chevron1"/>
    <dgm:cxn modelId="{966B53CD-F7B9-4490-BD52-953DD3451511}" type="presOf" srcId="{AC80E504-A990-440F-B639-52BA7AEA37AA}" destId="{779E13BB-FD7E-440F-A08A-12643FB24C82}" srcOrd="0" destOrd="0" presId="urn:microsoft.com/office/officeart/2005/8/layout/chevron1"/>
    <dgm:cxn modelId="{FE7BE87D-4BF0-45C0-B1FE-9628672D949B}" srcId="{B70C3F6E-BF3D-4EA9-A307-987CE927CEAA}" destId="{777C70F3-4C4A-4466-9014-1289A5F604E1}" srcOrd="2" destOrd="0" parTransId="{5446A1AB-A3A2-4847-BC0C-C60EDE9CF40A}" sibTransId="{017C0D84-DF9B-4534-BAE6-A5F222E71753}"/>
    <dgm:cxn modelId="{0441A16E-F653-43F1-A461-530DD45C270C}" type="presOf" srcId="{777C70F3-4C4A-4466-9014-1289A5F604E1}" destId="{D59D9C5D-E2E7-4BAD-A7B8-8F4127A5387A}" srcOrd="0" destOrd="0" presId="urn:microsoft.com/office/officeart/2005/8/layout/chevron1"/>
    <dgm:cxn modelId="{D7D5E4D0-0B2B-4EFA-9DE9-2E518884D4C4}" type="presParOf" srcId="{6ECEA865-6A5C-43D6-B0D0-794AD8336B31}" destId="{619E6EFD-5A11-441A-ADD4-8C28F8287637}" srcOrd="0" destOrd="0" presId="urn:microsoft.com/office/officeart/2005/8/layout/chevron1"/>
    <dgm:cxn modelId="{C0D3D20E-1952-47FA-B0D8-7C1B833BB998}" type="presParOf" srcId="{6ECEA865-6A5C-43D6-B0D0-794AD8336B31}" destId="{2EF1D66B-C5E8-4A2C-AD01-75525195F3DD}" srcOrd="1" destOrd="0" presId="urn:microsoft.com/office/officeart/2005/8/layout/chevron1"/>
    <dgm:cxn modelId="{AC0E7952-69A2-4EDD-8D3E-B2FDBAEEF17F}" type="presParOf" srcId="{6ECEA865-6A5C-43D6-B0D0-794AD8336B31}" destId="{779E13BB-FD7E-440F-A08A-12643FB24C82}" srcOrd="2" destOrd="0" presId="urn:microsoft.com/office/officeart/2005/8/layout/chevron1"/>
    <dgm:cxn modelId="{446BB45B-2C2E-4819-9A73-DE233F3A1848}" type="presParOf" srcId="{6ECEA865-6A5C-43D6-B0D0-794AD8336B31}" destId="{DDD85559-8733-455B-ABCE-F60B13FC38AF}" srcOrd="3" destOrd="0" presId="urn:microsoft.com/office/officeart/2005/8/layout/chevron1"/>
    <dgm:cxn modelId="{FEE7294A-133B-4F15-9C9B-4D01755A051B}" type="presParOf" srcId="{6ECEA865-6A5C-43D6-B0D0-794AD8336B31}" destId="{D59D9C5D-E2E7-4BAD-A7B8-8F4127A5387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0C3F6E-BF3D-4EA9-A307-987CE927CEA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A56D3BF9-8A6E-4B03-BF91-BF266D475318}">
      <dgm:prSet phldrT="[Metin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30 Haziran 2014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DF352E-66BE-4254-A4B2-B7A16F7ECF25}" type="parTrans" cxnId="{4668BAA9-3D89-4112-AF58-77999D95E75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35A82E4F-E73D-43BD-8C40-159FEA96E6A0}" type="sibTrans" cxnId="{4668BAA9-3D89-4112-AF58-77999D95E75A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AC80E504-A990-440F-B639-52BA7AEA37AA}">
      <dgm:prSet phldrT="[Metin]" custT="1"/>
      <dgm:spPr>
        <a:gradFill rotWithShape="0"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30 Eylül 2014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4C60B9-F8D1-4AC6-87C5-1B300DD908D4}" type="parTrans" cxnId="{71242051-6BA7-44FB-AB54-72CAD7910F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C501262-2AF9-4794-B8CE-71589B745011}" type="sibTrans" cxnId="{71242051-6BA7-44FB-AB54-72CAD7910F31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777C70F3-4C4A-4466-9014-1289A5F604E1}">
      <dgm:prSet phldrT="[Metin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31 Aralık 2014</a:t>
          </a:r>
          <a:endParaRPr lang="tr-T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46A1AB-A3A2-4847-BC0C-C60EDE9CF40A}" type="parTrans" cxnId="{FE7BE87D-4BF0-45C0-B1FE-9628672D949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017C0D84-DF9B-4534-BAE6-A5F222E71753}" type="sibTrans" cxnId="{FE7BE87D-4BF0-45C0-B1FE-9628672D949B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6ECEA865-6A5C-43D6-B0D0-794AD8336B31}" type="pres">
      <dgm:prSet presAssocID="{B70C3F6E-BF3D-4EA9-A307-987CE927CEAA}" presName="Name0" presStyleCnt="0">
        <dgm:presLayoutVars>
          <dgm:dir/>
          <dgm:animLvl val="lvl"/>
          <dgm:resizeHandles val="exact"/>
        </dgm:presLayoutVars>
      </dgm:prSet>
      <dgm:spPr/>
    </dgm:pt>
    <dgm:pt modelId="{619E6EFD-5A11-441A-ADD4-8C28F8287637}" type="pres">
      <dgm:prSet presAssocID="{A56D3BF9-8A6E-4B03-BF91-BF266D475318}" presName="parTxOnly" presStyleLbl="node1" presStyleIdx="0" presStyleCnt="3" custLinFactNeighborX="10268" custLinFactNeighborY="-76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1D66B-C5E8-4A2C-AD01-75525195F3DD}" type="pres">
      <dgm:prSet presAssocID="{35A82E4F-E73D-43BD-8C40-159FEA96E6A0}" presName="parTxOnlySpace" presStyleCnt="0"/>
      <dgm:spPr/>
    </dgm:pt>
    <dgm:pt modelId="{779E13BB-FD7E-440F-A08A-12643FB24C82}" type="pres">
      <dgm:prSet presAssocID="{AC80E504-A990-440F-B639-52BA7AEA37AA}" presName="parTxOnly" presStyleLbl="node1" presStyleIdx="1" presStyleCnt="3" custLinFactNeighborX="1403" custLinFactNeighborY="-77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D85559-8733-455B-ABCE-F60B13FC38AF}" type="pres">
      <dgm:prSet presAssocID="{0C501262-2AF9-4794-B8CE-71589B745011}" presName="parTxOnlySpace" presStyleCnt="0"/>
      <dgm:spPr/>
    </dgm:pt>
    <dgm:pt modelId="{D59D9C5D-E2E7-4BAD-A7B8-8F4127A5387A}" type="pres">
      <dgm:prSet presAssocID="{777C70F3-4C4A-4466-9014-1289A5F604E1}" presName="parTxOnly" presStyleLbl="node1" presStyleIdx="2" presStyleCnt="3" custLinFactNeighborX="74855" custLinFactNeighborY="-77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68BAA9-3D89-4112-AF58-77999D95E75A}" srcId="{B70C3F6E-BF3D-4EA9-A307-987CE927CEAA}" destId="{A56D3BF9-8A6E-4B03-BF91-BF266D475318}" srcOrd="0" destOrd="0" parTransId="{82DF352E-66BE-4254-A4B2-B7A16F7ECF25}" sibTransId="{35A82E4F-E73D-43BD-8C40-159FEA96E6A0}"/>
    <dgm:cxn modelId="{71242051-6BA7-44FB-AB54-72CAD7910F31}" srcId="{B70C3F6E-BF3D-4EA9-A307-987CE927CEAA}" destId="{AC80E504-A990-440F-B639-52BA7AEA37AA}" srcOrd="1" destOrd="0" parTransId="{8A4C60B9-F8D1-4AC6-87C5-1B300DD908D4}" sibTransId="{0C501262-2AF9-4794-B8CE-71589B745011}"/>
    <dgm:cxn modelId="{7394FE2E-37DB-4385-9047-1A767CCB79C4}" type="presOf" srcId="{AC80E504-A990-440F-B639-52BA7AEA37AA}" destId="{779E13BB-FD7E-440F-A08A-12643FB24C82}" srcOrd="0" destOrd="0" presId="urn:microsoft.com/office/officeart/2005/8/layout/chevron1"/>
    <dgm:cxn modelId="{4898957D-B830-4D37-9A7E-DD269FD38053}" type="presOf" srcId="{A56D3BF9-8A6E-4B03-BF91-BF266D475318}" destId="{619E6EFD-5A11-441A-ADD4-8C28F8287637}" srcOrd="0" destOrd="0" presId="urn:microsoft.com/office/officeart/2005/8/layout/chevron1"/>
    <dgm:cxn modelId="{FE7BE87D-4BF0-45C0-B1FE-9628672D949B}" srcId="{B70C3F6E-BF3D-4EA9-A307-987CE927CEAA}" destId="{777C70F3-4C4A-4466-9014-1289A5F604E1}" srcOrd="2" destOrd="0" parTransId="{5446A1AB-A3A2-4847-BC0C-C60EDE9CF40A}" sibTransId="{017C0D84-DF9B-4534-BAE6-A5F222E71753}"/>
    <dgm:cxn modelId="{950DA574-54FC-4D05-B26C-731881E6BA4E}" type="presOf" srcId="{B70C3F6E-BF3D-4EA9-A307-987CE927CEAA}" destId="{6ECEA865-6A5C-43D6-B0D0-794AD8336B31}" srcOrd="0" destOrd="0" presId="urn:microsoft.com/office/officeart/2005/8/layout/chevron1"/>
    <dgm:cxn modelId="{48F715B6-0DCA-4DC6-80A7-20CB0CB22F3C}" type="presOf" srcId="{777C70F3-4C4A-4466-9014-1289A5F604E1}" destId="{D59D9C5D-E2E7-4BAD-A7B8-8F4127A5387A}" srcOrd="0" destOrd="0" presId="urn:microsoft.com/office/officeart/2005/8/layout/chevron1"/>
    <dgm:cxn modelId="{F7DBB8F1-C570-4595-B92A-BCD77FC873F6}" type="presParOf" srcId="{6ECEA865-6A5C-43D6-B0D0-794AD8336B31}" destId="{619E6EFD-5A11-441A-ADD4-8C28F8287637}" srcOrd="0" destOrd="0" presId="urn:microsoft.com/office/officeart/2005/8/layout/chevron1"/>
    <dgm:cxn modelId="{65506836-D348-403C-8305-B44B01B928D5}" type="presParOf" srcId="{6ECEA865-6A5C-43D6-B0D0-794AD8336B31}" destId="{2EF1D66B-C5E8-4A2C-AD01-75525195F3DD}" srcOrd="1" destOrd="0" presId="urn:microsoft.com/office/officeart/2005/8/layout/chevron1"/>
    <dgm:cxn modelId="{B58ED194-BF83-44C1-ABDE-C6AA0ED31381}" type="presParOf" srcId="{6ECEA865-6A5C-43D6-B0D0-794AD8336B31}" destId="{779E13BB-FD7E-440F-A08A-12643FB24C82}" srcOrd="2" destOrd="0" presId="urn:microsoft.com/office/officeart/2005/8/layout/chevron1"/>
    <dgm:cxn modelId="{67835AD3-07EA-44FB-A790-72365F9469BD}" type="presParOf" srcId="{6ECEA865-6A5C-43D6-B0D0-794AD8336B31}" destId="{DDD85559-8733-455B-ABCE-F60B13FC38AF}" srcOrd="3" destOrd="0" presId="urn:microsoft.com/office/officeart/2005/8/layout/chevron1"/>
    <dgm:cxn modelId="{645FE7E1-8883-4EC5-B075-473AD9E9D959}" type="presParOf" srcId="{6ECEA865-6A5C-43D6-B0D0-794AD8336B31}" destId="{D59D9C5D-E2E7-4BAD-A7B8-8F4127A5387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AFEAB-5BB5-448A-A781-A48516C9DE24}">
      <dsp:nvSpPr>
        <dsp:cNvPr id="0" name=""/>
        <dsp:cNvSpPr/>
      </dsp:nvSpPr>
      <dsp:spPr>
        <a:xfrm rot="5400000">
          <a:off x="4733540" y="-1954645"/>
          <a:ext cx="88749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 – Devlet uygulamaları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 – Hizmetler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665650" y="156569"/>
        <a:ext cx="4979954" cy="800850"/>
      </dsp:txXfrm>
    </dsp:sp>
    <dsp:sp modelId="{E57EE4F2-AC34-40F9-91F2-86AF9F332C59}">
      <dsp:nvSpPr>
        <dsp:cNvPr id="0" name=""/>
        <dsp:cNvSpPr/>
      </dsp:nvSpPr>
      <dsp:spPr>
        <a:xfrm>
          <a:off x="71985" y="2306"/>
          <a:ext cx="2505708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Bilgi Toplumu</a:t>
          </a:r>
          <a:endParaRPr lang="tr-TR" sz="2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6140" y="56461"/>
        <a:ext cx="2397398" cy="1001063"/>
      </dsp:txXfrm>
    </dsp:sp>
    <dsp:sp modelId="{E72B39D1-E54E-457D-A29E-92B9815E9438}">
      <dsp:nvSpPr>
        <dsp:cNvPr id="0" name=""/>
        <dsp:cNvSpPr/>
      </dsp:nvSpPr>
      <dsp:spPr>
        <a:xfrm rot="5400000">
          <a:off x="4733540" y="-789803"/>
          <a:ext cx="88749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Erişim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Güvenlik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İş Süreçleri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665650" y="1321411"/>
        <a:ext cx="4979954" cy="800850"/>
      </dsp:txXfrm>
    </dsp:sp>
    <dsp:sp modelId="{1BF7E8FE-24D6-4963-84DC-2CFC8D2F3401}">
      <dsp:nvSpPr>
        <dsp:cNvPr id="0" name=""/>
        <dsp:cNvSpPr/>
      </dsp:nvSpPr>
      <dsp:spPr>
        <a:xfrm>
          <a:off x="71985" y="1167148"/>
          <a:ext cx="2505708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Teknoloji</a:t>
          </a:r>
          <a:endParaRPr lang="tr-TR" sz="2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6140" y="1221303"/>
        <a:ext cx="2397398" cy="1001063"/>
      </dsp:txXfrm>
    </dsp:sp>
    <dsp:sp modelId="{8AF2DDFD-2FD4-4146-81B0-5AEB9AD3835E}">
      <dsp:nvSpPr>
        <dsp:cNvPr id="0" name=""/>
        <dsp:cNvSpPr/>
      </dsp:nvSpPr>
      <dsp:spPr>
        <a:xfrm rot="5400000">
          <a:off x="4733540" y="375037"/>
          <a:ext cx="88749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TTK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Standartlar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Mesleki Düzenlemeler 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665650" y="2486251"/>
        <a:ext cx="4979954" cy="800850"/>
      </dsp:txXfrm>
    </dsp:sp>
    <dsp:sp modelId="{17F256DE-7651-4813-BDE1-5FECD0AC6FA6}">
      <dsp:nvSpPr>
        <dsp:cNvPr id="0" name=""/>
        <dsp:cNvSpPr/>
      </dsp:nvSpPr>
      <dsp:spPr>
        <a:xfrm>
          <a:off x="71985" y="2331990"/>
          <a:ext cx="2505708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Düzenlemeler</a:t>
          </a:r>
          <a:endParaRPr lang="tr-TR" sz="2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6140" y="2386145"/>
        <a:ext cx="2397398" cy="1001063"/>
      </dsp:txXfrm>
    </dsp:sp>
    <dsp:sp modelId="{9CC50961-6947-48AB-B05B-A726CF869146}">
      <dsp:nvSpPr>
        <dsp:cNvPr id="0" name=""/>
        <dsp:cNvSpPr/>
      </dsp:nvSpPr>
      <dsp:spPr>
        <a:xfrm rot="5400000">
          <a:off x="4733540" y="1539879"/>
          <a:ext cx="88749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Pay Sahipleri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Menfaat Sahipleri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Düzenleyici Kurumlar</a:t>
          </a:r>
          <a:endParaRPr lang="tr-T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665650" y="3651093"/>
        <a:ext cx="4979954" cy="800850"/>
      </dsp:txXfrm>
    </dsp:sp>
    <dsp:sp modelId="{B219AE66-D3F2-4A93-942C-B74BB7702644}">
      <dsp:nvSpPr>
        <dsp:cNvPr id="0" name=""/>
        <dsp:cNvSpPr/>
      </dsp:nvSpPr>
      <dsp:spPr>
        <a:xfrm>
          <a:off x="71985" y="3496832"/>
          <a:ext cx="2505708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Beklentiler</a:t>
          </a:r>
          <a:endParaRPr lang="tr-TR" sz="25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6140" y="3550987"/>
        <a:ext cx="2397398" cy="1001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dirty="0" smtClean="0"/>
              <a:t>Ali Kamil Uzun / </a:t>
            </a:r>
            <a:r>
              <a:rPr lang="tr-TR" dirty="0" smtClean="0"/>
              <a:t>Nisan </a:t>
            </a:r>
            <a:r>
              <a:rPr lang="fi-FI" dirty="0" smtClean="0"/>
              <a:t> 201</a:t>
            </a:r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C837-19B4-4277-8345-BC4E99655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4875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E2D2-2DF0-4D5B-9D1A-F472EFD6188E}" type="datetimeFigureOut">
              <a:rPr lang="tr-TR" smtClean="0"/>
              <a:t>02.04.2014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Ali Kamil Uzun / Aralık 2012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05AF3-7282-49EC-B09F-96115AEA6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117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4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21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96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7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35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9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93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7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25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51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Ali Kamil Uzun / Aralık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91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091C4B-B1C0-47B4-8892-586AD044B9F8}" type="datetime1">
              <a:rPr lang="tr-TR" smtClean="0"/>
              <a:t>02.04.2014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886E0A-34F7-42E6-A091-9322FB306FD0}" type="datetime1">
              <a:rPr lang="tr-TR" smtClean="0"/>
              <a:t>02.04.2014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Ali Kamil Uzun / Nisan 2014</a:t>
            </a:r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5F2DE-528A-4EF0-9B78-202F58D6C4EA}" type="datetime1">
              <a:rPr lang="tr-TR" smtClean="0"/>
              <a:t>02.04.2014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Ali Kamil Uzun / Nisan 2014</a:t>
            </a:r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6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32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4CD1-CEF6-4463-8710-9A4773522FFB}" type="datetime1">
              <a:rPr lang="tr-TR" smtClean="0"/>
              <a:t>02.04.2014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F075-B9EC-414D-93F0-0D9F83DC07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Ali Kamil Uzun / Nisan 2014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06869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algn="ctr"/>
            <a:fld id="{3894DCE7-4C1B-4816-8D5D-D5D98A0EE25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5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algn="ctr"/>
            <a:fld id="{3894DCE7-4C1B-4816-8D5D-D5D98A0EE25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5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algn="ctr"/>
            <a:fld id="{3894DCE7-4C1B-4816-8D5D-D5D98A0EE25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5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algn="ctr"/>
            <a:fld id="{3894DCE7-4C1B-4816-8D5D-D5D98A0EE25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5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algn="ctr"/>
            <a:fld id="{3894DCE7-4C1B-4816-8D5D-D5D98A0EE25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5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C1D3B-12D1-4DD1-8CA9-37270BA55C68}" type="datetime1">
              <a:rPr lang="tr-TR" smtClean="0"/>
              <a:t>02.04.2014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CF809-28BD-427D-AFF5-4B0B4423BF08}" type="datetime1">
              <a:rPr lang="tr-TR" smtClean="0"/>
              <a:t>02.04.2014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Ali Kamil Uzun / Nisan 2014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FC71B-6AA6-49F8-B48A-B933D382E84D}" type="datetime1">
              <a:rPr lang="tr-TR" smtClean="0"/>
              <a:t>02.04.2014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Ali Kamil Uzun / Nisan 2014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B292C-8AEF-434B-B526-9FCA47B66EE6}" type="datetime1">
              <a:rPr lang="tr-TR" smtClean="0"/>
              <a:t>02.04.2014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1" y="6381328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Kamil Uzun / Nisan 2014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93BB2-7583-45FA-98FE-1FF9408E54E9}" type="datetime1">
              <a:rPr lang="tr-TR" smtClean="0"/>
              <a:t>02.04.2014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Ali Kamil Uzun / Nisan 2014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dirty="0" smtClean="0"/>
              <a:t>Ali Kamil Uzun / Nisan 2014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Ali Kamil Uzun / Nisan 2014</a:t>
            </a: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519B4B-C742-4AB2-AC11-FB78CDCB8F2B}" type="datetime1">
              <a:rPr lang="tr-TR" smtClean="0"/>
              <a:t>02.04.2014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" y="6381328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Ali Kamil Uzun / Nisan 2014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DADC4-DC50-4B84-8C9A-D376267FC9DA}" type="datetime1">
              <a:rPr lang="tr-TR" smtClean="0"/>
              <a:t>02.04.2014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4" name="Footer Placeholder 1"/>
          <p:cNvSpPr txBox="1">
            <a:spLocks/>
          </p:cNvSpPr>
          <p:nvPr userDrawn="1"/>
        </p:nvSpPr>
        <p:spPr>
          <a:xfrm>
            <a:off x="1" y="6407944"/>
            <a:ext cx="2123728" cy="365125"/>
          </a:xfrm>
          <a:prstGeom prst="rect">
            <a:avLst/>
          </a:prstGeom>
        </p:spPr>
        <p:txBody>
          <a:bodyPr vert="horz" anchor="b"/>
          <a:lstStyle>
            <a:defPPr>
              <a:defRPr lang="tr-T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Ali Kamil Uzun / Nisan 2014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5A2DBD-AD12-4440-8BF6-0D572B8E5CC3}" type="datetime1">
              <a:rPr lang="tr-TR" smtClean="0"/>
              <a:t>02.04.2014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tr-TR" smtClean="0"/>
              <a:t>Ali Kamil Uzun / Aralık 2012</a:t>
            </a: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994F6A-0E6E-427B-85C2-C6ADBF68556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8" r:id="rId15"/>
    <p:sldLayoutId id="2147483679" r:id="rId16"/>
    <p:sldLayoutId id="214748368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2132856"/>
            <a:ext cx="8496944" cy="144016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TÜRKİYE HAKSIZ REKABET KONGRESİ</a:t>
            </a:r>
          </a:p>
          <a:p>
            <a:pPr algn="ctr"/>
            <a:endPara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Muhasebe Mesleğinde Kalite Gelişiminin Önemi</a:t>
            </a:r>
            <a:endParaRPr 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3429000"/>
            <a:ext cx="8280920" cy="31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697" rIns="91396" bIns="45697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tr-TR" sz="3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Muhasebe, Denetim ve Danışmanlık İşletmeleri için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İşyeri Hizmet ve Kalite Güvence İlke ve Esasları Hakkında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Mecburi Meslek Kararının Değerlendirilmesi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tr-TR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 </a:t>
            </a:r>
            <a:r>
              <a:rPr lang="tr-T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Kamil </a:t>
            </a:r>
            <a:r>
              <a:rPr lang="tr-T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UZUN  </a:t>
            </a:r>
          </a:p>
          <a:p>
            <a:pPr algn="ctr">
              <a:spcBef>
                <a:spcPct val="5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Türkiye İç Denetim Enstitüsü Kurucu Başkanı</a:t>
            </a:r>
            <a:endParaRPr lang="tr-T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04 Nisan 2014, Kuşadası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kuzun\Pictures\turmob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98" y="692696"/>
            <a:ext cx="3175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868236869"/>
              </p:ext>
            </p:extLst>
          </p:nvPr>
        </p:nvGraphicFramePr>
        <p:xfrm>
          <a:off x="457200" y="1628800"/>
          <a:ext cx="8363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590872" y="476672"/>
            <a:ext cx="8229600" cy="7829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50000"/>
              </a:spcBef>
            </a:pPr>
            <a:r>
              <a:rPr lang="tr-T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Mesleği Geleceğe Taşımak .…..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3240088"/>
          </a:xfrm>
        </p:spPr>
        <p:txBody>
          <a:bodyPr/>
          <a:lstStyle/>
          <a:p>
            <a:pPr algn="ctr"/>
            <a:r>
              <a:rPr lang="tr-TR" dirty="0" smtClean="0">
                <a:effectLst/>
                <a:latin typeface="Arial" pitchFamily="34" charset="0"/>
                <a:cs typeface="Arial" pitchFamily="34" charset="0"/>
              </a:rPr>
              <a:t>Her meslek insanı kendine yakışanı yapar, kalite asla tesadüf değildir…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9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12</a:t>
            </a:fld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8549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600"/>
              </a:spcBef>
            </a:pPr>
            <a:r>
              <a:rPr lang="tr-T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Şirketleşme ve Kurumsallaşmanın İşlevi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70" y="1078862"/>
            <a:ext cx="7960069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406900" y="5601290"/>
            <a:ext cx="2749276" cy="708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eaLnBrk="0" hangingPunct="0">
              <a:spcAft>
                <a:spcPct val="10000"/>
              </a:spcAft>
            </a:pPr>
            <a:r>
              <a:rPr lang="tr-T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Sürdürülebilirliğin</a:t>
            </a:r>
          </a:p>
          <a:p>
            <a:pPr algn="ctr" eaLnBrk="0" hangingPunct="0">
              <a:spcAft>
                <a:spcPct val="10000"/>
              </a:spcAft>
            </a:pPr>
            <a:r>
              <a:rPr lang="tr-T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Güvencesi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06900" y="2078220"/>
            <a:ext cx="2749276" cy="4783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eaLnBrk="0" hangingPunct="0">
              <a:spcAft>
                <a:spcPct val="10000"/>
              </a:spcAft>
            </a:pPr>
            <a:r>
              <a:rPr lang="tr-T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Şirketleşme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rot="5400000">
            <a:off x="3518155" y="2821667"/>
            <a:ext cx="2533019" cy="2743020"/>
          </a:xfrm>
          <a:prstGeom prst="homePlate">
            <a:avLst>
              <a:gd name="adj" fmla="val 25090"/>
            </a:avLst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72000" tIns="72000" rIns="432000" bIns="72000"/>
          <a:lstStyle/>
          <a:p>
            <a:pPr algn="ctr" eaLnBrk="0" hangingPunct="0">
              <a:spcAft>
                <a:spcPct val="10000"/>
              </a:spcAft>
            </a:pP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75768" y="3853904"/>
            <a:ext cx="2240369" cy="343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Kurumsallaşma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551651" y="2558021"/>
            <a:ext cx="354817" cy="36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Aft>
                <a:spcPct val="10000"/>
              </a:spcAft>
            </a:pPr>
            <a:r>
              <a:rPr lang="tr-T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9998" y="1340768"/>
            <a:ext cx="7384004" cy="400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6" tIns="45697" rIns="91396" bIns="45697" rtlCol="0">
            <a:spAutoFit/>
          </a:bodyPr>
          <a:lstStyle/>
          <a:p>
            <a:pPr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Kurumsallaşma + Büyüme + Kalite             Sürdürülebilirlik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292080" y="1452799"/>
            <a:ext cx="608883" cy="2000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9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13</a:t>
            </a:fld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5072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Geleceğe Taşımak için ….</a:t>
            </a:r>
          </a:p>
          <a:p>
            <a:pPr>
              <a:spcBef>
                <a:spcPts val="0"/>
              </a:spcBef>
            </a:pPr>
            <a:r>
              <a:rPr lang="tr-TR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Şirketleşme ve Kurumsallaşma Sürecinin Yönetilmesinde </a:t>
            </a:r>
          </a:p>
          <a:p>
            <a:pPr>
              <a:spcBef>
                <a:spcPts val="0"/>
              </a:spcBef>
            </a:pPr>
            <a:r>
              <a:rPr lang="tr-TR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Başarı Faktörleri</a:t>
            </a:r>
            <a:endParaRPr lang="en-US" sz="22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70" y="1196752"/>
            <a:ext cx="7672037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7827" y="1700808"/>
            <a:ext cx="7010400" cy="389877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SzPct val="8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Şirketleşme (Ortaklık ve güç birliği oluşumu) için;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Ortaklık Modeli ve Sözleşmesi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Kar Dağıtım Modeli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Emeklilik Planı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Yönetim ve Organizasyon Yapısı</a:t>
            </a:r>
          </a:p>
          <a:p>
            <a:pPr marL="393192" lvl="1" indent="0">
              <a:lnSpc>
                <a:spcPct val="80000"/>
              </a:lnSpc>
              <a:buSzPct val="80000"/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Kurumsallaşma sürecinin başlatılması için;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İnsan kaynağı, teknoloji ve metodoloji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İnsan Kaynakları Yönetimi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Müşteri İlişkileri Yönetimi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Şirket Yönetimi</a:t>
            </a:r>
          </a:p>
          <a:p>
            <a:pPr marL="393192" lvl="1" indent="0">
              <a:lnSpc>
                <a:spcPct val="80000"/>
              </a:lnSpc>
              <a:buSzPct val="80000"/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422910" indent="-285750">
              <a:lnSpc>
                <a:spcPct val="80000"/>
              </a:lnSpc>
              <a:buSzPct val="8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Uygulama desteği için;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Rehberlik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Eğitim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Kaynak Desteği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Doğru iş ve çözüm ortaklıkları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</a:pPr>
            <a:endParaRPr lang="tr-TR" sz="2000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</a:pPr>
            <a:endParaRPr lang="tr-TR" sz="2000" dirty="0" smtClean="0"/>
          </a:p>
          <a:p>
            <a:pPr>
              <a:spcAft>
                <a:spcPct val="10000"/>
              </a:spcAft>
              <a:buFont typeface="Wingdings 3"/>
              <a:buNone/>
            </a:pPr>
            <a:endParaRPr lang="en-US" sz="1800" dirty="0" smtClean="0">
              <a:solidFill>
                <a:srgbClr val="000066"/>
              </a:solidFill>
              <a:latin typeface="Arial" charset="0"/>
            </a:endParaRPr>
          </a:p>
          <a:p>
            <a:pPr>
              <a:buClr>
                <a:srgbClr val="336666"/>
              </a:buClr>
              <a:buFont typeface="Arial" pitchFamily="34" charset="0"/>
              <a:buChar char="•"/>
            </a:pPr>
            <a:endParaRPr lang="tr-TR" sz="18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336666"/>
              </a:buClr>
              <a:buFont typeface="Wingdings 3"/>
              <a:buNone/>
            </a:pPr>
            <a:endParaRPr lang="tr-TR" sz="18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626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2370" y="1494210"/>
            <a:ext cx="7672037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Geleceğe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Taşımak İçin ….</a:t>
            </a:r>
          </a:p>
          <a:p>
            <a:pPr>
              <a:spcBef>
                <a:spcPts val="0"/>
              </a:spcBef>
            </a:pPr>
            <a:r>
              <a:rPr lang="tr-TR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İş Yeri, Hizmet ve Kalite Güvence İlke ve Esaslarına İlişkin Meslek Kararının İşlevi</a:t>
            </a:r>
            <a:endParaRPr lang="en-US" sz="22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24112"/>
              </p:ext>
            </p:extLst>
          </p:nvPr>
        </p:nvGraphicFramePr>
        <p:xfrm>
          <a:off x="457200" y="1656041"/>
          <a:ext cx="8507288" cy="47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6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yagram 16"/>
          <p:cNvGraphicFramePr/>
          <p:nvPr>
            <p:extLst>
              <p:ext uri="{D42A27DB-BD31-4B8C-83A1-F6EECF244321}">
                <p14:modId xmlns:p14="http://schemas.microsoft.com/office/powerpoint/2010/main" val="1391600217"/>
              </p:ext>
            </p:extLst>
          </p:nvPr>
        </p:nvGraphicFramePr>
        <p:xfrm>
          <a:off x="395536" y="1628800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/>
          <p:nvPr/>
        </p:nvSpPr>
        <p:spPr>
          <a:xfrm>
            <a:off x="467544" y="1278186"/>
            <a:ext cx="7672037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70452"/>
            <a:ext cx="85072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0"/>
              </a:spcBef>
            </a:pPr>
            <a:r>
              <a:rPr lang="tr-TR" sz="2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İş Yeri, Hizmet ve Kalite Güvence İlke ve Esaslarına İlişkin Meslek Kararının Uygulama Genel Çerçevesi </a:t>
            </a:r>
            <a:endParaRPr lang="en-US" sz="22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yagram 16"/>
          <p:cNvGraphicFramePr/>
          <p:nvPr>
            <p:extLst>
              <p:ext uri="{D42A27DB-BD31-4B8C-83A1-F6EECF244321}">
                <p14:modId xmlns:p14="http://schemas.microsoft.com/office/powerpoint/2010/main" val="2321905212"/>
              </p:ext>
            </p:extLst>
          </p:nvPr>
        </p:nvGraphicFramePr>
        <p:xfrm>
          <a:off x="683568" y="1062162"/>
          <a:ext cx="8280920" cy="51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9552" y="44624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4294967295"/>
          </p:nvPr>
        </p:nvSpPr>
        <p:spPr>
          <a:xfrm>
            <a:off x="395536" y="6492875"/>
            <a:ext cx="2895600" cy="365125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85258"/>
              </p:ext>
            </p:extLst>
          </p:nvPr>
        </p:nvGraphicFramePr>
        <p:xfrm>
          <a:off x="251520" y="1556792"/>
          <a:ext cx="8496943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536"/>
                <a:gridCol w="1693699"/>
                <a:gridCol w="2403828"/>
                <a:gridCol w="1685268"/>
                <a:gridCol w="1359612"/>
              </a:tblGrid>
              <a:tr h="538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SÜREÇLER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ADIMLAR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TÜRMOB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ODALAR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MESLEK MENSUBU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80810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Birimi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457200" indent="-36671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Kurulması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Birimi Kurulması, Uygulama Usul ve Esaslarını Belirlemek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5387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36671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Çalıştay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Organizasyonu  ve Takibi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Organizasyon ve Katılım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10774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(Uygulama)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Rehberlik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 Örneği Hazırlama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 Örneğinin Meslek Mensuplarıyla Paylaşımı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 Örneği Uyarlaması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2693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36671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Dokümantasyon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</a:tbl>
          </a:graphicData>
        </a:graphic>
      </p:graphicFrame>
      <p:sp>
        <p:nvSpPr>
          <p:cNvPr id="4" name="Rectangle 5"/>
          <p:cNvSpPr/>
          <p:nvPr/>
        </p:nvSpPr>
        <p:spPr>
          <a:xfrm>
            <a:off x="572370" y="1078862"/>
            <a:ext cx="7672037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116632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572370" y="1078862"/>
            <a:ext cx="7672037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04038"/>
              </p:ext>
            </p:extLst>
          </p:nvPr>
        </p:nvGraphicFramePr>
        <p:xfrm>
          <a:off x="457200" y="764704"/>
          <a:ext cx="8435279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63"/>
                <a:gridCol w="1818038"/>
                <a:gridCol w="2033896"/>
                <a:gridCol w="1511391"/>
                <a:gridCol w="1511391"/>
              </a:tblGrid>
              <a:tr h="17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SÜREÇLER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ADIMLAR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TÜRMOB 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ODALAR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MESLEK MENSUBU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3456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Bilgilendirme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Duyurular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Yol Haritası Duyurusu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Yol Haritası Duyurusu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Takip ve Katılım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1728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Farkındalık Sunumları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Yol Haritası Sunumu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Yol Haritası Sunumu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Takip ve Katılım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51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Etkileşim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Mevzuat Entegrasyonu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Diğer Mesleki Düzenlemelerle Uyumlandırılması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Uygulamanın Takibi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Düzenlemelere Uyum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34569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Eğitim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Birimlerinin Oryantasyonu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Oryantasyon Programı Tasarımı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69138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Meslek Mensubu Eğitimi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E-Learning Tasarımı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E-Learning Uygulama (Koordinasyon-Takip)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E-Learning Katılım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5185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Koordinasyon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Odalar Arası Uygulama Birliğinin Sağlanması İçin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Çalıştay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Temsilci Belirlenmesi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9552" y="-27384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31489"/>
              </p:ext>
            </p:extLst>
          </p:nvPr>
        </p:nvGraphicFramePr>
        <p:xfrm>
          <a:off x="455882" y="846139"/>
          <a:ext cx="8508605" cy="5650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9940"/>
                <a:gridCol w="1804224"/>
                <a:gridCol w="2079384"/>
                <a:gridCol w="1429864"/>
                <a:gridCol w="1545193"/>
              </a:tblGrid>
              <a:tr h="46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SÜREÇLER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ADIMLAR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TÜRMOB 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ODALAR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MESLEK MENSUBU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4687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Belgelendirme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Eğitim Sertifikasyonu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Sertifikasyon Usul ve Esaslarının Belirlenmesi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Uygulama,  İzleme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Uyum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4687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ve Hizmet Sertifikasyonu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567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Yazılım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Uygulamaya Yönelik Yazılımlar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Uygun Yazılım Esaslarının Belirlenmesi 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(Yönetim, Denetim, Raporlama, Gözetim)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Uygun Yazılımların Kullanılması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(Yönetim ve Raporlama)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6035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Uygun Yazılımların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Geliştirilmesi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031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Kaynak Desteği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İlgili Projeler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(İşyeri Yönetim Yazılımı, Meslek Kararı Yönetim Yazılımı – Gözetim, Yönetim, Denetim, Disiplin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Vb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 Fonları,  KOSGEB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vb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Fon Kaynaklarının Araştırılması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 Fonları,  KOSGEB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vb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Fon Kaynaklarının Araştırılması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Faydalanma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9053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Projelerin Hazırlanması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Projelerin Hazırlanması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9552" y="-27384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96875" y="300038"/>
            <a:ext cx="8350250" cy="595312"/>
          </a:xfrm>
        </p:spPr>
        <p:txBody>
          <a:bodyPr>
            <a:noAutofit/>
          </a:bodyPr>
          <a:lstStyle/>
          <a:p>
            <a:pPr eaLnBrk="1" hangingPunct="1"/>
            <a:r>
              <a:rPr lang="pl-P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Lİ KAMİL UZUN, CPA, CFE, MA, CRMA, CAC</a:t>
            </a:r>
            <a:r>
              <a:rPr lang="pl-P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tr-TR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 descr="x_MG_8435"/>
          <p:cNvPicPr>
            <a:picLocks noChangeAspect="1" noChangeArrowheads="1"/>
          </p:cNvPicPr>
          <p:nvPr/>
        </p:nvPicPr>
        <p:blipFill>
          <a:blip r:embed="rId2"/>
          <a:srcRect t="4311"/>
          <a:stretch>
            <a:fillRect/>
          </a:stretch>
        </p:blipFill>
        <p:spPr bwMode="auto">
          <a:xfrm>
            <a:off x="468313" y="1274763"/>
            <a:ext cx="1773237" cy="167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5780" name="TextBox 11"/>
          <p:cNvSpPr txBox="1">
            <a:spLocks noChangeArrowheads="1"/>
          </p:cNvSpPr>
          <p:nvPr/>
        </p:nvSpPr>
        <p:spPr bwMode="auto">
          <a:xfrm>
            <a:off x="2339975" y="1212850"/>
            <a:ext cx="34861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Arial" charset="0"/>
              <a:buChar char="•"/>
            </a:pPr>
            <a:r>
              <a:rPr lang="tr-TR" sz="1200" b="1" dirty="0" err="1">
                <a:solidFill>
                  <a:srgbClr val="000000"/>
                </a:solidFill>
              </a:rPr>
              <a:t>Deloitte</a:t>
            </a:r>
            <a:r>
              <a:rPr lang="tr-TR" sz="1200" dirty="0">
                <a:solidFill>
                  <a:srgbClr val="000000"/>
                </a:solidFill>
              </a:rPr>
              <a:t> – Türkiye Yönetim Kurulu Danışmanı.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OYAK</a:t>
            </a:r>
            <a:r>
              <a:rPr lang="tr-TR" sz="1200" dirty="0">
                <a:solidFill>
                  <a:srgbClr val="000000"/>
                </a:solidFill>
              </a:rPr>
              <a:t> Mali Kontrolörlük ve Koordinasyon Grubunda Mali Kontrolör olarak görev yapmıştır.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Adana Çimento Sanayii T.A.Ş., Bolu Çimento Sanayii A.Ş., </a:t>
            </a:r>
            <a:r>
              <a:rPr lang="tr-TR" sz="1200" b="1" dirty="0" err="1">
                <a:solidFill>
                  <a:srgbClr val="000000"/>
                </a:solidFill>
              </a:rPr>
              <a:t>Hektaş</a:t>
            </a:r>
            <a:r>
              <a:rPr lang="tr-TR" sz="1200" b="1" dirty="0">
                <a:solidFill>
                  <a:srgbClr val="000000"/>
                </a:solidFill>
              </a:rPr>
              <a:t> Ticaret T.A.Ş</a:t>
            </a:r>
            <a:r>
              <a:rPr lang="tr-TR" sz="1200" dirty="0">
                <a:solidFill>
                  <a:srgbClr val="000000"/>
                </a:solidFill>
              </a:rPr>
              <a:t>. Yönetim Kurullarında Denetimden Sorumlu Komite Başkanlığı görevinde bulunmuştur.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Finans (</a:t>
            </a:r>
            <a:r>
              <a:rPr lang="tr-TR" sz="1200" b="1" dirty="0">
                <a:solidFill>
                  <a:srgbClr val="000000"/>
                </a:solidFill>
              </a:rPr>
              <a:t>Garanti Bankası, </a:t>
            </a:r>
            <a:r>
              <a:rPr lang="tr-TR" sz="1200" b="1" dirty="0" err="1">
                <a:solidFill>
                  <a:srgbClr val="000000"/>
                </a:solidFill>
              </a:rPr>
              <a:t>Interbank</a:t>
            </a:r>
            <a:r>
              <a:rPr lang="tr-TR" sz="1200" b="1" dirty="0">
                <a:solidFill>
                  <a:srgbClr val="000000"/>
                </a:solidFill>
              </a:rPr>
              <a:t>, İktisat Bankası</a:t>
            </a:r>
            <a:r>
              <a:rPr lang="tr-TR" sz="1200" dirty="0">
                <a:solidFill>
                  <a:srgbClr val="000000"/>
                </a:solidFill>
              </a:rPr>
              <a:t>) ve çeşitli endüstri kuruluşlarında; </a:t>
            </a:r>
          </a:p>
          <a:p>
            <a:pPr eaLnBrk="1" hangingPunct="1">
              <a:spcBef>
                <a:spcPct val="20000"/>
              </a:spcBef>
            </a:pPr>
            <a:r>
              <a:rPr lang="tr-TR" sz="1200" dirty="0">
                <a:solidFill>
                  <a:srgbClr val="000000"/>
                </a:solidFill>
              </a:rPr>
              <a:t>    İç denetim ve bilgi sistemleri denetimi, toplam kalite yönetimi konularında </a:t>
            </a:r>
            <a:r>
              <a:rPr lang="tr-TR" sz="1200" dirty="0" smtClean="0">
                <a:solidFill>
                  <a:srgbClr val="000000"/>
                </a:solidFill>
              </a:rPr>
              <a:t>40 yıla yaklaşan </a:t>
            </a:r>
            <a:r>
              <a:rPr lang="tr-TR" sz="1200" dirty="0">
                <a:solidFill>
                  <a:srgbClr val="000000"/>
                </a:solidFill>
              </a:rPr>
              <a:t>uygulama ve yöneticilik deneyimine sahiptir.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İnsan Kaynakları, Eğitim ve İletişim konularında üst düzey yöneticilik yapmıştır.</a:t>
            </a:r>
          </a:p>
          <a:p>
            <a:pPr eaLnBrk="1" hangingPunct="1">
              <a:spcBef>
                <a:spcPts val="288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Türkiye İç Denetim Enstitüsünün </a:t>
            </a:r>
            <a:r>
              <a:rPr lang="tr-TR" sz="1200" dirty="0">
                <a:solidFill>
                  <a:srgbClr val="000000"/>
                </a:solidFill>
              </a:rPr>
              <a:t>kurucusu olup Türkiye’de iç denetim ile ilgili mesleki örgütlenmenin sağlanması, Uluslararası İç Denetim Standartlarının Türkiye’de uygulanması ve yaygınlık kazanması, uluslararası sertifikalı iç denetim programı ve sınavının başlatılmasına öncülük etmiştir.</a:t>
            </a:r>
          </a:p>
          <a:p>
            <a:pPr eaLnBrk="1" hangingPunct="1">
              <a:spcBef>
                <a:spcPts val="288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ECIIA</a:t>
            </a:r>
            <a:r>
              <a:rPr lang="tr-TR" sz="1200" dirty="0">
                <a:solidFill>
                  <a:srgbClr val="000000"/>
                </a:solidFill>
              </a:rPr>
              <a:t> (Avrupa İç Denetim Enstitüleri Konfederasyonu) Yönetim Kurulu Üyesi olarak  görev yapmıştır.</a:t>
            </a:r>
          </a:p>
          <a:p>
            <a:pPr eaLnBrk="1" hangingPunct="1"/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75781" name="TextBox 12"/>
          <p:cNvSpPr txBox="1">
            <a:spLocks noChangeArrowheads="1"/>
          </p:cNvSpPr>
          <p:nvPr/>
        </p:nvSpPr>
        <p:spPr bwMode="auto">
          <a:xfrm>
            <a:off x="5926138" y="1204913"/>
            <a:ext cx="3019425" cy="60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60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TÜSİAD – KALDER </a:t>
            </a:r>
            <a:r>
              <a:rPr lang="tr-TR" sz="1200" dirty="0">
                <a:solidFill>
                  <a:srgbClr val="000000"/>
                </a:solidFill>
              </a:rPr>
              <a:t>Kalite Ödül Yürütme Kurulu Üyeliği yapmıştır.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Türkiye Muhasebe ve Denetim Standartları Komitesi (</a:t>
            </a:r>
            <a:r>
              <a:rPr lang="tr-TR" sz="1200" b="1" dirty="0">
                <a:solidFill>
                  <a:srgbClr val="000000"/>
                </a:solidFill>
              </a:rPr>
              <a:t>TMUDESK</a:t>
            </a:r>
            <a:r>
              <a:rPr lang="tr-TR" sz="1200" dirty="0">
                <a:solidFill>
                  <a:srgbClr val="000000"/>
                </a:solidFill>
              </a:rPr>
              <a:t>) Üyeliği görevlerinde bulunmuştur.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TÜSİAD</a:t>
            </a:r>
            <a:r>
              <a:rPr lang="tr-TR" sz="1200" dirty="0">
                <a:solidFill>
                  <a:srgbClr val="000000"/>
                </a:solidFill>
              </a:rPr>
              <a:t> – Kurumsal Yönetim Çalışma Grubu Üyesi ve İç Denetim Çalışma Grubu Başkanı.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 smtClean="0">
                <a:solidFill>
                  <a:srgbClr val="000000"/>
                </a:solidFill>
              </a:rPr>
              <a:t>CPA </a:t>
            </a:r>
            <a:r>
              <a:rPr lang="tr-TR" sz="1200" b="1" dirty="0">
                <a:solidFill>
                  <a:srgbClr val="000000"/>
                </a:solidFill>
              </a:rPr>
              <a:t>, </a:t>
            </a:r>
            <a:r>
              <a:rPr lang="tr-TR" sz="1200" b="1" dirty="0" smtClean="0">
                <a:solidFill>
                  <a:srgbClr val="000000"/>
                </a:solidFill>
              </a:rPr>
              <a:t>CFE,</a:t>
            </a:r>
            <a:r>
              <a:rPr lang="tr-TR" sz="1200" dirty="0" smtClean="0">
                <a:solidFill>
                  <a:srgbClr val="000000"/>
                </a:solidFill>
              </a:rPr>
              <a:t> </a:t>
            </a:r>
            <a:r>
              <a:rPr lang="tr-TR" sz="1200" b="1" dirty="0" smtClean="0">
                <a:solidFill>
                  <a:srgbClr val="000000"/>
                </a:solidFill>
              </a:rPr>
              <a:t>CRMA, CAC</a:t>
            </a:r>
            <a:endParaRPr lang="tr-TR" sz="12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İstanbul Üniversitesi İşletme Fakültesi Lisans ve İ.Ü. Sosyal Bilimler Enstitüsü yüksek lisans Mezunu.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Marmara Üniversitesi öğretim görevlisi.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Kurumsal Yönetim ve İç Denetim üzerine çok sayıda yazı ve makaleleri, eğitim ve seminer çalışmaları bulunmaktadır.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“Denetim Komitesi Uygulamaları” </a:t>
            </a:r>
            <a:r>
              <a:rPr lang="tr-TR" sz="1200" dirty="0">
                <a:solidFill>
                  <a:srgbClr val="000000"/>
                </a:solidFill>
              </a:rPr>
              <a:t>üzerine hazırladığı yüksek lisans (</a:t>
            </a:r>
            <a:r>
              <a:rPr lang="tr-TR" sz="1200" dirty="0" err="1">
                <a:solidFill>
                  <a:srgbClr val="000000"/>
                </a:solidFill>
              </a:rPr>
              <a:t>master</a:t>
            </a:r>
            <a:r>
              <a:rPr lang="tr-TR" sz="1200" dirty="0">
                <a:solidFill>
                  <a:srgbClr val="000000"/>
                </a:solidFill>
              </a:rPr>
              <a:t>) tez çalışması, Türkiye’de bu konuda yapılan ilk çalışmalardandır.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dirty="0">
                <a:solidFill>
                  <a:srgbClr val="000000"/>
                </a:solidFill>
              </a:rPr>
              <a:t>Dünya Gazetesi ve İ.Ü. İşletme Fakültesi tarafından </a:t>
            </a:r>
            <a:r>
              <a:rPr lang="tr-TR" sz="1200" b="1" dirty="0">
                <a:solidFill>
                  <a:srgbClr val="000000"/>
                </a:solidFill>
              </a:rPr>
              <a:t>“2007 Yılın İşletmecisi”</a:t>
            </a:r>
            <a:r>
              <a:rPr lang="tr-TR" sz="1200" dirty="0">
                <a:solidFill>
                  <a:srgbClr val="000000"/>
                </a:solidFill>
              </a:rPr>
              <a:t> seçilmiştir</a:t>
            </a:r>
            <a:r>
              <a:rPr lang="tr-TR" sz="12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 smtClean="0">
                <a:solidFill>
                  <a:srgbClr val="000000"/>
                </a:solidFill>
              </a:rPr>
              <a:t>2012 – </a:t>
            </a:r>
            <a:r>
              <a:rPr lang="tr-TR" sz="1200" b="1" dirty="0" err="1" smtClean="0">
                <a:solidFill>
                  <a:srgbClr val="000000"/>
                </a:solidFill>
              </a:rPr>
              <a:t>Rotary</a:t>
            </a:r>
            <a:r>
              <a:rPr lang="tr-TR" sz="1200" b="1" dirty="0" smtClean="0">
                <a:solidFill>
                  <a:srgbClr val="000000"/>
                </a:solidFill>
              </a:rPr>
              <a:t> Meslek Hizmet Ödülü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 smtClean="0">
                <a:solidFill>
                  <a:srgbClr val="000000"/>
                </a:solidFill>
              </a:rPr>
              <a:t>2013 – İç Denetim Farkındalık Ödülü</a:t>
            </a:r>
            <a:endParaRPr lang="tr-TR" sz="12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tr-TR" sz="1200" b="1" dirty="0">
                <a:solidFill>
                  <a:srgbClr val="000000"/>
                </a:solidFill>
              </a:rPr>
              <a:t>Karikatürist</a:t>
            </a:r>
            <a:r>
              <a:rPr lang="tr-TR" sz="12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tr-TR" sz="12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75782" name="TextBox 13"/>
          <p:cNvSpPr txBox="1">
            <a:spLocks noChangeArrowheads="1"/>
          </p:cNvSpPr>
          <p:nvPr/>
        </p:nvSpPr>
        <p:spPr bwMode="auto">
          <a:xfrm>
            <a:off x="423863" y="3254375"/>
            <a:ext cx="18954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tr-TR" sz="1100" u="sng">
                <a:solidFill>
                  <a:srgbClr val="000000"/>
                </a:solidFill>
              </a:rPr>
              <a:t>akuzun@deloitte.com</a:t>
            </a:r>
          </a:p>
          <a:p>
            <a:pPr eaLnBrk="1" hangingPunct="1">
              <a:spcBef>
                <a:spcPts val="400"/>
              </a:spcBef>
            </a:pPr>
            <a:r>
              <a:rPr lang="tr-TR" sz="1100" u="sng">
                <a:solidFill>
                  <a:srgbClr val="000000"/>
                </a:solidFill>
              </a:rPr>
              <a:t>alikamil.uzun@gmail.com</a:t>
            </a:r>
          </a:p>
          <a:p>
            <a:pPr eaLnBrk="1" hangingPunct="1">
              <a:spcBef>
                <a:spcPts val="663"/>
              </a:spcBef>
            </a:pPr>
            <a:r>
              <a:rPr lang="tr-TR" sz="1100" u="sng">
                <a:solidFill>
                  <a:srgbClr val="000000"/>
                </a:solidFill>
              </a:rPr>
              <a:t>Twitter @akuzun</a:t>
            </a:r>
          </a:p>
          <a:p>
            <a:pPr eaLnBrk="1" hangingPunct="1">
              <a:spcBef>
                <a:spcPts val="663"/>
              </a:spcBef>
            </a:pPr>
            <a:r>
              <a:rPr lang="tr-TR" sz="1100" u="sng">
                <a:solidFill>
                  <a:srgbClr val="000000"/>
                </a:solidFill>
              </a:rPr>
              <a:t>www..denetciningunlugu.</a:t>
            </a:r>
          </a:p>
          <a:p>
            <a:pPr eaLnBrk="1" hangingPunct="1">
              <a:spcBef>
                <a:spcPts val="663"/>
              </a:spcBef>
            </a:pPr>
            <a:r>
              <a:rPr lang="tr-TR" sz="1100" u="sng">
                <a:solidFill>
                  <a:srgbClr val="000000"/>
                </a:solidFill>
              </a:rPr>
              <a:t>blogspot.com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2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61730"/>
              </p:ext>
            </p:extLst>
          </p:nvPr>
        </p:nvGraphicFramePr>
        <p:xfrm>
          <a:off x="503548" y="868892"/>
          <a:ext cx="8352927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728192"/>
                <a:gridCol w="1800200"/>
                <a:gridCol w="1150887"/>
                <a:gridCol w="2161480"/>
              </a:tblGrid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SÜREÇLER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ADIMLAR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TÜRMOB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ODALAR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MESLEK MENSUBU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12931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İlke ve Esasları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Mekan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İlke ve Esaslarını Belirlemek ve 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İnceleme, Denetim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Uygun Prosedürlerin Oluşturulması ve Uygulaması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129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Güvenlik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86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Yazılım, Donanım ve Ekipman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758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İşyeri Yönetimi ile Hizmet İlke ve Esasları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Yönetimi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Yönetimi İle Hizmet İlke ve Esaslarını Belirlemek ve 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İnceleme, Denetim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Kurumsal Yönetim, İşyeri Yönetimi, İnsan Kaynakları Prosedürlerinin Oluşturulması ve Uygulaması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10345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Yönetim ve Uygulama İlke ve Esasları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Uygulama, Müşteri İlişkileri, Hizmet Tanıtım ve Pazarlama, Haksız Rekabet ve Reklam Yasağı Politika ve Prosedürlerinin Oluşturulması ve Uygulaması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9552" y="44624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66103"/>
              </p:ext>
            </p:extLst>
          </p:nvPr>
        </p:nvGraphicFramePr>
        <p:xfrm>
          <a:off x="179512" y="908720"/>
          <a:ext cx="8856985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420"/>
                <a:gridCol w="1679773"/>
                <a:gridCol w="2639624"/>
                <a:gridCol w="1467084"/>
                <a:gridCol w="1467084"/>
              </a:tblGrid>
              <a:tr h="12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SÜREÇLER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ADIMLAR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TÜRMOB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ODALAR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MESLEK MENSUBU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1293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İlke ve Esasları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Mekan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İşyeri İlke ve Esaslarını Belirlemek ve 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İnceleme, Denetim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Uygun Prosedürlerin Oluşturulması ve Uygulaması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129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Güvenlik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79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ve Kalite Güvence İlke ve Esasları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Gözetim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Gözetim Usul ve Esaslarını Belirlemek ve 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Beyan ve Raporlama Yükümlülükleri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3879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İnceleme ve Denetim Usul ve Esaslarını Belirlemek ve 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İnceleme, Denetim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79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Kalite Güvence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Kalite Güvence Usul ve Esaslarını Belirlemek ve İzleme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İnceleme, Denetim ve Raporlama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Beyan ve Raporlama Yükümlülükleri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3879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İkincil Düzenlemeler</a:t>
                      </a:r>
                      <a:endParaRPr lang="tr-TR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Uygulamanın Yönlendirilmesi ve Uygulama Birliğinin Sağlanması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Birimi Kurulması, Uygulama Usul ve Esasları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Uygulamanın Takibi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Düzenlemelere Uyum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</a:tr>
              <a:tr h="2586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Gözetim Birimi Kurulması, Uygulama Usul ve Esasları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86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Hizmet Kalite Güvence Usul ve Esasları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01" marR="46001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9552" y="116632"/>
            <a:ext cx="828092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tr-T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Mesleği </a:t>
            </a:r>
            <a:r>
              <a:rPr lang="tr-T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Geleceğe Taşımak İçin ….</a:t>
            </a:r>
          </a:p>
          <a:p>
            <a:pPr>
              <a:spcBef>
                <a:spcPts val="600"/>
              </a:spcBef>
            </a:pPr>
            <a:r>
              <a:rPr lang="tr-TR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Kararı Uyumlandırma Yol Haritası</a:t>
            </a:r>
            <a:endParaRPr lang="en-US" sz="2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00494"/>
              </p:ext>
            </p:extLst>
          </p:nvPr>
        </p:nvGraphicFramePr>
        <p:xfrm>
          <a:off x="457200" y="1268760"/>
          <a:ext cx="8496944" cy="207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175659"/>
              </p:ext>
            </p:extLst>
          </p:nvPr>
        </p:nvGraphicFramePr>
        <p:xfrm>
          <a:off x="395536" y="3131751"/>
          <a:ext cx="8568952" cy="207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32870"/>
              </p:ext>
            </p:extLst>
          </p:nvPr>
        </p:nvGraphicFramePr>
        <p:xfrm>
          <a:off x="457200" y="2586802"/>
          <a:ext cx="7931224" cy="472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1224"/>
              </a:tblGrid>
              <a:tr h="47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 SON TARİHİ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17613"/>
              </p:ext>
            </p:extLst>
          </p:nvPr>
        </p:nvGraphicFramePr>
        <p:xfrm>
          <a:off x="395536" y="4437112"/>
          <a:ext cx="7992888" cy="148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8"/>
              </a:tblGrid>
              <a:tr h="709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UYGULAMA GÖZDEN GEÇİRME SON TARİHİ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/>
                </a:tc>
              </a:tr>
              <a:tr h="77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HAZİRAN 2015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487" marR="61487" marT="0" marB="0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akuzun\Desktop\91514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49275"/>
            <a:ext cx="8196263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 descr="C:\Users\akuzun\Desktop\115036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649538"/>
            <a:ext cx="10080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akuzun\Desktop\123046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2763"/>
            <a:ext cx="7829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7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25</a:t>
            </a:fld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Birlikte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başarabiliriz…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71" y="764704"/>
            <a:ext cx="7128792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1872" y="1196752"/>
            <a:ext cx="7224464" cy="489654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Değişim ve geleceğin yönetilmesinde başarı faktörleri:</a:t>
            </a:r>
          </a:p>
          <a:p>
            <a:pPr>
              <a:buFont typeface="Wingdings 3"/>
              <a:buNone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«Güncel kalma, farklı olma, gelecekte var olma isteği»</a:t>
            </a:r>
          </a:p>
          <a:p>
            <a:pPr>
              <a:buFont typeface="Wingdings 3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White">
          <a:xfrm>
            <a:off x="1184897" y="1988840"/>
            <a:ext cx="3838575" cy="3911600"/>
          </a:xfrm>
          <a:custGeom>
            <a:avLst/>
            <a:gdLst>
              <a:gd name="T0" fmla="*/ 2147483647 w 1934"/>
              <a:gd name="T1" fmla="*/ 2147483647 h 1970"/>
              <a:gd name="T2" fmla="*/ 0 w 1934"/>
              <a:gd name="T3" fmla="*/ 2147483647 h 1970"/>
              <a:gd name="T4" fmla="*/ 0 w 1934"/>
              <a:gd name="T5" fmla="*/ 0 h 1970"/>
              <a:gd name="T6" fmla="*/ 2147483647 w 1934"/>
              <a:gd name="T7" fmla="*/ 0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2147483647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2147483647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 lIns="36000" tIns="36000" rIns="1188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28625" indent="2857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5556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9050" indent="8255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7675" indent="11112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/>
              <a:t>Bakış açısı </a:t>
            </a:r>
          </a:p>
          <a:p>
            <a:pPr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/>
              <a:t>Self motivasyon</a:t>
            </a:r>
          </a:p>
          <a:p>
            <a:pPr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/>
              <a:t>Eğitim ve iletişim</a:t>
            </a:r>
          </a:p>
          <a:p>
            <a:pPr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/>
              <a:t>Organize </a:t>
            </a:r>
            <a:r>
              <a:rPr lang="tr-TR" sz="1400" dirty="0" smtClean="0"/>
              <a:t>olma</a:t>
            </a:r>
          </a:p>
          <a:p>
            <a:pPr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 smtClean="0"/>
              <a:t>Güç birliği</a:t>
            </a:r>
            <a:endParaRPr lang="tr-TR" sz="1400" dirty="0"/>
          </a:p>
        </p:txBody>
      </p:sp>
      <p:sp>
        <p:nvSpPr>
          <p:cNvPr id="11" name="Freeform 10"/>
          <p:cNvSpPr>
            <a:spLocks/>
          </p:cNvSpPr>
          <p:nvPr/>
        </p:nvSpPr>
        <p:spPr bwMode="blackWhite">
          <a:xfrm>
            <a:off x="3972197" y="1988840"/>
            <a:ext cx="3840163" cy="3911600"/>
          </a:xfrm>
          <a:custGeom>
            <a:avLst/>
            <a:gdLst>
              <a:gd name="T0" fmla="*/ 2147483647 w 1934"/>
              <a:gd name="T1" fmla="*/ 0 h 1970"/>
              <a:gd name="T2" fmla="*/ 2147483647 w 1934"/>
              <a:gd name="T3" fmla="*/ 0 h 1970"/>
              <a:gd name="T4" fmla="*/ 2147483647 w 1934"/>
              <a:gd name="T5" fmla="*/ 2147483647 h 1970"/>
              <a:gd name="T6" fmla="*/ 2147483647 w 1934"/>
              <a:gd name="T7" fmla="*/ 2147483647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0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 lIns="111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28625" indent="2857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5556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9050" indent="8255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7675" indent="11112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indent="-285750"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 smtClean="0"/>
              <a:t>Vizyon</a:t>
            </a:r>
          </a:p>
          <a:p>
            <a:pPr marL="285750" indent="-285750"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/>
              <a:t>Bir adım önde olma</a:t>
            </a:r>
            <a:r>
              <a:rPr lang="tr-TR" sz="1400" dirty="0" smtClean="0"/>
              <a:t>...</a:t>
            </a:r>
          </a:p>
          <a:p>
            <a:pPr marL="285750" indent="-285750"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 smtClean="0"/>
              <a:t>Fark </a:t>
            </a:r>
            <a:r>
              <a:rPr lang="tr-TR" sz="1400" dirty="0"/>
              <a:t>ve Değer </a:t>
            </a:r>
            <a:r>
              <a:rPr lang="tr-TR" sz="1400" dirty="0" smtClean="0"/>
              <a:t>Yaratma</a:t>
            </a:r>
          </a:p>
          <a:p>
            <a:pPr marL="285750" indent="-285750"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 smtClean="0"/>
              <a:t>Güncel kalma</a:t>
            </a:r>
          </a:p>
          <a:p>
            <a:pPr marL="285750" indent="-285750">
              <a:lnSpc>
                <a:spcPct val="200000"/>
              </a:lnSpc>
              <a:buSzPct val="150000"/>
              <a:buFont typeface="Wingdings" pitchFamily="2" charset="2"/>
              <a:buChar char="ü"/>
            </a:pPr>
            <a:r>
              <a:rPr lang="tr-TR" sz="1400" dirty="0" smtClean="0"/>
              <a:t>Sinerji</a:t>
            </a:r>
            <a:endParaRPr lang="tr-TR" sz="1400" dirty="0"/>
          </a:p>
        </p:txBody>
      </p:sp>
      <p:pic>
        <p:nvPicPr>
          <p:cNvPr id="12" name="Picture 11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88" y="-1318593"/>
            <a:ext cx="1460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26</a:t>
            </a:fld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Görüş ve öneriler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71" y="764704"/>
            <a:ext cx="7128792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9" name="5 Grup"/>
          <p:cNvGrpSpPr/>
          <p:nvPr/>
        </p:nvGrpSpPr>
        <p:grpSpPr>
          <a:xfrm>
            <a:off x="1259633" y="1052737"/>
            <a:ext cx="6480720" cy="5112562"/>
            <a:chOff x="1365034" y="950905"/>
            <a:chExt cx="5502780" cy="5019215"/>
          </a:xfrm>
        </p:grpSpPr>
        <p:sp>
          <p:nvSpPr>
            <p:cNvPr id="10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709905" y="2176300"/>
              <a:ext cx="2167317" cy="393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defTabSz="858305"/>
              <a:r>
                <a:rPr lang="tr-TR" sz="1400" b="1" dirty="0">
                  <a:solidFill>
                    <a:schemeClr val="tx2"/>
                  </a:solidFill>
                </a:rPr>
                <a:t> Kollektif Süreç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437186" y="3303660"/>
              <a:ext cx="1298659" cy="329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1400" b="1" dirty="0">
                  <a:solidFill>
                    <a:schemeClr val="tx2"/>
                  </a:solidFill>
                </a:rPr>
                <a:t>   Öğrenme ve</a:t>
              </a:r>
              <a:br>
                <a:rPr lang="tr-TR" sz="1400" b="1" dirty="0">
                  <a:solidFill>
                    <a:schemeClr val="tx2"/>
                  </a:solidFill>
                </a:rPr>
              </a:br>
              <a:r>
                <a:rPr lang="tr-TR" sz="1400" b="1" dirty="0">
                  <a:solidFill>
                    <a:schemeClr val="tx2"/>
                  </a:solidFill>
                </a:rPr>
                <a:t>Değişim Süreci</a:t>
              </a:r>
            </a:p>
            <a:p>
              <a:pPr marL="160843" lvl="1" indent="-160843" defTabSz="858305"/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440068" y="4585071"/>
              <a:ext cx="2310170" cy="329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1400" b="1" dirty="0">
                  <a:solidFill>
                    <a:schemeClr val="tx2"/>
                  </a:solidFill>
                </a:rPr>
                <a:t>   Geçiş ve Uyum </a:t>
              </a:r>
              <a:br>
                <a:rPr lang="tr-TR" sz="1400" b="1" dirty="0">
                  <a:solidFill>
                    <a:schemeClr val="tx2"/>
                  </a:solidFill>
                </a:rPr>
              </a:br>
              <a:r>
                <a:rPr lang="tr-TR" sz="1400" b="1" dirty="0">
                  <a:solidFill>
                    <a:schemeClr val="tx2"/>
                  </a:solidFill>
                </a:rPr>
                <a:t>Maliyeti</a:t>
              </a: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blackWhite">
            <a:xfrm>
              <a:off x="2953732" y="2569825"/>
              <a:ext cx="2041779" cy="190461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1974" tIns="40987" rIns="81974" bIns="40987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solidFill>
                  <a:schemeClr val="accent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blackWhite">
            <a:xfrm>
              <a:off x="1682485" y="1837394"/>
              <a:ext cx="2343357" cy="732435"/>
            </a:xfrm>
            <a:custGeom>
              <a:avLst/>
              <a:gdLst>
                <a:gd name="T0" fmla="*/ 2147483647 w 1239"/>
                <a:gd name="T1" fmla="*/ 2147483647 h 195"/>
                <a:gd name="T2" fmla="*/ 2147483647 w 1239"/>
                <a:gd name="T3" fmla="*/ 0 h 195"/>
                <a:gd name="T4" fmla="*/ 0 w 1239"/>
                <a:gd name="T5" fmla="*/ 0 h 195"/>
                <a:gd name="T6" fmla="*/ 0 60000 65536"/>
                <a:gd name="T7" fmla="*/ 0 60000 65536"/>
                <a:gd name="T8" fmla="*/ 0 60000 65536"/>
                <a:gd name="T9" fmla="*/ 0 w 1239"/>
                <a:gd name="T10" fmla="*/ 0 h 195"/>
                <a:gd name="T11" fmla="*/ 1239 w 1239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9" h="195">
                  <a:moveTo>
                    <a:pt x="1238" y="194"/>
                  </a:moveTo>
                  <a:lnTo>
                    <a:pt x="1047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White">
            <a:xfrm>
              <a:off x="4025842" y="1837394"/>
              <a:ext cx="2041780" cy="732435"/>
            </a:xfrm>
            <a:custGeom>
              <a:avLst/>
              <a:gdLst>
                <a:gd name="T0" fmla="*/ 0 w 1233"/>
                <a:gd name="T1" fmla="*/ 2147483647 h 198"/>
                <a:gd name="T2" fmla="*/ 2147483647 w 1233"/>
                <a:gd name="T3" fmla="*/ 0 h 198"/>
                <a:gd name="T4" fmla="*/ 2147483647 w 1233"/>
                <a:gd name="T5" fmla="*/ 0 h 198"/>
                <a:gd name="T6" fmla="*/ 0 60000 65536"/>
                <a:gd name="T7" fmla="*/ 0 60000 65536"/>
                <a:gd name="T8" fmla="*/ 0 60000 65536"/>
                <a:gd name="T9" fmla="*/ 0 w 1233"/>
                <a:gd name="T10" fmla="*/ 0 h 198"/>
                <a:gd name="T11" fmla="*/ 1233 w 1233"/>
                <a:gd name="T12" fmla="*/ 198 h 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3" h="198">
                  <a:moveTo>
                    <a:pt x="0" y="197"/>
                  </a:moveTo>
                  <a:lnTo>
                    <a:pt x="185" y="0"/>
                  </a:lnTo>
                  <a:lnTo>
                    <a:pt x="1232" y="0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6" name="Freeform 3"/>
            <p:cNvSpPr>
              <a:spLocks/>
            </p:cNvSpPr>
            <p:nvPr/>
          </p:nvSpPr>
          <p:spPr bwMode="blackWhite">
            <a:xfrm>
              <a:off x="1682484" y="2863923"/>
              <a:ext cx="1271243" cy="659611"/>
            </a:xfrm>
            <a:custGeom>
              <a:avLst/>
              <a:gdLst>
                <a:gd name="T0" fmla="*/ 2147483647 w 831"/>
                <a:gd name="T1" fmla="*/ 2147483647 h 182"/>
                <a:gd name="T2" fmla="*/ 2147483647 w 831"/>
                <a:gd name="T3" fmla="*/ 0 h 182"/>
                <a:gd name="T4" fmla="*/ 0 w 831"/>
                <a:gd name="T5" fmla="*/ 0 h 182"/>
                <a:gd name="T6" fmla="*/ 0 60000 65536"/>
                <a:gd name="T7" fmla="*/ 0 60000 65536"/>
                <a:gd name="T8" fmla="*/ 0 60000 65536"/>
                <a:gd name="T9" fmla="*/ 0 w 831"/>
                <a:gd name="T10" fmla="*/ 0 h 182"/>
                <a:gd name="T11" fmla="*/ 831 w 831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182">
                  <a:moveTo>
                    <a:pt x="830" y="181"/>
                  </a:moveTo>
                  <a:lnTo>
                    <a:pt x="639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blackWhite">
            <a:xfrm>
              <a:off x="1682484" y="3523535"/>
              <a:ext cx="1271243" cy="714229"/>
            </a:xfrm>
            <a:custGeom>
              <a:avLst/>
              <a:gdLst>
                <a:gd name="T0" fmla="*/ 2147483647 w 825"/>
                <a:gd name="T1" fmla="*/ 0 h 182"/>
                <a:gd name="T2" fmla="*/ 2147483647 w 825"/>
                <a:gd name="T3" fmla="*/ 2147483647 h 182"/>
                <a:gd name="T4" fmla="*/ 0 w 825"/>
                <a:gd name="T5" fmla="*/ 2147483647 h 182"/>
                <a:gd name="T6" fmla="*/ 0 60000 65536"/>
                <a:gd name="T7" fmla="*/ 0 60000 65536"/>
                <a:gd name="T8" fmla="*/ 0 60000 65536"/>
                <a:gd name="T9" fmla="*/ 0 w 825"/>
                <a:gd name="T10" fmla="*/ 0 h 182"/>
                <a:gd name="T11" fmla="*/ 825 w 825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5" h="182">
                  <a:moveTo>
                    <a:pt x="824" y="0"/>
                  </a:moveTo>
                  <a:lnTo>
                    <a:pt x="639" y="181"/>
                  </a:lnTo>
                  <a:lnTo>
                    <a:pt x="0" y="181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blackWhite">
            <a:xfrm>
              <a:off x="1624766" y="4474440"/>
              <a:ext cx="2406847" cy="658211"/>
            </a:xfrm>
            <a:custGeom>
              <a:avLst/>
              <a:gdLst>
                <a:gd name="T0" fmla="*/ 2147483647 w 1240"/>
                <a:gd name="T1" fmla="*/ 0 h 185"/>
                <a:gd name="T2" fmla="*/ 2147483647 w 1240"/>
                <a:gd name="T3" fmla="*/ 2147483647 h 185"/>
                <a:gd name="T4" fmla="*/ 0 w 1240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1240"/>
                <a:gd name="T10" fmla="*/ 0 h 185"/>
                <a:gd name="T11" fmla="*/ 1240 w 1240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0" h="185">
                  <a:moveTo>
                    <a:pt x="1239" y="0"/>
                  </a:moveTo>
                  <a:lnTo>
                    <a:pt x="1047" y="184"/>
                  </a:lnTo>
                  <a:lnTo>
                    <a:pt x="0" y="184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600137" y="4621484"/>
              <a:ext cx="2021579" cy="329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defTabSz="858305"/>
              <a:r>
                <a:rPr lang="tr-TR" sz="1400" b="1" dirty="0">
                  <a:solidFill>
                    <a:schemeClr val="tx2"/>
                  </a:solidFill>
                </a:rPr>
                <a:t> Sistematik Olma</a:t>
              </a: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blackWhite">
            <a:xfrm>
              <a:off x="5008494" y="2791096"/>
              <a:ext cx="1134162" cy="655410"/>
            </a:xfrm>
            <a:custGeom>
              <a:avLst/>
              <a:gdLst>
                <a:gd name="T0" fmla="*/ 0 w 831"/>
                <a:gd name="T1" fmla="*/ 2147483647 h 182"/>
                <a:gd name="T2" fmla="*/ 2147483647 w 831"/>
                <a:gd name="T3" fmla="*/ 0 h 182"/>
                <a:gd name="T4" fmla="*/ 2147483647 w 831"/>
                <a:gd name="T5" fmla="*/ 0 h 182"/>
                <a:gd name="T6" fmla="*/ 0 60000 65536"/>
                <a:gd name="T7" fmla="*/ 0 60000 65536"/>
                <a:gd name="T8" fmla="*/ 0 60000 65536"/>
                <a:gd name="T9" fmla="*/ 0 w 831"/>
                <a:gd name="T10" fmla="*/ 0 h 182"/>
                <a:gd name="T11" fmla="*/ 831 w 831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182">
                  <a:moveTo>
                    <a:pt x="0" y="181"/>
                  </a:moveTo>
                  <a:lnTo>
                    <a:pt x="191" y="0"/>
                  </a:lnTo>
                  <a:lnTo>
                    <a:pt x="830" y="0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blackWhite">
            <a:xfrm>
              <a:off x="5008494" y="3449307"/>
              <a:ext cx="1134162" cy="722632"/>
            </a:xfrm>
            <a:custGeom>
              <a:avLst/>
              <a:gdLst>
                <a:gd name="T0" fmla="*/ 0 w 835"/>
                <a:gd name="T1" fmla="*/ 0 h 183"/>
                <a:gd name="T2" fmla="*/ 2147483647 w 835"/>
                <a:gd name="T3" fmla="*/ 2147483647 h 183"/>
                <a:gd name="T4" fmla="*/ 2147483647 w 835"/>
                <a:gd name="T5" fmla="*/ 2147483647 h 183"/>
                <a:gd name="T6" fmla="*/ 0 60000 65536"/>
                <a:gd name="T7" fmla="*/ 0 60000 65536"/>
                <a:gd name="T8" fmla="*/ 0 60000 65536"/>
                <a:gd name="T9" fmla="*/ 0 w 835"/>
                <a:gd name="T10" fmla="*/ 0 h 183"/>
                <a:gd name="T11" fmla="*/ 835 w 835"/>
                <a:gd name="T12" fmla="*/ 183 h 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5" h="183">
                  <a:moveTo>
                    <a:pt x="0" y="0"/>
                  </a:moveTo>
                  <a:lnTo>
                    <a:pt x="196" y="182"/>
                  </a:lnTo>
                  <a:lnTo>
                    <a:pt x="834" y="182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blackWhite">
            <a:xfrm>
              <a:off x="4025846" y="4474440"/>
              <a:ext cx="2191848" cy="658211"/>
            </a:xfrm>
            <a:custGeom>
              <a:avLst/>
              <a:gdLst>
                <a:gd name="T0" fmla="*/ 0 w 1232"/>
                <a:gd name="T1" fmla="*/ 0 h 185"/>
                <a:gd name="T2" fmla="*/ 2147483647 w 1232"/>
                <a:gd name="T3" fmla="*/ 2147483647 h 185"/>
                <a:gd name="T4" fmla="*/ 2147483647 w 1232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1232"/>
                <a:gd name="T10" fmla="*/ 0 h 185"/>
                <a:gd name="T11" fmla="*/ 1232 w 123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2" h="185">
                  <a:moveTo>
                    <a:pt x="0" y="0"/>
                  </a:moveTo>
                  <a:lnTo>
                    <a:pt x="184" y="184"/>
                  </a:lnTo>
                  <a:lnTo>
                    <a:pt x="1231" y="184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blackWhite">
            <a:xfrm>
              <a:off x="1670941" y="4488445"/>
              <a:ext cx="2362116" cy="1481675"/>
            </a:xfrm>
            <a:custGeom>
              <a:avLst/>
              <a:gdLst>
                <a:gd name="T0" fmla="*/ 2147483647 w 1240"/>
                <a:gd name="T1" fmla="*/ 0 h 185"/>
                <a:gd name="T2" fmla="*/ 2147483647 w 1240"/>
                <a:gd name="T3" fmla="*/ 2147483647 h 185"/>
                <a:gd name="T4" fmla="*/ 0 w 1240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1240"/>
                <a:gd name="T10" fmla="*/ 0 h 185"/>
                <a:gd name="T11" fmla="*/ 1240 w 1240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0" h="185">
                  <a:moveTo>
                    <a:pt x="1239" y="0"/>
                  </a:moveTo>
                  <a:lnTo>
                    <a:pt x="1047" y="184"/>
                  </a:lnTo>
                  <a:lnTo>
                    <a:pt x="0" y="184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076312" y="3240639"/>
              <a:ext cx="1671877" cy="4383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1400" b="1" dirty="0">
                  <a:solidFill>
                    <a:schemeClr val="tx2"/>
                  </a:solidFill>
                </a:rPr>
                <a:t>    Doğru İş ve Çözüm Ortaklıkları</a:t>
              </a:r>
            </a:p>
            <a:p>
              <a:pPr marL="160843" lvl="1" indent="-160843" defTabSz="858305"/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467386" y="2058662"/>
              <a:ext cx="2116814" cy="329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1400" b="1" dirty="0">
                  <a:solidFill>
                    <a:schemeClr val="tx2"/>
                  </a:solidFill>
                </a:rPr>
                <a:t>   Rekabet ve Farklılaşma Süreci</a:t>
              </a:r>
            </a:p>
            <a:p>
              <a:pPr marL="160843" lvl="1" indent="-160843" defTabSz="858305"/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White">
            <a:xfrm>
              <a:off x="4031615" y="4501043"/>
              <a:ext cx="2343357" cy="1469072"/>
            </a:xfrm>
            <a:custGeom>
              <a:avLst/>
              <a:gdLst>
                <a:gd name="T0" fmla="*/ 0 w 1232"/>
                <a:gd name="T1" fmla="*/ 0 h 185"/>
                <a:gd name="T2" fmla="*/ 2147483647 w 1232"/>
                <a:gd name="T3" fmla="*/ 2147483647 h 185"/>
                <a:gd name="T4" fmla="*/ 2147483647 w 1232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1232"/>
                <a:gd name="T10" fmla="*/ 0 h 185"/>
                <a:gd name="T11" fmla="*/ 1232 w 123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2" h="185">
                  <a:moveTo>
                    <a:pt x="0" y="0"/>
                  </a:moveTo>
                  <a:lnTo>
                    <a:pt x="184" y="184"/>
                  </a:lnTo>
                  <a:lnTo>
                    <a:pt x="1231" y="184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365034" y="5272696"/>
              <a:ext cx="2310170" cy="3277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1400" b="1" dirty="0">
                  <a:solidFill>
                    <a:schemeClr val="tx2"/>
                  </a:solidFill>
                </a:rPr>
                <a:t>    </a:t>
              </a:r>
              <a:r>
                <a:rPr lang="tr-TR" sz="1400" b="1" dirty="0" smtClean="0">
                  <a:solidFill>
                    <a:schemeClr val="tx2"/>
                  </a:solidFill>
                </a:rPr>
                <a:t>Motivasyon ve İletişim</a:t>
              </a:r>
              <a:endParaRPr lang="tr-TR" sz="1400" b="1" dirty="0">
                <a:solidFill>
                  <a:schemeClr val="tx2"/>
                </a:solidFill>
              </a:endParaRPr>
            </a:p>
            <a:p>
              <a:pPr marL="160843" lvl="1" indent="-160843" algn="ctr" defTabSz="858305"/>
              <a:endParaRPr lang="tr-T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412553" y="5272696"/>
              <a:ext cx="2021579" cy="3277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1400" b="1" dirty="0">
                  <a:solidFill>
                    <a:schemeClr val="tx2"/>
                  </a:solidFill>
                </a:rPr>
                <a:t>    </a:t>
              </a:r>
              <a:r>
                <a:rPr lang="tr-TR" sz="1400" b="1" dirty="0" smtClean="0">
                  <a:solidFill>
                    <a:schemeClr val="tx2"/>
                  </a:solidFill>
                </a:rPr>
                <a:t>Sürdürülebilirliğin </a:t>
              </a:r>
              <a:r>
                <a:rPr lang="tr-TR" sz="1400" b="1" dirty="0">
                  <a:solidFill>
                    <a:schemeClr val="tx2"/>
                  </a:solidFill>
                </a:rPr>
                <a:t>Güvencesi</a:t>
              </a: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blackWhite">
            <a:xfrm>
              <a:off x="1669503" y="950905"/>
              <a:ext cx="2362115" cy="1550297"/>
            </a:xfrm>
            <a:custGeom>
              <a:avLst/>
              <a:gdLst>
                <a:gd name="T0" fmla="*/ 2147483647 w 1239"/>
                <a:gd name="T1" fmla="*/ 2147483647 h 195"/>
                <a:gd name="T2" fmla="*/ 2147483647 w 1239"/>
                <a:gd name="T3" fmla="*/ 0 h 195"/>
                <a:gd name="T4" fmla="*/ 0 w 1239"/>
                <a:gd name="T5" fmla="*/ 0 h 195"/>
                <a:gd name="T6" fmla="*/ 0 60000 65536"/>
                <a:gd name="T7" fmla="*/ 0 60000 65536"/>
                <a:gd name="T8" fmla="*/ 0 60000 65536"/>
                <a:gd name="T9" fmla="*/ 0 w 1239"/>
                <a:gd name="T10" fmla="*/ 0 h 195"/>
                <a:gd name="T11" fmla="*/ 1239 w 1239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9" h="195">
                  <a:moveTo>
                    <a:pt x="1238" y="194"/>
                  </a:moveTo>
                  <a:lnTo>
                    <a:pt x="1047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blackWhite">
            <a:xfrm>
              <a:off x="4031615" y="950905"/>
              <a:ext cx="2263995" cy="1550297"/>
            </a:xfrm>
            <a:custGeom>
              <a:avLst/>
              <a:gdLst>
                <a:gd name="T0" fmla="*/ 0 w 1233"/>
                <a:gd name="T1" fmla="*/ 2147483647 h 198"/>
                <a:gd name="T2" fmla="*/ 2147483647 w 1233"/>
                <a:gd name="T3" fmla="*/ 0 h 198"/>
                <a:gd name="T4" fmla="*/ 2147483647 w 1233"/>
                <a:gd name="T5" fmla="*/ 0 h 198"/>
                <a:gd name="T6" fmla="*/ 0 60000 65536"/>
                <a:gd name="T7" fmla="*/ 0 60000 65536"/>
                <a:gd name="T8" fmla="*/ 0 60000 65536"/>
                <a:gd name="T9" fmla="*/ 0 w 1233"/>
                <a:gd name="T10" fmla="*/ 0 h 198"/>
                <a:gd name="T11" fmla="*/ 1233 w 1233"/>
                <a:gd name="T12" fmla="*/ 198 h 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3" h="198">
                  <a:moveTo>
                    <a:pt x="0" y="197"/>
                  </a:moveTo>
                  <a:lnTo>
                    <a:pt x="185" y="0"/>
                  </a:lnTo>
                  <a:lnTo>
                    <a:pt x="1232" y="0"/>
                  </a:lnTo>
                </a:path>
              </a:pathLst>
            </a:custGeom>
            <a:noFill/>
            <a:ln w="38100" cap="rnd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lIns="81973" tIns="40987" rIns="81973" bIns="40987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669503" y="1246404"/>
              <a:ext cx="2167317" cy="3949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defTabSz="858305"/>
              <a:r>
                <a:rPr lang="tr-TR" sz="1200" b="1" dirty="0">
                  <a:solidFill>
                    <a:schemeClr val="tx2"/>
                  </a:solidFill>
                </a:rPr>
                <a:t> </a:t>
              </a:r>
              <a:r>
                <a:rPr lang="tr-TR" sz="1400" b="1" dirty="0">
                  <a:solidFill>
                    <a:schemeClr val="tx2"/>
                  </a:solidFill>
                </a:rPr>
                <a:t>Katma Değer Yaratma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700497" y="1246404"/>
              <a:ext cx="2167317" cy="3949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defTabSz="858305"/>
              <a:r>
                <a:rPr lang="tr-TR" sz="1400" b="1" dirty="0">
                  <a:solidFill>
                    <a:schemeClr val="tx2"/>
                  </a:solidFill>
                </a:rPr>
                <a:t> Proaktif Olma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214098" y="3326772"/>
              <a:ext cx="1623488" cy="393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60843" lvl="1" indent="-160843" algn="ctr" defTabSz="858305"/>
              <a:r>
                <a:rPr lang="tr-TR" sz="3200" b="1" dirty="0" smtClean="0">
                  <a:solidFill>
                    <a:schemeClr val="bg1"/>
                  </a:solidFill>
                </a:rPr>
                <a:t>Vizyon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3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27</a:t>
            </a:fld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Birlikte başarmak / Ektiğimizi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biçmek…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71" y="764704"/>
            <a:ext cx="7128792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11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88" y="-1318593"/>
            <a:ext cx="14605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8288"/>
            <a:ext cx="3655003" cy="4326478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8287"/>
            <a:ext cx="3503492" cy="4318985"/>
          </a:xfrm>
          <a:prstGeom prst="rect">
            <a:avLst/>
          </a:prstGeom>
          <a:noFill/>
          <a:ln w="50800">
            <a:solidFill>
              <a:srgbClr val="33CC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6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92150"/>
            <a:ext cx="8208962" cy="5832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b="1" dirty="0" smtClean="0">
                <a:solidFill>
                  <a:srgbClr val="002060"/>
                </a:solidFill>
                <a:latin typeface="Arial Black" pitchFamily="34" charset="0"/>
              </a:rPr>
              <a:t>Teşekkürler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tr-TR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1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C:\Users\Johanna Lynn\AppData\Local\Microsoft\Windows\Temporary Internet Files\Content.IE5\9GUVISTP\MP900442981[1].jpg"/>
          <p:cNvPicPr>
            <a:picLocks noChangeAspect="1" noChangeArrowheads="1"/>
          </p:cNvPicPr>
          <p:nvPr/>
        </p:nvPicPr>
        <p:blipFill>
          <a:blip r:embed="rId2"/>
          <a:srcRect b="4604"/>
          <a:stretch>
            <a:fillRect/>
          </a:stretch>
        </p:blipFill>
        <p:spPr bwMode="auto">
          <a:xfrm>
            <a:off x="0" y="1424495"/>
            <a:ext cx="9143999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8484" name="Rectangle 1"/>
          <p:cNvSpPr>
            <a:spLocks noChangeArrowheads="1"/>
          </p:cNvSpPr>
          <p:nvPr/>
        </p:nvSpPr>
        <p:spPr bwMode="auto">
          <a:xfrm>
            <a:off x="2051050" y="2551113"/>
            <a:ext cx="532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tr-TR" u="sng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endParaRPr lang="tr-TR" u="sng">
              <a:solidFill>
                <a:srgbClr val="000066"/>
              </a:solidFill>
            </a:endParaRPr>
          </a:p>
        </p:txBody>
      </p:sp>
      <p:sp>
        <p:nvSpPr>
          <p:cNvPr id="148485" name="Rectangle 3"/>
          <p:cNvSpPr>
            <a:spLocks noChangeArrowheads="1"/>
          </p:cNvSpPr>
          <p:nvPr/>
        </p:nvSpPr>
        <p:spPr bwMode="auto">
          <a:xfrm>
            <a:off x="2286000" y="2058988"/>
            <a:ext cx="45720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 sz="1600" u="sng" dirty="0">
              <a:solidFill>
                <a:srgbClr val="2435A0"/>
              </a:solidFill>
              <a:latin typeface="Franklin Gothic Demi" pitchFamily="34" charset="0"/>
            </a:endParaRPr>
          </a:p>
          <a:p>
            <a:endParaRPr lang="tr-TR" sz="1600" u="sng" dirty="0">
              <a:solidFill>
                <a:srgbClr val="2435A0"/>
              </a:solidFill>
              <a:latin typeface="Franklin Gothic Demi" pitchFamily="34" charset="0"/>
            </a:endParaRPr>
          </a:p>
          <a:p>
            <a:endParaRPr lang="tr-TR" sz="1600" u="sng" dirty="0">
              <a:solidFill>
                <a:srgbClr val="2435A0"/>
              </a:solidFill>
              <a:latin typeface="Franklin Gothic Demi" pitchFamily="34" charset="0"/>
            </a:endParaRPr>
          </a:p>
          <a:p>
            <a:endParaRPr lang="tr-TR" sz="1600" u="sng" dirty="0">
              <a:solidFill>
                <a:srgbClr val="2435A0"/>
              </a:solidFill>
              <a:latin typeface="Franklin Gothic Demi" pitchFamily="34" charset="0"/>
            </a:endParaRPr>
          </a:p>
          <a:p>
            <a:endParaRPr lang="tr-TR" sz="1600" u="sng" dirty="0">
              <a:solidFill>
                <a:srgbClr val="2435A0"/>
              </a:solidFill>
              <a:latin typeface="Franklin Gothic Demi" pitchFamily="34" charset="0"/>
            </a:endParaRPr>
          </a:p>
          <a:p>
            <a:endParaRPr lang="tr-TR" sz="1600" u="sng" dirty="0">
              <a:solidFill>
                <a:srgbClr val="2435A0"/>
              </a:solidFill>
              <a:latin typeface="Franklin Gothic Demi" pitchFamily="34" charset="0"/>
            </a:endParaRPr>
          </a:p>
          <a:p>
            <a:r>
              <a:rPr lang="tr-TR" sz="1600" u="sng" dirty="0">
                <a:solidFill>
                  <a:srgbClr val="2435A0"/>
                </a:solidFill>
                <a:latin typeface="Franklin Gothic Demi" pitchFamily="34" charset="0"/>
              </a:rPr>
              <a:t>Türkiye İç Denetim Enstitüsü Kurucu Başkanı</a:t>
            </a:r>
            <a:endParaRPr lang="tr-TR" sz="2400" dirty="0">
              <a:solidFill>
                <a:srgbClr val="2435A0"/>
              </a:solidFill>
              <a:latin typeface="Franklin Gothic Demi" pitchFamily="34" charset="0"/>
            </a:endParaRPr>
          </a:p>
          <a:p>
            <a:r>
              <a:rPr lang="tr-TR" sz="2400" dirty="0">
                <a:solidFill>
                  <a:srgbClr val="2435A0"/>
                </a:solidFill>
                <a:latin typeface="Franklin Gothic Demi" pitchFamily="34" charset="0"/>
              </a:rPr>
              <a:t>                 </a:t>
            </a:r>
            <a:r>
              <a:rPr lang="tr-TR" dirty="0">
                <a:solidFill>
                  <a:srgbClr val="2435A0"/>
                </a:solidFill>
                <a:latin typeface="Franklin Gothic Demi" pitchFamily="34" charset="0"/>
              </a:rPr>
              <a:t>Ali Kamil Uzun </a:t>
            </a:r>
          </a:p>
          <a:p>
            <a:r>
              <a:rPr lang="tr-TR" dirty="0">
                <a:solidFill>
                  <a:srgbClr val="2435A0"/>
                </a:solidFill>
                <a:latin typeface="Franklin Gothic Demi" pitchFamily="34" charset="0"/>
              </a:rPr>
              <a:t>                      CPA, CFE, MA, </a:t>
            </a:r>
            <a:r>
              <a:rPr lang="tr-TR" dirty="0" smtClean="0">
                <a:solidFill>
                  <a:srgbClr val="2435A0"/>
                </a:solidFill>
                <a:latin typeface="Franklin Gothic Demi" pitchFamily="34" charset="0"/>
              </a:rPr>
              <a:t>CRMA, CAC</a:t>
            </a:r>
            <a:endParaRPr lang="tr-TR" u="sng" dirty="0">
              <a:solidFill>
                <a:srgbClr val="2435A0"/>
              </a:solidFill>
              <a:latin typeface="Bell MT" pitchFamily="18" charset="0"/>
            </a:endParaRPr>
          </a:p>
          <a:p>
            <a:endParaRPr lang="tr-TR" u="sng" dirty="0">
              <a:solidFill>
                <a:srgbClr val="2435A0"/>
              </a:solidFill>
              <a:latin typeface="Bell MT" pitchFamily="18" charset="0"/>
            </a:endParaRPr>
          </a:p>
          <a:p>
            <a:r>
              <a:rPr lang="tr-TR" u="sng" dirty="0">
                <a:solidFill>
                  <a:srgbClr val="2435A0"/>
                </a:solidFill>
                <a:latin typeface="Bell MT" pitchFamily="18" charset="0"/>
              </a:rPr>
              <a:t>alikamil.uzun@gmail.com</a:t>
            </a:r>
          </a:p>
          <a:p>
            <a:r>
              <a:rPr lang="tr-TR" u="sng" dirty="0" err="1">
                <a:solidFill>
                  <a:srgbClr val="2435A0"/>
                </a:solidFill>
                <a:latin typeface="Bell MT" pitchFamily="18" charset="0"/>
              </a:rPr>
              <a:t>twitter</a:t>
            </a:r>
            <a:r>
              <a:rPr lang="tr-TR" u="sng" dirty="0">
                <a:solidFill>
                  <a:srgbClr val="2435A0"/>
                </a:solidFill>
                <a:latin typeface="Bell MT" pitchFamily="18" charset="0"/>
              </a:rPr>
              <a:t> @</a:t>
            </a:r>
            <a:r>
              <a:rPr lang="tr-TR" u="sng" dirty="0" err="1">
                <a:solidFill>
                  <a:srgbClr val="2435A0"/>
                </a:solidFill>
                <a:latin typeface="Bell MT" pitchFamily="18" charset="0"/>
              </a:rPr>
              <a:t>akuzun</a:t>
            </a:r>
            <a:endParaRPr lang="tr-TR" u="sng" dirty="0">
              <a:solidFill>
                <a:srgbClr val="2435A0"/>
              </a:solidFill>
              <a:latin typeface="Bell MT" pitchFamily="18" charset="0"/>
            </a:endParaRPr>
          </a:p>
          <a:p>
            <a:r>
              <a:rPr lang="tr-TR" u="sng" dirty="0" err="1">
                <a:solidFill>
                  <a:srgbClr val="2435A0"/>
                </a:solidFill>
                <a:latin typeface="Bell MT" pitchFamily="18" charset="0"/>
              </a:rPr>
              <a:t>www..denetciningunlugu.blogspot.com</a:t>
            </a:r>
            <a:endParaRPr lang="tr-TR" u="sng" dirty="0">
              <a:solidFill>
                <a:srgbClr val="2435A0"/>
              </a:solidFill>
              <a:latin typeface="Bell MT" pitchFamily="18" charset="0"/>
            </a:endParaRPr>
          </a:p>
        </p:txBody>
      </p:sp>
      <p:pic>
        <p:nvPicPr>
          <p:cNvPr id="148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946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8F075-B9EC-414D-93F0-0D9F83DC07CC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8442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9117" y="1124744"/>
            <a:ext cx="7427169" cy="455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697" rIns="91396" bIns="45697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Giriş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Mesleği Geleceğe Taşımak</a:t>
            </a:r>
            <a:endParaRPr lang="tr-T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Şirketleşme ve K</a:t>
            </a: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urumsallaşmanın İşlevi</a:t>
            </a:r>
            <a:endParaRPr lang="tr-T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Şirketleşme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Kurumsallaşma Sürecinin Yönetilmesinde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Başarı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Faktörleri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İş </a:t>
            </a: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Yeri, Hizmet ve Kalite Güvence İlke ve </a:t>
            </a: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Esaslarına </a:t>
            </a: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İlişkin Meslek Kararının </a:t>
            </a: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İşlevi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İş Yeri, Hizmet ve Kalite Güvence İlke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Esaslarına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İlişkin Meslek Kararının Uygulama Genel Çerçevesi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Meslek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Kararı Uyumlandırma Yol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Haritası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Görüş ve </a:t>
            </a:r>
            <a:r>
              <a:rPr lang="tr-T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tr-T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neriler</a:t>
            </a:r>
            <a:endParaRPr lang="tr-T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Sunum Planı</a:t>
            </a:r>
            <a:endParaRPr lang="tr-T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371" y="846138"/>
            <a:ext cx="7128792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SzPct val="8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Tek bir noktadan bakarsanız tek bir şey görürsünüz, o gördüğünüz şey sizi sonuca götürecek şey midir, yoksa gerçekle aranıza giren bir engel midir ?</a:t>
            </a:r>
          </a:p>
          <a:p>
            <a:pPr algn="just">
              <a:buSzPct val="8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Bakış açımızı değiştireceğiz...</a:t>
            </a:r>
          </a:p>
          <a:p>
            <a:pPr algn="just">
              <a:buSzPct val="8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Kendimize bir aralık bulacağız gerçeği görebilmek için oradan bakacağız...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tr-TR" sz="1400" i="1" dirty="0" smtClean="0">
                <a:latin typeface="Arial" pitchFamily="34" charset="0"/>
                <a:cs typeface="Arial" pitchFamily="34" charset="0"/>
              </a:rPr>
              <a:t>*** Kaynak: Av Mevsimi Filminden</a:t>
            </a:r>
            <a:endParaRPr lang="tr-T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Bakış Açısı</a:t>
            </a:r>
            <a:endParaRPr lang="tr-T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371" y="846138"/>
            <a:ext cx="7128792" cy="1345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Bakış açımız kaderimizdir...</a:t>
            </a:r>
          </a:p>
        </p:txBody>
      </p:sp>
      <p:pic>
        <p:nvPicPr>
          <p:cNvPr id="106499" name="Picture 2" descr="C:\Users\akuzun\Desktop\Karikatürler\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7638" y="1935163"/>
            <a:ext cx="3768725" cy="43894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7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Her şey zihnimizde...</a:t>
            </a:r>
          </a:p>
        </p:txBody>
      </p:sp>
      <p:pic>
        <p:nvPicPr>
          <p:cNvPr id="104451" name="Picture 2" descr="C:\Users\akuzun\Desktop\Karikatürler\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313" y="1935163"/>
            <a:ext cx="3381375" cy="43894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3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tr-TR" sz="4400" dirty="0" smtClean="0"/>
          </a:p>
          <a:p>
            <a:pPr marL="0" indent="0" algn="ctr">
              <a:buFontTx/>
              <a:buNone/>
            </a:pPr>
            <a:r>
              <a:rPr lang="tr-TR" sz="4100" b="1" dirty="0" smtClean="0">
                <a:latin typeface="Arial" pitchFamily="34" charset="0"/>
                <a:cs typeface="Arial" pitchFamily="34" charset="0"/>
              </a:rPr>
              <a:t>Geleceği tahmin etmenin </a:t>
            </a:r>
          </a:p>
          <a:p>
            <a:pPr marL="0" indent="0" algn="ctr">
              <a:buFontTx/>
              <a:buNone/>
            </a:pPr>
            <a:r>
              <a:rPr lang="tr-TR" sz="4100" b="1" dirty="0" smtClean="0">
                <a:latin typeface="Arial" pitchFamily="34" charset="0"/>
                <a:cs typeface="Arial" pitchFamily="34" charset="0"/>
              </a:rPr>
              <a:t>en iyi yolu </a:t>
            </a:r>
          </a:p>
          <a:p>
            <a:pPr marL="0" indent="0" algn="ctr">
              <a:buFontTx/>
              <a:buNone/>
            </a:pPr>
            <a:r>
              <a:rPr lang="tr-TR" sz="4100" b="1" dirty="0" smtClean="0">
                <a:latin typeface="Arial" pitchFamily="34" charset="0"/>
                <a:cs typeface="Arial" pitchFamily="34" charset="0"/>
              </a:rPr>
              <a:t>onu yaratmaktır…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974814748"/>
              </p:ext>
            </p:extLst>
          </p:nvPr>
        </p:nvGraphicFramePr>
        <p:xfrm>
          <a:off x="827584" y="1412776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50912" y="836712"/>
            <a:ext cx="7869560" cy="50405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İşlevsel Sürdürülebilirliği Etkileyen Faktörler?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16632"/>
            <a:ext cx="8229600" cy="7829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50000"/>
              </a:spcBef>
            </a:pPr>
            <a:r>
              <a:rPr lang="tr-T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Mesleği Geleceğe Taşımak .…..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4F6A-0E6E-427B-85C2-C6ADBF685562}" type="slidenum">
              <a:rPr lang="tr-TR" smtClean="0"/>
              <a:t>9</a:t>
            </a:fld>
            <a:endParaRPr lang="tr-TR"/>
          </a:p>
        </p:txBody>
      </p:sp>
      <p:pic>
        <p:nvPicPr>
          <p:cNvPr id="3" name="Picture 3" descr="PEOPLE"/>
          <p:cNvPicPr>
            <a:picLocks noChangeAspect="1" noChangeArrowheads="1"/>
          </p:cNvPicPr>
          <p:nvPr/>
        </p:nvPicPr>
        <p:blipFill>
          <a:blip r:embed="rId3" cstate="print"/>
          <a:srcRect l="20383" r="25386"/>
          <a:stretch>
            <a:fillRect/>
          </a:stretch>
        </p:blipFill>
        <p:spPr bwMode="auto">
          <a:xfrm>
            <a:off x="1547664" y="2018284"/>
            <a:ext cx="2952328" cy="350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E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3"/>
            <a:ext cx="2736304" cy="358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0872" y="476672"/>
            <a:ext cx="8229600" cy="7829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50000"/>
              </a:spcBef>
            </a:pPr>
            <a:r>
              <a:rPr lang="tr-T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Mesleği Geleceğe Taşımak .…..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1000</TotalTime>
  <Words>1526</Words>
  <Application>Microsoft Office PowerPoint</Application>
  <PresentationFormat>On-screen Show (4:3)</PresentationFormat>
  <Paragraphs>378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PowerPoint Presentation</vt:lpstr>
      <vt:lpstr>ALİ KAMİL UZUN, CPA, CFE, MA, CRMA, CAC  </vt:lpstr>
      <vt:lpstr>PowerPoint Presentation</vt:lpstr>
      <vt:lpstr>PowerPoint Presentation</vt:lpstr>
      <vt:lpstr>Bakış açımız kaderimizdir...</vt:lpstr>
      <vt:lpstr>Her şey zihnimizde...</vt:lpstr>
      <vt:lpstr>PowerPoint Presentation</vt:lpstr>
      <vt:lpstr>PowerPoint Presentation</vt:lpstr>
      <vt:lpstr>PowerPoint Presentation</vt:lpstr>
      <vt:lpstr>PowerPoint Presentation</vt:lpstr>
      <vt:lpstr>Her meslek insanı kendine yakışanı yapar, kalite asla tesadüf değildir…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BKP, TR (TR - Istanbul)</cp:lastModifiedBy>
  <cp:revision>108</cp:revision>
  <cp:lastPrinted>2014-04-02T08:25:05Z</cp:lastPrinted>
  <dcterms:created xsi:type="dcterms:W3CDTF">2011-11-10T11:55:48Z</dcterms:created>
  <dcterms:modified xsi:type="dcterms:W3CDTF">2014-04-02T13:56:20Z</dcterms:modified>
</cp:coreProperties>
</file>