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70" r:id="rId8"/>
    <p:sldId id="263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71853" autoAdjust="0"/>
  </p:normalViewPr>
  <p:slideViewPr>
    <p:cSldViewPr>
      <p:cViewPr varScale="1">
        <p:scale>
          <a:sx n="53" d="100"/>
          <a:sy n="53" d="100"/>
        </p:scale>
        <p:origin x="-18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AF9C6-2ACE-4842-AC48-2472241E7475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245DB-9BF9-47AC-AEF1-6683BABDF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7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8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5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61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3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4355976"/>
            <a:ext cx="4680520" cy="391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4710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52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52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245DB-9BF9-47AC-AEF1-6683BABDF6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1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BCB07ED-77F0-4ECB-A151-BFAB08AD850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9656FC-E73A-4FB3-BD1A-D83AA895E90A}" type="datetimeFigureOut">
              <a:rPr lang="en-US" smtClean="0"/>
              <a:t>4/4/2014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404665"/>
            <a:ext cx="7416824" cy="2808312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5. TÜRKİYE ETİK KONGRESİ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tr-TR" sz="4000" b="1" dirty="0"/>
              <a:t>MUHASEBE ETİĞİNDE TEMEL </a:t>
            </a:r>
            <a:r>
              <a:rPr lang="tr-TR" sz="4000" b="1" dirty="0" smtClean="0"/>
              <a:t>İLKELER-</a:t>
            </a:r>
            <a:br>
              <a:rPr lang="tr-TR" sz="4000" b="1" dirty="0" smtClean="0"/>
            </a:br>
            <a:r>
              <a:rPr lang="tr-TR" sz="3100" b="1" dirty="0"/>
              <a:t>ÜLKEMİZDEKİ YENİ MUHASEBE DÜZENİNDE MUHASEBE ETİĞİNİN YERİ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712" y="3717032"/>
            <a:ext cx="6400800" cy="1752600"/>
          </a:xfrm>
        </p:spPr>
        <p:txBody>
          <a:bodyPr/>
          <a:lstStyle/>
          <a:p>
            <a:r>
              <a:rPr lang="tr-TR" b="1" dirty="0" smtClean="0"/>
              <a:t>Vedat ADAK</a:t>
            </a:r>
            <a:endParaRPr lang="en-US" b="1" dirty="0" smtClean="0"/>
          </a:p>
          <a:p>
            <a:r>
              <a:rPr lang="tr-TR" b="1" dirty="0" smtClean="0"/>
              <a:t>05 </a:t>
            </a:r>
            <a:r>
              <a:rPr lang="tr-TR" b="1" dirty="0"/>
              <a:t>Nisan 2014 </a:t>
            </a:r>
            <a:r>
              <a:rPr lang="tr-TR" b="1" dirty="0" smtClean="0"/>
              <a:t>Cumartesi</a:t>
            </a:r>
          </a:p>
          <a:p>
            <a:r>
              <a:rPr lang="tr-TR" b="1" dirty="0" smtClean="0"/>
              <a:t>Kuşadası </a:t>
            </a:r>
            <a:endParaRPr lang="en-US" dirty="0"/>
          </a:p>
        </p:txBody>
      </p:sp>
      <p:pic>
        <p:nvPicPr>
          <p:cNvPr id="4" name="Resim 1" descr="C:\Users\Grafik Şirin\Desktop\TURMOB 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1296144" cy="1647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435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MUHASEBEDE MESLEK ETİĞİ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Etkili Kurumlar ve Standartlar</a:t>
            </a:r>
          </a:p>
          <a:p>
            <a:endParaRPr lang="tr-TR" dirty="0"/>
          </a:p>
          <a:p>
            <a:r>
              <a:rPr lang="tr-TR" dirty="0"/>
              <a:t>Türk Ticaret </a:t>
            </a:r>
            <a:r>
              <a:rPr lang="tr-TR" dirty="0" smtClean="0"/>
              <a:t>Kanunu</a:t>
            </a:r>
          </a:p>
          <a:p>
            <a:r>
              <a:rPr lang="tr-TR" dirty="0" smtClean="0"/>
              <a:t>TFRS</a:t>
            </a:r>
          </a:p>
          <a:p>
            <a:r>
              <a:rPr lang="tr-TR" dirty="0" smtClean="0"/>
              <a:t>Denetim standartları</a:t>
            </a:r>
          </a:p>
          <a:p>
            <a:r>
              <a:rPr lang="tr-TR" dirty="0" smtClean="0"/>
              <a:t>KGK</a:t>
            </a:r>
          </a:p>
          <a:p>
            <a:r>
              <a:rPr lang="tr-TR" dirty="0"/>
              <a:t>U</a:t>
            </a:r>
            <a:r>
              <a:rPr lang="tr-TR" dirty="0" smtClean="0"/>
              <a:t>luslararası </a:t>
            </a:r>
            <a:r>
              <a:rPr lang="tr-TR" dirty="0"/>
              <a:t>muhasebe etik kuralları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90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İlke </a:t>
            </a:r>
            <a:r>
              <a:rPr lang="tr-TR" sz="3200" dirty="0" err="1" smtClean="0"/>
              <a:t>bazlılık</a:t>
            </a:r>
            <a:endParaRPr lang="tr-TR" sz="3200" dirty="0"/>
          </a:p>
          <a:p>
            <a:pPr marL="114300" indent="0">
              <a:buNone/>
            </a:pPr>
            <a:endParaRPr lang="tr-TR" sz="3200" dirty="0" smtClean="0"/>
          </a:p>
          <a:p>
            <a:r>
              <a:rPr lang="tr-TR" sz="3200" dirty="0" smtClean="0"/>
              <a:t>İlke </a:t>
            </a:r>
            <a:r>
              <a:rPr lang="tr-TR" sz="3200" dirty="0" err="1" smtClean="0"/>
              <a:t>bazlılığın</a:t>
            </a:r>
            <a:r>
              <a:rPr lang="tr-TR" sz="3200" dirty="0" smtClean="0"/>
              <a:t> mesleki uygulamalara etkisi</a:t>
            </a:r>
          </a:p>
          <a:p>
            <a:pPr lvl="1"/>
            <a:r>
              <a:rPr lang="tr-TR" sz="3000" dirty="0" smtClean="0"/>
              <a:t>Profesyonel yargı ve etik farkındalık</a:t>
            </a:r>
          </a:p>
          <a:p>
            <a:pPr lvl="1"/>
            <a:r>
              <a:rPr lang="tr-TR" sz="3000" dirty="0" smtClean="0"/>
              <a:t>Gri alanlar</a:t>
            </a:r>
            <a:endParaRPr lang="tr-TR" sz="30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MUHASEBEDE MESLEK ETİĞİ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911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karar vermede Etkili Faktörler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tr-TR" dirty="0" smtClean="0"/>
          </a:p>
          <a:p>
            <a:r>
              <a:rPr lang="tr-TR" sz="3200" dirty="0" smtClean="0"/>
              <a:t>Tecrübe</a:t>
            </a:r>
          </a:p>
          <a:p>
            <a:r>
              <a:rPr lang="tr-TR" sz="3200" dirty="0" smtClean="0"/>
              <a:t>Kültür</a:t>
            </a:r>
          </a:p>
          <a:p>
            <a:r>
              <a:rPr lang="tr-TR" sz="3200" dirty="0" smtClean="0"/>
              <a:t>Müşterilerin kurumsallık düzeyi</a:t>
            </a:r>
          </a:p>
          <a:p>
            <a:r>
              <a:rPr lang="tr-TR" sz="3200" dirty="0" smtClean="0"/>
              <a:t>İş </a:t>
            </a:r>
            <a:r>
              <a:rPr lang="tr-TR" sz="3200" dirty="0"/>
              <a:t>sahiplerinin eğitim </a:t>
            </a:r>
            <a:r>
              <a:rPr lang="tr-TR" sz="3200" dirty="0" smtClean="0"/>
              <a:t>düzeyi</a:t>
            </a:r>
          </a:p>
          <a:p>
            <a:r>
              <a:rPr lang="tr-TR" sz="3200" dirty="0" smtClean="0"/>
              <a:t>Ülkedeki </a:t>
            </a:r>
            <a:r>
              <a:rPr lang="tr-TR" sz="3200" dirty="0"/>
              <a:t>ekonomik </a:t>
            </a:r>
            <a:r>
              <a:rPr lang="tr-TR" sz="3200" dirty="0" smtClean="0"/>
              <a:t>durum</a:t>
            </a:r>
          </a:p>
          <a:p>
            <a:endParaRPr lang="tr-TR" sz="3200" dirty="0"/>
          </a:p>
          <a:p>
            <a:r>
              <a:rPr lang="tr-TR" sz="3200" dirty="0" smtClean="0"/>
              <a:t>REHBER???</a:t>
            </a:r>
          </a:p>
          <a:p>
            <a:pPr marL="114300" indent="0">
              <a:buNone/>
            </a:pPr>
            <a:r>
              <a:rPr lang="tr-TR" sz="3200" dirty="0" smtClean="0"/>
              <a:t>Uluslararası </a:t>
            </a:r>
            <a:r>
              <a:rPr lang="tr-TR" sz="3200" dirty="0"/>
              <a:t>etik </a:t>
            </a:r>
            <a:r>
              <a:rPr lang="tr-TR" sz="3200" dirty="0" smtClean="0"/>
              <a:t>kurallardır!</a:t>
            </a:r>
            <a:endParaRPr lang="tr-TR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106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Uluslararası Etik Kuralları</a:t>
            </a:r>
            <a:endParaRPr lang="en-US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Etik kurallar mutlaka öğrenilmek zorundadır. 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3600" dirty="0" smtClean="0"/>
              <a:t>Tecrübe ≠  Etik Kurallar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7139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149080"/>
            <a:ext cx="7659687" cy="1168400"/>
          </a:xfrm>
        </p:spPr>
        <p:txBody>
          <a:bodyPr/>
          <a:lstStyle/>
          <a:p>
            <a:r>
              <a:rPr lang="tr-TR" dirty="0" smtClean="0"/>
              <a:t>Meslek Etiği Yeterli mi?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3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149080"/>
            <a:ext cx="7659687" cy="1168400"/>
          </a:xfrm>
        </p:spPr>
        <p:txBody>
          <a:bodyPr/>
          <a:lstStyle/>
          <a:p>
            <a:r>
              <a:rPr lang="tr-TR" dirty="0" smtClean="0"/>
              <a:t>Tehditlere </a:t>
            </a:r>
            <a:r>
              <a:rPr lang="tr-TR" dirty="0" err="1" smtClean="0"/>
              <a:t>karşI</a:t>
            </a:r>
            <a:r>
              <a:rPr lang="tr-TR" dirty="0" smtClean="0"/>
              <a:t> ÖNLEMLER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98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r>
              <a:rPr lang="tr-TR" dirty="0" smtClean="0"/>
              <a:t>Etik Kurallar Öğrenilebilir mi?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200" dirty="0"/>
              <a:t>Muhasebe Mesleği </a:t>
            </a:r>
            <a:br>
              <a:rPr lang="tr-TR" sz="3200" dirty="0"/>
            </a:br>
            <a:r>
              <a:rPr lang="tr-TR" sz="3200" dirty="0"/>
              <a:t>ve Kamu </a:t>
            </a:r>
            <a:r>
              <a:rPr lang="tr-TR" sz="3200" dirty="0" smtClean="0"/>
              <a:t>Yararı</a:t>
            </a:r>
          </a:p>
          <a:p>
            <a:endParaRPr lang="tr-TR" sz="3200" dirty="0"/>
          </a:p>
          <a:p>
            <a:r>
              <a:rPr lang="tr-TR" sz="3200" dirty="0" smtClean="0"/>
              <a:t>Meslek Örgütünün Rolü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4286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Teşekkürler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906</TotalTime>
  <Words>107</Words>
  <Application>Microsoft Office PowerPoint</Application>
  <PresentationFormat>Ekran Gösterisi (4:3)</PresentationFormat>
  <Paragraphs>49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Adjacency</vt:lpstr>
      <vt:lpstr>5. TÜRKİYE ETİK KONGRESİ MUHASEBE ETİĞİNDE TEMEL İLKELER- ÜLKEMİZDEKİ YENİ MUHASEBE DÜZENİNDE MUHASEBE ETİĞİNİN YERİ</vt:lpstr>
      <vt:lpstr>MUHASEBEDE MESLEK ETİĞİ </vt:lpstr>
      <vt:lpstr>PowerPoint Sunusu</vt:lpstr>
      <vt:lpstr>Etik karar vermede Etkili Faktörler</vt:lpstr>
      <vt:lpstr>Uluslararası Etik Kuralları</vt:lpstr>
      <vt:lpstr>Meslek Etiği Yeterli mi?</vt:lpstr>
      <vt:lpstr>Tehditlere karşI ÖNLEMLER</vt:lpstr>
      <vt:lpstr>Etik Kurallar Öğrenilebilir mi?</vt:lpstr>
      <vt:lpstr>Teşekkürler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TÜRKİYE ETİK KONGRESİ MUHASEBE ETİĞİNDE TEMEL İLKELER- ÜLKEMİZDEKİ YENİ MUHASEBE DÜZENİNDE MUHASEBE ETİĞİNİN YERİ</dc:title>
  <dc:creator>Can Mugan</dc:creator>
  <cp:lastModifiedBy>Windows User</cp:lastModifiedBy>
  <cp:revision>44</cp:revision>
  <dcterms:created xsi:type="dcterms:W3CDTF">2014-04-01T11:51:04Z</dcterms:created>
  <dcterms:modified xsi:type="dcterms:W3CDTF">2014-04-04T14:43:28Z</dcterms:modified>
</cp:coreProperties>
</file>