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4" r:id="rId3"/>
    <p:sldId id="268" r:id="rId4"/>
    <p:sldId id="265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2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2524BD-510D-4B36-89AA-425D991C69B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62345B4-936B-4F3F-8E80-F9EBAFF51AC7}">
      <dgm:prSet phldrT="[Metin]" custT="1"/>
      <dgm:spPr/>
      <dgm:t>
        <a:bodyPr/>
        <a:lstStyle/>
        <a:p>
          <a:r>
            <a:rPr lang="tr-TR" sz="3600" b="1" dirty="0" smtClean="0">
              <a:solidFill>
                <a:schemeClr val="bg2">
                  <a:lumMod val="10000"/>
                </a:schemeClr>
              </a:solidFill>
            </a:rPr>
            <a:t>TÜRMOB TESMER</a:t>
          </a:r>
          <a:endParaRPr lang="tr-TR" sz="3600" b="1" dirty="0">
            <a:solidFill>
              <a:schemeClr val="bg2">
                <a:lumMod val="10000"/>
              </a:schemeClr>
            </a:solidFill>
          </a:endParaRPr>
        </a:p>
      </dgm:t>
    </dgm:pt>
    <dgm:pt modelId="{CF20BC38-38B4-4E59-BE9D-761F1A668429}" type="parTrans" cxnId="{06D62FA3-5FBC-480D-9197-D68BA4FC0D4B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D227F01D-9BBB-41B4-BA36-B75F7397D7A0}" type="sibTrans" cxnId="{06D62FA3-5FBC-480D-9197-D68BA4FC0D4B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EE79900B-5D30-483E-8F09-226225F1C2F7}">
      <dgm:prSet phldrT="[Metin]" custT="1"/>
      <dgm:spPr/>
      <dgm:t>
        <a:bodyPr/>
        <a:lstStyle/>
        <a:p>
          <a:endParaRPr lang="tr-TR" sz="1900" dirty="0" smtClean="0">
            <a:solidFill>
              <a:schemeClr val="bg2">
                <a:lumMod val="10000"/>
              </a:schemeClr>
            </a:solidFill>
          </a:endParaRPr>
        </a:p>
        <a:p>
          <a:r>
            <a:rPr lang="tr-TR" sz="3200" b="1" dirty="0" smtClean="0">
              <a:solidFill>
                <a:schemeClr val="bg2">
                  <a:lumMod val="10000"/>
                </a:schemeClr>
              </a:solidFill>
            </a:rPr>
            <a:t>İSTANBUL</a:t>
          </a:r>
        </a:p>
        <a:p>
          <a:endParaRPr lang="tr-TR" sz="1900" dirty="0">
            <a:solidFill>
              <a:schemeClr val="bg2">
                <a:lumMod val="10000"/>
              </a:schemeClr>
            </a:solidFill>
          </a:endParaRPr>
        </a:p>
      </dgm:t>
    </dgm:pt>
    <dgm:pt modelId="{C2FBD413-2C10-40E1-98D9-7A468D90788D}" type="parTrans" cxnId="{F153A4EB-7C88-4D20-81D1-2451AE75C3D1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99226E7F-76DA-43C2-A24E-E5927A38CA6D}" type="sibTrans" cxnId="{F153A4EB-7C88-4D20-81D1-2451AE75C3D1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D4602B67-A377-4498-B98F-54EF0D048812}">
      <dgm:prSet phldrT="[Metin]" custT="1"/>
      <dgm:spPr/>
      <dgm:t>
        <a:bodyPr/>
        <a:lstStyle/>
        <a:p>
          <a:r>
            <a:rPr lang="tr-TR" sz="3200" b="1" dirty="0" smtClean="0">
              <a:solidFill>
                <a:schemeClr val="bg2">
                  <a:lumMod val="10000"/>
                </a:schemeClr>
              </a:solidFill>
            </a:rPr>
            <a:t>ANKARA</a:t>
          </a:r>
          <a:endParaRPr lang="tr-TR" sz="3200" b="1" dirty="0">
            <a:solidFill>
              <a:schemeClr val="bg2">
                <a:lumMod val="10000"/>
              </a:schemeClr>
            </a:solidFill>
          </a:endParaRPr>
        </a:p>
      </dgm:t>
    </dgm:pt>
    <dgm:pt modelId="{245701FD-7EBA-4B45-A152-C2169F3A4486}" type="parTrans" cxnId="{EF63D468-89E2-458E-8493-4968FC0915AF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F52DFB25-1BAA-47C9-8B3E-15699D6B24B1}" type="sibTrans" cxnId="{EF63D468-89E2-458E-8493-4968FC0915AF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B44E8799-90CA-45E4-AC18-12FF3D0DA701}">
      <dgm:prSet phldrT="[Metin]" custT="1"/>
      <dgm:spPr/>
      <dgm:t>
        <a:bodyPr/>
        <a:lstStyle/>
        <a:p>
          <a:r>
            <a:rPr lang="tr-TR" sz="3200" b="1" dirty="0" smtClean="0">
              <a:solidFill>
                <a:schemeClr val="bg2">
                  <a:lumMod val="10000"/>
                </a:schemeClr>
              </a:solidFill>
            </a:rPr>
            <a:t>İZMİR</a:t>
          </a:r>
          <a:endParaRPr lang="tr-TR" sz="3200" b="1" dirty="0">
            <a:solidFill>
              <a:schemeClr val="bg2">
                <a:lumMod val="10000"/>
              </a:schemeClr>
            </a:solidFill>
          </a:endParaRPr>
        </a:p>
      </dgm:t>
    </dgm:pt>
    <dgm:pt modelId="{08BC8CDD-574C-4AB1-97EA-26D8198FC166}" type="parTrans" cxnId="{E5DDFD82-EF5C-444F-9F0E-FB0F23ACC47E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11FC421E-148A-4997-9C29-B1FE2E68DB67}" type="sibTrans" cxnId="{E5DDFD82-EF5C-444F-9F0E-FB0F23ACC47E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EDD2D77F-04F7-49B4-95CB-37EA19794BC3}">
      <dgm:prSet custT="1"/>
      <dgm:spPr/>
      <dgm:t>
        <a:bodyPr/>
        <a:lstStyle/>
        <a:p>
          <a:r>
            <a:rPr lang="tr-TR" sz="2000" dirty="0" smtClean="0">
              <a:solidFill>
                <a:schemeClr val="bg2">
                  <a:lumMod val="10000"/>
                </a:schemeClr>
              </a:solidFill>
            </a:rPr>
            <a:t>SMMM / YMM</a:t>
          </a:r>
        </a:p>
        <a:p>
          <a:r>
            <a:rPr lang="tr-TR" sz="2000" dirty="0" smtClean="0">
              <a:solidFill>
                <a:schemeClr val="bg2">
                  <a:lumMod val="10000"/>
                </a:schemeClr>
              </a:solidFill>
            </a:rPr>
            <a:t>Eğitmenler</a:t>
          </a:r>
        </a:p>
      </dgm:t>
    </dgm:pt>
    <dgm:pt modelId="{250496BA-47CF-4F67-9D84-64E70069FFA8}" type="parTrans" cxnId="{237C3ED4-D148-44DC-B818-001D056AFFE1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A70F624E-78D6-4799-A623-6C48126E2D61}" type="sibTrans" cxnId="{237C3ED4-D148-44DC-B818-001D056AFFE1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3BCFF504-57BF-4BBF-B5D7-A85880764A1B}">
      <dgm:prSet/>
      <dgm:spPr/>
      <dgm:t>
        <a:bodyPr/>
        <a:lstStyle/>
        <a:p>
          <a:r>
            <a:rPr lang="tr-TR" dirty="0" smtClean="0">
              <a:solidFill>
                <a:schemeClr val="bg2">
                  <a:lumMod val="10000"/>
                </a:schemeClr>
              </a:solidFill>
            </a:rPr>
            <a:t>SMMM / YMM</a:t>
          </a:r>
        </a:p>
        <a:p>
          <a:r>
            <a:rPr lang="tr-TR" dirty="0" smtClean="0">
              <a:solidFill>
                <a:schemeClr val="bg2">
                  <a:lumMod val="10000"/>
                </a:schemeClr>
              </a:solidFill>
            </a:rPr>
            <a:t>Akademisyenler</a:t>
          </a:r>
        </a:p>
        <a:p>
          <a:r>
            <a:rPr lang="tr-TR" dirty="0" smtClean="0">
              <a:solidFill>
                <a:schemeClr val="bg2">
                  <a:lumMod val="10000"/>
                </a:schemeClr>
              </a:solidFill>
            </a:rPr>
            <a:t>Kamudan Eğitmenler</a:t>
          </a:r>
          <a:endParaRPr lang="tr-TR" dirty="0">
            <a:solidFill>
              <a:schemeClr val="bg2">
                <a:lumMod val="10000"/>
              </a:schemeClr>
            </a:solidFill>
          </a:endParaRPr>
        </a:p>
      </dgm:t>
    </dgm:pt>
    <dgm:pt modelId="{315D42E7-E578-4460-939B-56D1A3D9FA28}" type="parTrans" cxnId="{80859423-3623-4871-9B7A-B5D50C7EE39C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0D40F7FC-2D31-4C57-B9AC-BCB15C10CCD7}" type="sibTrans" cxnId="{80859423-3623-4871-9B7A-B5D50C7EE39C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DAFE01EA-D3D8-4BFD-B39B-D86638678127}">
      <dgm:prSet/>
      <dgm:spPr/>
      <dgm:t>
        <a:bodyPr/>
        <a:lstStyle/>
        <a:p>
          <a:r>
            <a:rPr lang="tr-TR" dirty="0" smtClean="0">
              <a:solidFill>
                <a:schemeClr val="bg2">
                  <a:lumMod val="10000"/>
                </a:schemeClr>
              </a:solidFill>
            </a:rPr>
            <a:t>SMMM / YMM</a:t>
          </a:r>
        </a:p>
        <a:p>
          <a:r>
            <a:rPr lang="tr-TR" dirty="0" smtClean="0">
              <a:solidFill>
                <a:schemeClr val="bg2">
                  <a:lumMod val="10000"/>
                </a:schemeClr>
              </a:solidFill>
            </a:rPr>
            <a:t>Eğitmenler</a:t>
          </a:r>
          <a:endParaRPr lang="tr-TR" dirty="0">
            <a:solidFill>
              <a:schemeClr val="bg2">
                <a:lumMod val="10000"/>
              </a:schemeClr>
            </a:solidFill>
          </a:endParaRPr>
        </a:p>
      </dgm:t>
    </dgm:pt>
    <dgm:pt modelId="{03B98A2B-E03B-46D5-B06A-8D1104E9E43F}" type="parTrans" cxnId="{71AAAC6D-BF83-4FAD-A6EF-15BD8C0E3DEA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9678AA7E-4079-45F7-938D-08E6CB46CBEB}" type="sibTrans" cxnId="{71AAAC6D-BF83-4FAD-A6EF-15BD8C0E3DEA}">
      <dgm:prSet/>
      <dgm:spPr/>
      <dgm:t>
        <a:bodyPr/>
        <a:lstStyle/>
        <a:p>
          <a:endParaRPr lang="tr-TR">
            <a:solidFill>
              <a:schemeClr val="bg2">
                <a:lumMod val="10000"/>
              </a:schemeClr>
            </a:solidFill>
          </a:endParaRPr>
        </a:p>
      </dgm:t>
    </dgm:pt>
    <dgm:pt modelId="{B8748AB3-4DBF-40E1-B34A-E758930ECC8E}" type="pres">
      <dgm:prSet presAssocID="{F42524BD-510D-4B36-89AA-425D991C69B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7091FE3-9971-434F-A78B-54C04B2DF095}" type="pres">
      <dgm:prSet presAssocID="{A62345B4-936B-4F3F-8E80-F9EBAFF51AC7}" presName="hierRoot1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C44F672D-208F-48B0-AB75-E3A5AFFF00D0}" type="pres">
      <dgm:prSet presAssocID="{A62345B4-936B-4F3F-8E80-F9EBAFF51AC7}" presName="rootComposite1" presStyleCnt="0"/>
      <dgm:spPr/>
      <dgm:t>
        <a:bodyPr/>
        <a:lstStyle/>
        <a:p>
          <a:endParaRPr lang="tr-TR"/>
        </a:p>
      </dgm:t>
    </dgm:pt>
    <dgm:pt modelId="{933CEFFF-0559-443E-A4BF-89F8D079BEC1}" type="pres">
      <dgm:prSet presAssocID="{A62345B4-936B-4F3F-8E80-F9EBAFF51AC7}" presName="rootText1" presStyleLbl="node0" presStyleIdx="0" presStyleCnt="1" custScaleX="167600" custScaleY="10024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534C48F-E329-47F6-AD32-0D47D60B18A5}" type="pres">
      <dgm:prSet presAssocID="{A62345B4-936B-4F3F-8E80-F9EBAFF51AC7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E6417BB-35C6-4DC5-AD69-261A9F510288}" type="pres">
      <dgm:prSet presAssocID="{A62345B4-936B-4F3F-8E80-F9EBAFF51AC7}" presName="hierChild2" presStyleCnt="0"/>
      <dgm:spPr/>
      <dgm:t>
        <a:bodyPr/>
        <a:lstStyle/>
        <a:p>
          <a:endParaRPr lang="tr-TR"/>
        </a:p>
      </dgm:t>
    </dgm:pt>
    <dgm:pt modelId="{A0DFF6E4-9DBD-465D-9587-356DCE31D1C7}" type="pres">
      <dgm:prSet presAssocID="{C2FBD413-2C10-40E1-98D9-7A468D90788D}" presName="Name37" presStyleLbl="parChTrans1D2" presStyleIdx="0" presStyleCnt="3"/>
      <dgm:spPr/>
      <dgm:t>
        <a:bodyPr/>
        <a:lstStyle/>
        <a:p>
          <a:endParaRPr lang="tr-TR"/>
        </a:p>
      </dgm:t>
    </dgm:pt>
    <dgm:pt modelId="{BAA08045-F4E3-497D-893A-83DAEE2CE2D6}" type="pres">
      <dgm:prSet presAssocID="{EE79900B-5D30-483E-8F09-226225F1C2F7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30D51E7F-EA8C-43B4-860F-92875ED684A5}" type="pres">
      <dgm:prSet presAssocID="{EE79900B-5D30-483E-8F09-226225F1C2F7}" presName="rootComposite" presStyleCnt="0"/>
      <dgm:spPr/>
      <dgm:t>
        <a:bodyPr/>
        <a:lstStyle/>
        <a:p>
          <a:endParaRPr lang="tr-TR"/>
        </a:p>
      </dgm:t>
    </dgm:pt>
    <dgm:pt modelId="{812EC16A-D19B-4DB6-9DFF-DBBC0834B3EE}" type="pres">
      <dgm:prSet presAssocID="{EE79900B-5D30-483E-8F09-226225F1C2F7}" presName="rootText" presStyleLbl="node2" presStyleIdx="0" presStyleCnt="3" custScaleY="5855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87E6258-D0B3-4240-BB5A-C1E7C12CA384}" type="pres">
      <dgm:prSet presAssocID="{EE79900B-5D30-483E-8F09-226225F1C2F7}" presName="rootConnector" presStyleLbl="node2" presStyleIdx="0" presStyleCnt="3"/>
      <dgm:spPr/>
      <dgm:t>
        <a:bodyPr/>
        <a:lstStyle/>
        <a:p>
          <a:endParaRPr lang="tr-TR"/>
        </a:p>
      </dgm:t>
    </dgm:pt>
    <dgm:pt modelId="{3FB353F2-0A82-43F0-AAE0-D26CEAFA1ED2}" type="pres">
      <dgm:prSet presAssocID="{EE79900B-5D30-483E-8F09-226225F1C2F7}" presName="hierChild4" presStyleCnt="0"/>
      <dgm:spPr/>
      <dgm:t>
        <a:bodyPr/>
        <a:lstStyle/>
        <a:p>
          <a:endParaRPr lang="tr-TR"/>
        </a:p>
      </dgm:t>
    </dgm:pt>
    <dgm:pt modelId="{E7BD14CD-167D-45DE-ADA9-B64EF899C7E3}" type="pres">
      <dgm:prSet presAssocID="{250496BA-47CF-4F67-9D84-64E70069FFA8}" presName="Name37" presStyleLbl="parChTrans1D3" presStyleIdx="0" presStyleCnt="3"/>
      <dgm:spPr/>
      <dgm:t>
        <a:bodyPr/>
        <a:lstStyle/>
        <a:p>
          <a:endParaRPr lang="tr-TR"/>
        </a:p>
      </dgm:t>
    </dgm:pt>
    <dgm:pt modelId="{F1E3FE2E-42FF-4AE5-A36C-5CE89DB66346}" type="pres">
      <dgm:prSet presAssocID="{EDD2D77F-04F7-49B4-95CB-37EA19794BC3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833329F5-1F0A-4158-9A48-EDA70FB78C06}" type="pres">
      <dgm:prSet presAssocID="{EDD2D77F-04F7-49B4-95CB-37EA19794BC3}" presName="rootComposite" presStyleCnt="0"/>
      <dgm:spPr/>
      <dgm:t>
        <a:bodyPr/>
        <a:lstStyle/>
        <a:p>
          <a:endParaRPr lang="tr-TR"/>
        </a:p>
      </dgm:t>
    </dgm:pt>
    <dgm:pt modelId="{319AA9BB-CD45-40F1-A29B-78CFA0136472}" type="pres">
      <dgm:prSet presAssocID="{EDD2D77F-04F7-49B4-95CB-37EA19794BC3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A37CC44-0505-40CB-9613-02EAE5FB3732}" type="pres">
      <dgm:prSet presAssocID="{EDD2D77F-04F7-49B4-95CB-37EA19794BC3}" presName="rootConnector" presStyleLbl="node3" presStyleIdx="0" presStyleCnt="3"/>
      <dgm:spPr/>
      <dgm:t>
        <a:bodyPr/>
        <a:lstStyle/>
        <a:p>
          <a:endParaRPr lang="tr-TR"/>
        </a:p>
      </dgm:t>
    </dgm:pt>
    <dgm:pt modelId="{1A06DCB0-2DF2-4C8F-896B-9179F05CDD5F}" type="pres">
      <dgm:prSet presAssocID="{EDD2D77F-04F7-49B4-95CB-37EA19794BC3}" presName="hierChild4" presStyleCnt="0"/>
      <dgm:spPr/>
      <dgm:t>
        <a:bodyPr/>
        <a:lstStyle/>
        <a:p>
          <a:endParaRPr lang="tr-TR"/>
        </a:p>
      </dgm:t>
    </dgm:pt>
    <dgm:pt modelId="{A94D95C2-A368-4D95-95F7-7102193ABAC1}" type="pres">
      <dgm:prSet presAssocID="{EDD2D77F-04F7-49B4-95CB-37EA19794BC3}" presName="hierChild5" presStyleCnt="0"/>
      <dgm:spPr/>
      <dgm:t>
        <a:bodyPr/>
        <a:lstStyle/>
        <a:p>
          <a:endParaRPr lang="tr-TR"/>
        </a:p>
      </dgm:t>
    </dgm:pt>
    <dgm:pt modelId="{F7E31A87-0C45-43EE-A7EB-77B8D470FEC1}" type="pres">
      <dgm:prSet presAssocID="{EE79900B-5D30-483E-8F09-226225F1C2F7}" presName="hierChild5" presStyleCnt="0"/>
      <dgm:spPr/>
      <dgm:t>
        <a:bodyPr/>
        <a:lstStyle/>
        <a:p>
          <a:endParaRPr lang="tr-TR"/>
        </a:p>
      </dgm:t>
    </dgm:pt>
    <dgm:pt modelId="{FC9C1D13-C891-40F6-AF3B-07A4CAC40062}" type="pres">
      <dgm:prSet presAssocID="{245701FD-7EBA-4B45-A152-C2169F3A4486}" presName="Name37" presStyleLbl="parChTrans1D2" presStyleIdx="1" presStyleCnt="3"/>
      <dgm:spPr/>
      <dgm:t>
        <a:bodyPr/>
        <a:lstStyle/>
        <a:p>
          <a:endParaRPr lang="tr-TR"/>
        </a:p>
      </dgm:t>
    </dgm:pt>
    <dgm:pt modelId="{86048BC9-CEB3-433D-A773-92E53B3444D1}" type="pres">
      <dgm:prSet presAssocID="{D4602B67-A377-4498-B98F-54EF0D048812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2F9885E1-18A8-42EE-9A5B-94FEA1C71CD7}" type="pres">
      <dgm:prSet presAssocID="{D4602B67-A377-4498-B98F-54EF0D048812}" presName="rootComposite" presStyleCnt="0"/>
      <dgm:spPr/>
      <dgm:t>
        <a:bodyPr/>
        <a:lstStyle/>
        <a:p>
          <a:endParaRPr lang="tr-TR"/>
        </a:p>
      </dgm:t>
    </dgm:pt>
    <dgm:pt modelId="{8838666E-417E-4AD4-AD71-D2986F06912B}" type="pres">
      <dgm:prSet presAssocID="{D4602B67-A377-4498-B98F-54EF0D048812}" presName="rootText" presStyleLbl="node2" presStyleIdx="1" presStyleCnt="3" custScaleY="5855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11BC1D7-22D9-4E41-8994-F424B0364768}" type="pres">
      <dgm:prSet presAssocID="{D4602B67-A377-4498-B98F-54EF0D048812}" presName="rootConnector" presStyleLbl="node2" presStyleIdx="1" presStyleCnt="3"/>
      <dgm:spPr/>
      <dgm:t>
        <a:bodyPr/>
        <a:lstStyle/>
        <a:p>
          <a:endParaRPr lang="tr-TR"/>
        </a:p>
      </dgm:t>
    </dgm:pt>
    <dgm:pt modelId="{B40A60D8-49BD-4D29-ABD5-62FC264408B8}" type="pres">
      <dgm:prSet presAssocID="{D4602B67-A377-4498-B98F-54EF0D048812}" presName="hierChild4" presStyleCnt="0"/>
      <dgm:spPr/>
      <dgm:t>
        <a:bodyPr/>
        <a:lstStyle/>
        <a:p>
          <a:endParaRPr lang="tr-TR"/>
        </a:p>
      </dgm:t>
    </dgm:pt>
    <dgm:pt modelId="{69E5E543-186C-40A6-B805-3D0D3F6C45F7}" type="pres">
      <dgm:prSet presAssocID="{315D42E7-E578-4460-939B-56D1A3D9FA28}" presName="Name37" presStyleLbl="parChTrans1D3" presStyleIdx="1" presStyleCnt="3"/>
      <dgm:spPr/>
      <dgm:t>
        <a:bodyPr/>
        <a:lstStyle/>
        <a:p>
          <a:endParaRPr lang="tr-TR"/>
        </a:p>
      </dgm:t>
    </dgm:pt>
    <dgm:pt modelId="{9CC307DA-335F-412F-B8A4-C5E3A8DAFE9B}" type="pres">
      <dgm:prSet presAssocID="{3BCFF504-57BF-4BBF-B5D7-A85880764A1B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D19C2D9E-21A9-455C-AEFC-273E4ADFC06E}" type="pres">
      <dgm:prSet presAssocID="{3BCFF504-57BF-4BBF-B5D7-A85880764A1B}" presName="rootComposite" presStyleCnt="0"/>
      <dgm:spPr/>
      <dgm:t>
        <a:bodyPr/>
        <a:lstStyle/>
        <a:p>
          <a:endParaRPr lang="tr-TR"/>
        </a:p>
      </dgm:t>
    </dgm:pt>
    <dgm:pt modelId="{B678DEEB-159D-40AE-963F-44CD20CDCD93}" type="pres">
      <dgm:prSet presAssocID="{3BCFF504-57BF-4BBF-B5D7-A85880764A1B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741E8F9-8C9D-4925-A326-B42F2F95C2CE}" type="pres">
      <dgm:prSet presAssocID="{3BCFF504-57BF-4BBF-B5D7-A85880764A1B}" presName="rootConnector" presStyleLbl="node3" presStyleIdx="1" presStyleCnt="3"/>
      <dgm:spPr/>
      <dgm:t>
        <a:bodyPr/>
        <a:lstStyle/>
        <a:p>
          <a:endParaRPr lang="tr-TR"/>
        </a:p>
      </dgm:t>
    </dgm:pt>
    <dgm:pt modelId="{78A62D90-13EB-40A5-9B73-A55548F92A28}" type="pres">
      <dgm:prSet presAssocID="{3BCFF504-57BF-4BBF-B5D7-A85880764A1B}" presName="hierChild4" presStyleCnt="0"/>
      <dgm:spPr/>
      <dgm:t>
        <a:bodyPr/>
        <a:lstStyle/>
        <a:p>
          <a:endParaRPr lang="tr-TR"/>
        </a:p>
      </dgm:t>
    </dgm:pt>
    <dgm:pt modelId="{8F73C386-8E10-401A-881B-4CF66D5E1B80}" type="pres">
      <dgm:prSet presAssocID="{3BCFF504-57BF-4BBF-B5D7-A85880764A1B}" presName="hierChild5" presStyleCnt="0"/>
      <dgm:spPr/>
      <dgm:t>
        <a:bodyPr/>
        <a:lstStyle/>
        <a:p>
          <a:endParaRPr lang="tr-TR"/>
        </a:p>
      </dgm:t>
    </dgm:pt>
    <dgm:pt modelId="{569E87F1-8BE4-4945-A2C3-ECA6790499A3}" type="pres">
      <dgm:prSet presAssocID="{D4602B67-A377-4498-B98F-54EF0D048812}" presName="hierChild5" presStyleCnt="0"/>
      <dgm:spPr/>
      <dgm:t>
        <a:bodyPr/>
        <a:lstStyle/>
        <a:p>
          <a:endParaRPr lang="tr-TR"/>
        </a:p>
      </dgm:t>
    </dgm:pt>
    <dgm:pt modelId="{6CAD3950-5EFA-4E21-A7D6-C21F5FE34BB2}" type="pres">
      <dgm:prSet presAssocID="{08BC8CDD-574C-4AB1-97EA-26D8198FC166}" presName="Name37" presStyleLbl="parChTrans1D2" presStyleIdx="2" presStyleCnt="3"/>
      <dgm:spPr/>
      <dgm:t>
        <a:bodyPr/>
        <a:lstStyle/>
        <a:p>
          <a:endParaRPr lang="tr-TR"/>
        </a:p>
      </dgm:t>
    </dgm:pt>
    <dgm:pt modelId="{F7E431D9-DD20-4BEF-9506-AAA1C19C8F7C}" type="pres">
      <dgm:prSet presAssocID="{B44E8799-90CA-45E4-AC18-12FF3D0DA701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B65824CA-5B9C-48C1-9362-DA838D4D7DF2}" type="pres">
      <dgm:prSet presAssocID="{B44E8799-90CA-45E4-AC18-12FF3D0DA701}" presName="rootComposite" presStyleCnt="0"/>
      <dgm:spPr/>
      <dgm:t>
        <a:bodyPr/>
        <a:lstStyle/>
        <a:p>
          <a:endParaRPr lang="tr-TR"/>
        </a:p>
      </dgm:t>
    </dgm:pt>
    <dgm:pt modelId="{2F5A9265-A8F3-4A7D-8C7E-010661F2F2AF}" type="pres">
      <dgm:prSet presAssocID="{B44E8799-90CA-45E4-AC18-12FF3D0DA701}" presName="rootText" presStyleLbl="node2" presStyleIdx="2" presStyleCnt="3" custScaleY="5855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8494B0B-8722-40A7-AD23-9E452973E44F}" type="pres">
      <dgm:prSet presAssocID="{B44E8799-90CA-45E4-AC18-12FF3D0DA701}" presName="rootConnector" presStyleLbl="node2" presStyleIdx="2" presStyleCnt="3"/>
      <dgm:spPr/>
      <dgm:t>
        <a:bodyPr/>
        <a:lstStyle/>
        <a:p>
          <a:endParaRPr lang="tr-TR"/>
        </a:p>
      </dgm:t>
    </dgm:pt>
    <dgm:pt modelId="{B2D8012C-2DA7-4B18-9C5E-9C3EE2EE8B61}" type="pres">
      <dgm:prSet presAssocID="{B44E8799-90CA-45E4-AC18-12FF3D0DA701}" presName="hierChild4" presStyleCnt="0"/>
      <dgm:spPr/>
      <dgm:t>
        <a:bodyPr/>
        <a:lstStyle/>
        <a:p>
          <a:endParaRPr lang="tr-TR"/>
        </a:p>
      </dgm:t>
    </dgm:pt>
    <dgm:pt modelId="{0A0F10FE-EADE-4704-80E0-97DE3DA7B5A0}" type="pres">
      <dgm:prSet presAssocID="{03B98A2B-E03B-46D5-B06A-8D1104E9E43F}" presName="Name37" presStyleLbl="parChTrans1D3" presStyleIdx="2" presStyleCnt="3"/>
      <dgm:spPr/>
      <dgm:t>
        <a:bodyPr/>
        <a:lstStyle/>
        <a:p>
          <a:endParaRPr lang="tr-TR"/>
        </a:p>
      </dgm:t>
    </dgm:pt>
    <dgm:pt modelId="{9181038E-87E3-44A3-BACE-AD05012AD494}" type="pres">
      <dgm:prSet presAssocID="{DAFE01EA-D3D8-4BFD-B39B-D86638678127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BC4B095D-94E6-414D-8BDF-37999F94531D}" type="pres">
      <dgm:prSet presAssocID="{DAFE01EA-D3D8-4BFD-B39B-D86638678127}" presName="rootComposite" presStyleCnt="0"/>
      <dgm:spPr/>
      <dgm:t>
        <a:bodyPr/>
        <a:lstStyle/>
        <a:p>
          <a:endParaRPr lang="tr-TR"/>
        </a:p>
      </dgm:t>
    </dgm:pt>
    <dgm:pt modelId="{98DED653-3231-4358-B70E-F1A3E52934C0}" type="pres">
      <dgm:prSet presAssocID="{DAFE01EA-D3D8-4BFD-B39B-D86638678127}" presName="rootText" presStyleLbl="node3" presStyleIdx="2" presStyleCnt="3" custLinFactNeighborX="2036" custLinFactNeighborY="-142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B1C06D4-0614-4336-89BF-A28B0DF8F22D}" type="pres">
      <dgm:prSet presAssocID="{DAFE01EA-D3D8-4BFD-B39B-D86638678127}" presName="rootConnector" presStyleLbl="node3" presStyleIdx="2" presStyleCnt="3"/>
      <dgm:spPr/>
      <dgm:t>
        <a:bodyPr/>
        <a:lstStyle/>
        <a:p>
          <a:endParaRPr lang="tr-TR"/>
        </a:p>
      </dgm:t>
    </dgm:pt>
    <dgm:pt modelId="{4181C3C2-D65A-44A1-A719-14A0CAC95197}" type="pres">
      <dgm:prSet presAssocID="{DAFE01EA-D3D8-4BFD-B39B-D86638678127}" presName="hierChild4" presStyleCnt="0"/>
      <dgm:spPr/>
      <dgm:t>
        <a:bodyPr/>
        <a:lstStyle/>
        <a:p>
          <a:endParaRPr lang="tr-TR"/>
        </a:p>
      </dgm:t>
    </dgm:pt>
    <dgm:pt modelId="{6EA0B75B-D24E-4998-A09F-2AED90565126}" type="pres">
      <dgm:prSet presAssocID="{DAFE01EA-D3D8-4BFD-B39B-D86638678127}" presName="hierChild5" presStyleCnt="0"/>
      <dgm:spPr/>
      <dgm:t>
        <a:bodyPr/>
        <a:lstStyle/>
        <a:p>
          <a:endParaRPr lang="tr-TR"/>
        </a:p>
      </dgm:t>
    </dgm:pt>
    <dgm:pt modelId="{D93EBF59-4B72-483B-A81A-1CF1B0D81E4C}" type="pres">
      <dgm:prSet presAssocID="{B44E8799-90CA-45E4-AC18-12FF3D0DA701}" presName="hierChild5" presStyleCnt="0"/>
      <dgm:spPr/>
      <dgm:t>
        <a:bodyPr/>
        <a:lstStyle/>
        <a:p>
          <a:endParaRPr lang="tr-TR"/>
        </a:p>
      </dgm:t>
    </dgm:pt>
    <dgm:pt modelId="{E5077B26-1D66-47C8-B540-84DA84EB20B9}" type="pres">
      <dgm:prSet presAssocID="{A62345B4-936B-4F3F-8E80-F9EBAFF51AC7}" presName="hierChild3" presStyleCnt="0"/>
      <dgm:spPr/>
      <dgm:t>
        <a:bodyPr/>
        <a:lstStyle/>
        <a:p>
          <a:endParaRPr lang="tr-TR"/>
        </a:p>
      </dgm:t>
    </dgm:pt>
  </dgm:ptLst>
  <dgm:cxnLst>
    <dgm:cxn modelId="{851E4546-EFA8-4B11-BEBB-EF3A0E39BC88}" type="presOf" srcId="{08BC8CDD-574C-4AB1-97EA-26D8198FC166}" destId="{6CAD3950-5EFA-4E21-A7D6-C21F5FE34BB2}" srcOrd="0" destOrd="0" presId="urn:microsoft.com/office/officeart/2005/8/layout/orgChart1"/>
    <dgm:cxn modelId="{61EBD6C5-D40A-472D-A01E-C8C04F860AB5}" type="presOf" srcId="{3BCFF504-57BF-4BBF-B5D7-A85880764A1B}" destId="{B741E8F9-8C9D-4925-A326-B42F2F95C2CE}" srcOrd="1" destOrd="0" presId="urn:microsoft.com/office/officeart/2005/8/layout/orgChart1"/>
    <dgm:cxn modelId="{526B4AE5-DBEB-4C6A-B4B7-5862B97FF3EE}" type="presOf" srcId="{315D42E7-E578-4460-939B-56D1A3D9FA28}" destId="{69E5E543-186C-40A6-B805-3D0D3F6C45F7}" srcOrd="0" destOrd="0" presId="urn:microsoft.com/office/officeart/2005/8/layout/orgChart1"/>
    <dgm:cxn modelId="{06D62FA3-5FBC-480D-9197-D68BA4FC0D4B}" srcId="{F42524BD-510D-4B36-89AA-425D991C69B3}" destId="{A62345B4-936B-4F3F-8E80-F9EBAFF51AC7}" srcOrd="0" destOrd="0" parTransId="{CF20BC38-38B4-4E59-BE9D-761F1A668429}" sibTransId="{D227F01D-9BBB-41B4-BA36-B75F7397D7A0}"/>
    <dgm:cxn modelId="{5E1BA7D7-D7F2-4A56-A239-1DF76030D6FA}" type="presOf" srcId="{D4602B67-A377-4498-B98F-54EF0D048812}" destId="{D11BC1D7-22D9-4E41-8994-F424B0364768}" srcOrd="1" destOrd="0" presId="urn:microsoft.com/office/officeart/2005/8/layout/orgChart1"/>
    <dgm:cxn modelId="{70AF4899-588F-426E-BD77-A3C991DE6E50}" type="presOf" srcId="{250496BA-47CF-4F67-9D84-64E70069FFA8}" destId="{E7BD14CD-167D-45DE-ADA9-B64EF899C7E3}" srcOrd="0" destOrd="0" presId="urn:microsoft.com/office/officeart/2005/8/layout/orgChart1"/>
    <dgm:cxn modelId="{B562DE81-12CF-4322-83BB-CDD603912B0F}" type="presOf" srcId="{EE79900B-5D30-483E-8F09-226225F1C2F7}" destId="{812EC16A-D19B-4DB6-9DFF-DBBC0834B3EE}" srcOrd="0" destOrd="0" presId="urn:microsoft.com/office/officeart/2005/8/layout/orgChart1"/>
    <dgm:cxn modelId="{BB9D6F18-4D1D-47DD-B9D7-96E9ED8695D7}" type="presOf" srcId="{C2FBD413-2C10-40E1-98D9-7A468D90788D}" destId="{A0DFF6E4-9DBD-465D-9587-356DCE31D1C7}" srcOrd="0" destOrd="0" presId="urn:microsoft.com/office/officeart/2005/8/layout/orgChart1"/>
    <dgm:cxn modelId="{71AAAC6D-BF83-4FAD-A6EF-15BD8C0E3DEA}" srcId="{B44E8799-90CA-45E4-AC18-12FF3D0DA701}" destId="{DAFE01EA-D3D8-4BFD-B39B-D86638678127}" srcOrd="0" destOrd="0" parTransId="{03B98A2B-E03B-46D5-B06A-8D1104E9E43F}" sibTransId="{9678AA7E-4079-45F7-938D-08E6CB46CBEB}"/>
    <dgm:cxn modelId="{80E8E2BA-DD8C-44AD-9F64-0609B2513C0B}" type="presOf" srcId="{A62345B4-936B-4F3F-8E80-F9EBAFF51AC7}" destId="{7534C48F-E329-47F6-AD32-0D47D60B18A5}" srcOrd="1" destOrd="0" presId="urn:microsoft.com/office/officeart/2005/8/layout/orgChart1"/>
    <dgm:cxn modelId="{EF63D468-89E2-458E-8493-4968FC0915AF}" srcId="{A62345B4-936B-4F3F-8E80-F9EBAFF51AC7}" destId="{D4602B67-A377-4498-B98F-54EF0D048812}" srcOrd="1" destOrd="0" parTransId="{245701FD-7EBA-4B45-A152-C2169F3A4486}" sibTransId="{F52DFB25-1BAA-47C9-8B3E-15699D6B24B1}"/>
    <dgm:cxn modelId="{80859423-3623-4871-9B7A-B5D50C7EE39C}" srcId="{D4602B67-A377-4498-B98F-54EF0D048812}" destId="{3BCFF504-57BF-4BBF-B5D7-A85880764A1B}" srcOrd="0" destOrd="0" parTransId="{315D42E7-E578-4460-939B-56D1A3D9FA28}" sibTransId="{0D40F7FC-2D31-4C57-B9AC-BCB15C10CCD7}"/>
    <dgm:cxn modelId="{DD265C9F-3ECF-4BC5-A2D8-EBBE83380CC1}" type="presOf" srcId="{B44E8799-90CA-45E4-AC18-12FF3D0DA701}" destId="{2F5A9265-A8F3-4A7D-8C7E-010661F2F2AF}" srcOrd="0" destOrd="0" presId="urn:microsoft.com/office/officeart/2005/8/layout/orgChart1"/>
    <dgm:cxn modelId="{60ACF57D-53CD-4820-B5F7-291992B26FCD}" type="presOf" srcId="{D4602B67-A377-4498-B98F-54EF0D048812}" destId="{8838666E-417E-4AD4-AD71-D2986F06912B}" srcOrd="0" destOrd="0" presId="urn:microsoft.com/office/officeart/2005/8/layout/orgChart1"/>
    <dgm:cxn modelId="{3B1DA0FC-7147-46DD-B5E6-40DBC74424E4}" type="presOf" srcId="{DAFE01EA-D3D8-4BFD-B39B-D86638678127}" destId="{98DED653-3231-4358-B70E-F1A3E52934C0}" srcOrd="0" destOrd="0" presId="urn:microsoft.com/office/officeart/2005/8/layout/orgChart1"/>
    <dgm:cxn modelId="{F153A4EB-7C88-4D20-81D1-2451AE75C3D1}" srcId="{A62345B4-936B-4F3F-8E80-F9EBAFF51AC7}" destId="{EE79900B-5D30-483E-8F09-226225F1C2F7}" srcOrd="0" destOrd="0" parTransId="{C2FBD413-2C10-40E1-98D9-7A468D90788D}" sibTransId="{99226E7F-76DA-43C2-A24E-E5927A38CA6D}"/>
    <dgm:cxn modelId="{58BFABE5-E756-4480-844F-50BDFB179FB2}" type="presOf" srcId="{A62345B4-936B-4F3F-8E80-F9EBAFF51AC7}" destId="{933CEFFF-0559-443E-A4BF-89F8D079BEC1}" srcOrd="0" destOrd="0" presId="urn:microsoft.com/office/officeart/2005/8/layout/orgChart1"/>
    <dgm:cxn modelId="{237C3ED4-D148-44DC-B818-001D056AFFE1}" srcId="{EE79900B-5D30-483E-8F09-226225F1C2F7}" destId="{EDD2D77F-04F7-49B4-95CB-37EA19794BC3}" srcOrd="0" destOrd="0" parTransId="{250496BA-47CF-4F67-9D84-64E70069FFA8}" sibTransId="{A70F624E-78D6-4799-A623-6C48126E2D61}"/>
    <dgm:cxn modelId="{FBB08E7F-5CF8-4BE4-B2FB-8DAC266AC37D}" type="presOf" srcId="{245701FD-7EBA-4B45-A152-C2169F3A4486}" destId="{FC9C1D13-C891-40F6-AF3B-07A4CAC40062}" srcOrd="0" destOrd="0" presId="urn:microsoft.com/office/officeart/2005/8/layout/orgChart1"/>
    <dgm:cxn modelId="{A25B7726-671B-4E48-8A24-3BD1D6E96038}" type="presOf" srcId="{F42524BD-510D-4B36-89AA-425D991C69B3}" destId="{B8748AB3-4DBF-40E1-B34A-E758930ECC8E}" srcOrd="0" destOrd="0" presId="urn:microsoft.com/office/officeart/2005/8/layout/orgChart1"/>
    <dgm:cxn modelId="{A3BECB97-3484-4535-8704-AF1DBB23FF9A}" type="presOf" srcId="{3BCFF504-57BF-4BBF-B5D7-A85880764A1B}" destId="{B678DEEB-159D-40AE-963F-44CD20CDCD93}" srcOrd="0" destOrd="0" presId="urn:microsoft.com/office/officeart/2005/8/layout/orgChart1"/>
    <dgm:cxn modelId="{E5DDFD82-EF5C-444F-9F0E-FB0F23ACC47E}" srcId="{A62345B4-936B-4F3F-8E80-F9EBAFF51AC7}" destId="{B44E8799-90CA-45E4-AC18-12FF3D0DA701}" srcOrd="2" destOrd="0" parTransId="{08BC8CDD-574C-4AB1-97EA-26D8198FC166}" sibTransId="{11FC421E-148A-4997-9C29-B1FE2E68DB67}"/>
    <dgm:cxn modelId="{52FDCF03-80F0-4910-9AF8-2FBCA313654C}" type="presOf" srcId="{B44E8799-90CA-45E4-AC18-12FF3D0DA701}" destId="{28494B0B-8722-40A7-AD23-9E452973E44F}" srcOrd="1" destOrd="0" presId="urn:microsoft.com/office/officeart/2005/8/layout/orgChart1"/>
    <dgm:cxn modelId="{1BD541FB-41F1-4CBF-92DE-A7C2D1723CCA}" type="presOf" srcId="{EDD2D77F-04F7-49B4-95CB-37EA19794BC3}" destId="{EA37CC44-0505-40CB-9613-02EAE5FB3732}" srcOrd="1" destOrd="0" presId="urn:microsoft.com/office/officeart/2005/8/layout/orgChart1"/>
    <dgm:cxn modelId="{7BF0090E-7728-4877-BD52-53E5A41B7D3B}" type="presOf" srcId="{EDD2D77F-04F7-49B4-95CB-37EA19794BC3}" destId="{319AA9BB-CD45-40F1-A29B-78CFA0136472}" srcOrd="0" destOrd="0" presId="urn:microsoft.com/office/officeart/2005/8/layout/orgChart1"/>
    <dgm:cxn modelId="{E84E3344-CDB3-403B-937D-7CBE9A83D225}" type="presOf" srcId="{DAFE01EA-D3D8-4BFD-B39B-D86638678127}" destId="{CB1C06D4-0614-4336-89BF-A28B0DF8F22D}" srcOrd="1" destOrd="0" presId="urn:microsoft.com/office/officeart/2005/8/layout/orgChart1"/>
    <dgm:cxn modelId="{FE7F8FBC-FE48-4A8E-81D3-99F12E2BDC51}" type="presOf" srcId="{EE79900B-5D30-483E-8F09-226225F1C2F7}" destId="{487E6258-D0B3-4240-BB5A-C1E7C12CA384}" srcOrd="1" destOrd="0" presId="urn:microsoft.com/office/officeart/2005/8/layout/orgChart1"/>
    <dgm:cxn modelId="{A82B0A7C-DC5C-43C0-B2EC-B83F9CF3CE23}" type="presOf" srcId="{03B98A2B-E03B-46D5-B06A-8D1104E9E43F}" destId="{0A0F10FE-EADE-4704-80E0-97DE3DA7B5A0}" srcOrd="0" destOrd="0" presId="urn:microsoft.com/office/officeart/2005/8/layout/orgChart1"/>
    <dgm:cxn modelId="{25C9B460-4C13-4A97-8906-C7E9D8304F37}" type="presParOf" srcId="{B8748AB3-4DBF-40E1-B34A-E758930ECC8E}" destId="{97091FE3-9971-434F-A78B-54C04B2DF095}" srcOrd="0" destOrd="0" presId="urn:microsoft.com/office/officeart/2005/8/layout/orgChart1"/>
    <dgm:cxn modelId="{F4F47079-8061-46C4-A1FB-4ADCB61E9903}" type="presParOf" srcId="{97091FE3-9971-434F-A78B-54C04B2DF095}" destId="{C44F672D-208F-48B0-AB75-E3A5AFFF00D0}" srcOrd="0" destOrd="0" presId="urn:microsoft.com/office/officeart/2005/8/layout/orgChart1"/>
    <dgm:cxn modelId="{7180BDB8-4AE6-42F8-A783-18489EBFD238}" type="presParOf" srcId="{C44F672D-208F-48B0-AB75-E3A5AFFF00D0}" destId="{933CEFFF-0559-443E-A4BF-89F8D079BEC1}" srcOrd="0" destOrd="0" presId="urn:microsoft.com/office/officeart/2005/8/layout/orgChart1"/>
    <dgm:cxn modelId="{FAEB5439-DBD6-4D4F-8578-72CF85F27A75}" type="presParOf" srcId="{C44F672D-208F-48B0-AB75-E3A5AFFF00D0}" destId="{7534C48F-E329-47F6-AD32-0D47D60B18A5}" srcOrd="1" destOrd="0" presId="urn:microsoft.com/office/officeart/2005/8/layout/orgChart1"/>
    <dgm:cxn modelId="{67B80724-C006-45B4-AC19-E120FEBA8710}" type="presParOf" srcId="{97091FE3-9971-434F-A78B-54C04B2DF095}" destId="{1E6417BB-35C6-4DC5-AD69-261A9F510288}" srcOrd="1" destOrd="0" presId="urn:microsoft.com/office/officeart/2005/8/layout/orgChart1"/>
    <dgm:cxn modelId="{EEDD954B-CE4D-402B-B849-5188866A459D}" type="presParOf" srcId="{1E6417BB-35C6-4DC5-AD69-261A9F510288}" destId="{A0DFF6E4-9DBD-465D-9587-356DCE31D1C7}" srcOrd="0" destOrd="0" presId="urn:microsoft.com/office/officeart/2005/8/layout/orgChart1"/>
    <dgm:cxn modelId="{45563DA6-B797-44B8-8E89-D2B6B063257E}" type="presParOf" srcId="{1E6417BB-35C6-4DC5-AD69-261A9F510288}" destId="{BAA08045-F4E3-497D-893A-83DAEE2CE2D6}" srcOrd="1" destOrd="0" presId="urn:microsoft.com/office/officeart/2005/8/layout/orgChart1"/>
    <dgm:cxn modelId="{0E779E84-553D-4DF5-85C7-4DCB27C9454F}" type="presParOf" srcId="{BAA08045-F4E3-497D-893A-83DAEE2CE2D6}" destId="{30D51E7F-EA8C-43B4-860F-92875ED684A5}" srcOrd="0" destOrd="0" presId="urn:microsoft.com/office/officeart/2005/8/layout/orgChart1"/>
    <dgm:cxn modelId="{D98A11D1-7048-43ED-B19B-1DAAB9E4AB70}" type="presParOf" srcId="{30D51E7F-EA8C-43B4-860F-92875ED684A5}" destId="{812EC16A-D19B-4DB6-9DFF-DBBC0834B3EE}" srcOrd="0" destOrd="0" presId="urn:microsoft.com/office/officeart/2005/8/layout/orgChart1"/>
    <dgm:cxn modelId="{D9EC3E82-0320-425D-BDE8-07CF7467DEFF}" type="presParOf" srcId="{30D51E7F-EA8C-43B4-860F-92875ED684A5}" destId="{487E6258-D0B3-4240-BB5A-C1E7C12CA384}" srcOrd="1" destOrd="0" presId="urn:microsoft.com/office/officeart/2005/8/layout/orgChart1"/>
    <dgm:cxn modelId="{24573D94-4F53-46E4-A7A7-BB7D4F91C2B3}" type="presParOf" srcId="{BAA08045-F4E3-497D-893A-83DAEE2CE2D6}" destId="{3FB353F2-0A82-43F0-AAE0-D26CEAFA1ED2}" srcOrd="1" destOrd="0" presId="urn:microsoft.com/office/officeart/2005/8/layout/orgChart1"/>
    <dgm:cxn modelId="{D889E610-A8A9-4338-9B0C-1158714F7C46}" type="presParOf" srcId="{3FB353F2-0A82-43F0-AAE0-D26CEAFA1ED2}" destId="{E7BD14CD-167D-45DE-ADA9-B64EF899C7E3}" srcOrd="0" destOrd="0" presId="urn:microsoft.com/office/officeart/2005/8/layout/orgChart1"/>
    <dgm:cxn modelId="{F1FAB575-6CB7-4195-A44C-92B0EF146D55}" type="presParOf" srcId="{3FB353F2-0A82-43F0-AAE0-D26CEAFA1ED2}" destId="{F1E3FE2E-42FF-4AE5-A36C-5CE89DB66346}" srcOrd="1" destOrd="0" presId="urn:microsoft.com/office/officeart/2005/8/layout/orgChart1"/>
    <dgm:cxn modelId="{C83EE022-508E-480D-A3AD-EA659647AD6E}" type="presParOf" srcId="{F1E3FE2E-42FF-4AE5-A36C-5CE89DB66346}" destId="{833329F5-1F0A-4158-9A48-EDA70FB78C06}" srcOrd="0" destOrd="0" presId="urn:microsoft.com/office/officeart/2005/8/layout/orgChart1"/>
    <dgm:cxn modelId="{3200A245-2CE6-4CF6-9906-811D67803B43}" type="presParOf" srcId="{833329F5-1F0A-4158-9A48-EDA70FB78C06}" destId="{319AA9BB-CD45-40F1-A29B-78CFA0136472}" srcOrd="0" destOrd="0" presId="urn:microsoft.com/office/officeart/2005/8/layout/orgChart1"/>
    <dgm:cxn modelId="{645B103C-1D3B-4906-9DB3-7361F69B72A1}" type="presParOf" srcId="{833329F5-1F0A-4158-9A48-EDA70FB78C06}" destId="{EA37CC44-0505-40CB-9613-02EAE5FB3732}" srcOrd="1" destOrd="0" presId="urn:microsoft.com/office/officeart/2005/8/layout/orgChart1"/>
    <dgm:cxn modelId="{72698175-777C-4897-AEA7-C91325A86E1A}" type="presParOf" srcId="{F1E3FE2E-42FF-4AE5-A36C-5CE89DB66346}" destId="{1A06DCB0-2DF2-4C8F-896B-9179F05CDD5F}" srcOrd="1" destOrd="0" presId="urn:microsoft.com/office/officeart/2005/8/layout/orgChart1"/>
    <dgm:cxn modelId="{A3D72285-1AFB-49FE-BA15-3C1C5CC67958}" type="presParOf" srcId="{F1E3FE2E-42FF-4AE5-A36C-5CE89DB66346}" destId="{A94D95C2-A368-4D95-95F7-7102193ABAC1}" srcOrd="2" destOrd="0" presId="urn:microsoft.com/office/officeart/2005/8/layout/orgChart1"/>
    <dgm:cxn modelId="{18768678-C00B-49AD-897B-74C84B1CAD5C}" type="presParOf" srcId="{BAA08045-F4E3-497D-893A-83DAEE2CE2D6}" destId="{F7E31A87-0C45-43EE-A7EB-77B8D470FEC1}" srcOrd="2" destOrd="0" presId="urn:microsoft.com/office/officeart/2005/8/layout/orgChart1"/>
    <dgm:cxn modelId="{37F1602C-669E-4D46-960A-25D14DD908E4}" type="presParOf" srcId="{1E6417BB-35C6-4DC5-AD69-261A9F510288}" destId="{FC9C1D13-C891-40F6-AF3B-07A4CAC40062}" srcOrd="2" destOrd="0" presId="urn:microsoft.com/office/officeart/2005/8/layout/orgChart1"/>
    <dgm:cxn modelId="{E27001A2-74BC-48C5-BF00-6B166ED7690F}" type="presParOf" srcId="{1E6417BB-35C6-4DC5-AD69-261A9F510288}" destId="{86048BC9-CEB3-433D-A773-92E53B3444D1}" srcOrd="3" destOrd="0" presId="urn:microsoft.com/office/officeart/2005/8/layout/orgChart1"/>
    <dgm:cxn modelId="{26F1C52C-EC23-4BA5-83C7-5546722FA426}" type="presParOf" srcId="{86048BC9-CEB3-433D-A773-92E53B3444D1}" destId="{2F9885E1-18A8-42EE-9A5B-94FEA1C71CD7}" srcOrd="0" destOrd="0" presId="urn:microsoft.com/office/officeart/2005/8/layout/orgChart1"/>
    <dgm:cxn modelId="{C2DCCC5A-9555-4890-8841-C7DD23C50A96}" type="presParOf" srcId="{2F9885E1-18A8-42EE-9A5B-94FEA1C71CD7}" destId="{8838666E-417E-4AD4-AD71-D2986F06912B}" srcOrd="0" destOrd="0" presId="urn:microsoft.com/office/officeart/2005/8/layout/orgChart1"/>
    <dgm:cxn modelId="{42A1987F-D8C3-407A-8339-D66321570886}" type="presParOf" srcId="{2F9885E1-18A8-42EE-9A5B-94FEA1C71CD7}" destId="{D11BC1D7-22D9-4E41-8994-F424B0364768}" srcOrd="1" destOrd="0" presId="urn:microsoft.com/office/officeart/2005/8/layout/orgChart1"/>
    <dgm:cxn modelId="{66E91928-C03D-4F3C-8393-DC93F1FBCA63}" type="presParOf" srcId="{86048BC9-CEB3-433D-A773-92E53B3444D1}" destId="{B40A60D8-49BD-4D29-ABD5-62FC264408B8}" srcOrd="1" destOrd="0" presId="urn:microsoft.com/office/officeart/2005/8/layout/orgChart1"/>
    <dgm:cxn modelId="{7C214654-DE47-4248-B8A8-F629199D58A4}" type="presParOf" srcId="{B40A60D8-49BD-4D29-ABD5-62FC264408B8}" destId="{69E5E543-186C-40A6-B805-3D0D3F6C45F7}" srcOrd="0" destOrd="0" presId="urn:microsoft.com/office/officeart/2005/8/layout/orgChart1"/>
    <dgm:cxn modelId="{30D498D1-E439-4AA9-9FE3-0138CD6E569F}" type="presParOf" srcId="{B40A60D8-49BD-4D29-ABD5-62FC264408B8}" destId="{9CC307DA-335F-412F-B8A4-C5E3A8DAFE9B}" srcOrd="1" destOrd="0" presId="urn:microsoft.com/office/officeart/2005/8/layout/orgChart1"/>
    <dgm:cxn modelId="{3F3533E8-4AE2-4B3F-8BF0-D5EDD3CD3821}" type="presParOf" srcId="{9CC307DA-335F-412F-B8A4-C5E3A8DAFE9B}" destId="{D19C2D9E-21A9-455C-AEFC-273E4ADFC06E}" srcOrd="0" destOrd="0" presId="urn:microsoft.com/office/officeart/2005/8/layout/orgChart1"/>
    <dgm:cxn modelId="{E7513CA4-D21E-4F99-AD6B-77E88299ECEC}" type="presParOf" srcId="{D19C2D9E-21A9-455C-AEFC-273E4ADFC06E}" destId="{B678DEEB-159D-40AE-963F-44CD20CDCD93}" srcOrd="0" destOrd="0" presId="urn:microsoft.com/office/officeart/2005/8/layout/orgChart1"/>
    <dgm:cxn modelId="{7D54BDA3-9583-4B93-805B-7ADA3666E174}" type="presParOf" srcId="{D19C2D9E-21A9-455C-AEFC-273E4ADFC06E}" destId="{B741E8F9-8C9D-4925-A326-B42F2F95C2CE}" srcOrd="1" destOrd="0" presId="urn:microsoft.com/office/officeart/2005/8/layout/orgChart1"/>
    <dgm:cxn modelId="{685FA448-FB07-4CA9-99AA-7C8FAF598A2F}" type="presParOf" srcId="{9CC307DA-335F-412F-B8A4-C5E3A8DAFE9B}" destId="{78A62D90-13EB-40A5-9B73-A55548F92A28}" srcOrd="1" destOrd="0" presId="urn:microsoft.com/office/officeart/2005/8/layout/orgChart1"/>
    <dgm:cxn modelId="{8622F1C5-198B-41BF-87DA-3A347F97E48B}" type="presParOf" srcId="{9CC307DA-335F-412F-B8A4-C5E3A8DAFE9B}" destId="{8F73C386-8E10-401A-881B-4CF66D5E1B80}" srcOrd="2" destOrd="0" presId="urn:microsoft.com/office/officeart/2005/8/layout/orgChart1"/>
    <dgm:cxn modelId="{BCAACBD7-C932-47F0-960F-D1DE48D00506}" type="presParOf" srcId="{86048BC9-CEB3-433D-A773-92E53B3444D1}" destId="{569E87F1-8BE4-4945-A2C3-ECA6790499A3}" srcOrd="2" destOrd="0" presId="urn:microsoft.com/office/officeart/2005/8/layout/orgChart1"/>
    <dgm:cxn modelId="{F9DE4CC9-9A8F-4480-A742-BB651CD49135}" type="presParOf" srcId="{1E6417BB-35C6-4DC5-AD69-261A9F510288}" destId="{6CAD3950-5EFA-4E21-A7D6-C21F5FE34BB2}" srcOrd="4" destOrd="0" presId="urn:microsoft.com/office/officeart/2005/8/layout/orgChart1"/>
    <dgm:cxn modelId="{A71E9B2E-36CE-4B18-B387-7FBB320BB0C8}" type="presParOf" srcId="{1E6417BB-35C6-4DC5-AD69-261A9F510288}" destId="{F7E431D9-DD20-4BEF-9506-AAA1C19C8F7C}" srcOrd="5" destOrd="0" presId="urn:microsoft.com/office/officeart/2005/8/layout/orgChart1"/>
    <dgm:cxn modelId="{EFA7CAEF-4B6E-4B40-BBC4-11C106E4B338}" type="presParOf" srcId="{F7E431D9-DD20-4BEF-9506-AAA1C19C8F7C}" destId="{B65824CA-5B9C-48C1-9362-DA838D4D7DF2}" srcOrd="0" destOrd="0" presId="urn:microsoft.com/office/officeart/2005/8/layout/orgChart1"/>
    <dgm:cxn modelId="{5115923D-F603-4A11-A448-2E1D36D604E4}" type="presParOf" srcId="{B65824CA-5B9C-48C1-9362-DA838D4D7DF2}" destId="{2F5A9265-A8F3-4A7D-8C7E-010661F2F2AF}" srcOrd="0" destOrd="0" presId="urn:microsoft.com/office/officeart/2005/8/layout/orgChart1"/>
    <dgm:cxn modelId="{AA3466F8-48AD-4C9F-8CE1-AEF720528D7C}" type="presParOf" srcId="{B65824CA-5B9C-48C1-9362-DA838D4D7DF2}" destId="{28494B0B-8722-40A7-AD23-9E452973E44F}" srcOrd="1" destOrd="0" presId="urn:microsoft.com/office/officeart/2005/8/layout/orgChart1"/>
    <dgm:cxn modelId="{22611B63-D886-4700-BF17-B0CD6E5F4CF5}" type="presParOf" srcId="{F7E431D9-DD20-4BEF-9506-AAA1C19C8F7C}" destId="{B2D8012C-2DA7-4B18-9C5E-9C3EE2EE8B61}" srcOrd="1" destOrd="0" presId="urn:microsoft.com/office/officeart/2005/8/layout/orgChart1"/>
    <dgm:cxn modelId="{BFDC5B4F-DEAE-4689-9E31-B5C9E77B10DB}" type="presParOf" srcId="{B2D8012C-2DA7-4B18-9C5E-9C3EE2EE8B61}" destId="{0A0F10FE-EADE-4704-80E0-97DE3DA7B5A0}" srcOrd="0" destOrd="0" presId="urn:microsoft.com/office/officeart/2005/8/layout/orgChart1"/>
    <dgm:cxn modelId="{99B47BB0-453A-4D0C-82C0-CF97D437DC60}" type="presParOf" srcId="{B2D8012C-2DA7-4B18-9C5E-9C3EE2EE8B61}" destId="{9181038E-87E3-44A3-BACE-AD05012AD494}" srcOrd="1" destOrd="0" presId="urn:microsoft.com/office/officeart/2005/8/layout/orgChart1"/>
    <dgm:cxn modelId="{93653379-EBD6-43A0-9194-A34D06CDC737}" type="presParOf" srcId="{9181038E-87E3-44A3-BACE-AD05012AD494}" destId="{BC4B095D-94E6-414D-8BDF-37999F94531D}" srcOrd="0" destOrd="0" presId="urn:microsoft.com/office/officeart/2005/8/layout/orgChart1"/>
    <dgm:cxn modelId="{21D13EED-FD9F-4045-B188-EBA9AA415FAA}" type="presParOf" srcId="{BC4B095D-94E6-414D-8BDF-37999F94531D}" destId="{98DED653-3231-4358-B70E-F1A3E52934C0}" srcOrd="0" destOrd="0" presId="urn:microsoft.com/office/officeart/2005/8/layout/orgChart1"/>
    <dgm:cxn modelId="{5C0B05FD-8120-4146-98BA-2A29CC522E30}" type="presParOf" srcId="{BC4B095D-94E6-414D-8BDF-37999F94531D}" destId="{CB1C06D4-0614-4336-89BF-A28B0DF8F22D}" srcOrd="1" destOrd="0" presId="urn:microsoft.com/office/officeart/2005/8/layout/orgChart1"/>
    <dgm:cxn modelId="{92DF635B-D7F0-48D0-AD2F-AE270ACA8CFC}" type="presParOf" srcId="{9181038E-87E3-44A3-BACE-AD05012AD494}" destId="{4181C3C2-D65A-44A1-A719-14A0CAC95197}" srcOrd="1" destOrd="0" presId="urn:microsoft.com/office/officeart/2005/8/layout/orgChart1"/>
    <dgm:cxn modelId="{1D3B71D7-6D2E-484D-A30A-E61051933F5B}" type="presParOf" srcId="{9181038E-87E3-44A3-BACE-AD05012AD494}" destId="{6EA0B75B-D24E-4998-A09F-2AED90565126}" srcOrd="2" destOrd="0" presId="urn:microsoft.com/office/officeart/2005/8/layout/orgChart1"/>
    <dgm:cxn modelId="{A7A7DDD0-86AC-4F48-BAA7-93B1EB1E591F}" type="presParOf" srcId="{F7E431D9-DD20-4BEF-9506-AAA1C19C8F7C}" destId="{D93EBF59-4B72-483B-A81A-1CF1B0D81E4C}" srcOrd="2" destOrd="0" presId="urn:microsoft.com/office/officeart/2005/8/layout/orgChart1"/>
    <dgm:cxn modelId="{090B8E7E-B9A1-4B5E-B6D3-9A9FEABE6585}" type="presParOf" srcId="{97091FE3-9971-434F-A78B-54C04B2DF095}" destId="{E5077B26-1D66-47C8-B540-84DA84EB20B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A04131-35D8-43ED-8C39-C6A1C3FCDDA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9C14C33-5B65-4068-8A5A-D88B14E81165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KOBİ TFRS</a:t>
          </a:r>
        </a:p>
        <a:p>
          <a:r>
            <a:rPr lang="tr-TR" b="1" i="1" dirty="0" smtClean="0">
              <a:solidFill>
                <a:schemeClr val="tx1"/>
              </a:solidFill>
            </a:rPr>
            <a:t>-TTK Süreci-</a:t>
          </a:r>
          <a:endParaRPr lang="tr-TR" b="1" i="1" dirty="0">
            <a:solidFill>
              <a:schemeClr val="tx1"/>
            </a:solidFill>
          </a:endParaRPr>
        </a:p>
      </dgm:t>
    </dgm:pt>
    <dgm:pt modelId="{86453FAF-EB0D-48F1-B68C-64D91CE465BB}" type="parTrans" cxnId="{6E86C45F-C195-401B-A79C-933DEC241BFB}">
      <dgm:prSet/>
      <dgm:spPr/>
      <dgm:t>
        <a:bodyPr/>
        <a:lstStyle/>
        <a:p>
          <a:endParaRPr lang="tr-TR"/>
        </a:p>
      </dgm:t>
    </dgm:pt>
    <dgm:pt modelId="{187E46D5-3FD1-4CAC-90BD-809F53512F94}" type="sibTrans" cxnId="{6E86C45F-C195-401B-A79C-933DEC241BFB}">
      <dgm:prSet/>
      <dgm:spPr/>
      <dgm:t>
        <a:bodyPr/>
        <a:lstStyle/>
        <a:p>
          <a:endParaRPr lang="tr-TR"/>
        </a:p>
      </dgm:t>
    </dgm:pt>
    <dgm:pt modelId="{67D03919-19AB-4750-A83D-A2D6AF66E9E2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31.12.2012</a:t>
          </a:r>
        </a:p>
        <a:p>
          <a:r>
            <a:rPr lang="tr-TR" dirty="0" smtClean="0">
              <a:solidFill>
                <a:schemeClr val="tx1"/>
              </a:solidFill>
            </a:rPr>
            <a:t>İlk Geçiş</a:t>
          </a:r>
          <a:br>
            <a:rPr lang="tr-TR" dirty="0" smtClean="0">
              <a:solidFill>
                <a:schemeClr val="tx1"/>
              </a:solidFill>
            </a:rPr>
          </a:br>
          <a:r>
            <a:rPr lang="tr-TR" dirty="0" smtClean="0">
              <a:solidFill>
                <a:schemeClr val="tx1"/>
              </a:solidFill>
            </a:rPr>
            <a:t>Düzeltmeleri</a:t>
          </a:r>
          <a:endParaRPr lang="tr-TR" dirty="0">
            <a:solidFill>
              <a:schemeClr val="tx1"/>
            </a:solidFill>
          </a:endParaRPr>
        </a:p>
      </dgm:t>
    </dgm:pt>
    <dgm:pt modelId="{DB4F958F-AD28-496E-90E1-3767AA50B4B7}" type="parTrans" cxnId="{3C4409DB-B07A-43DF-9515-22B9B49A65C5}">
      <dgm:prSet/>
      <dgm:spPr/>
      <dgm:t>
        <a:bodyPr/>
        <a:lstStyle/>
        <a:p>
          <a:endParaRPr lang="tr-TR"/>
        </a:p>
      </dgm:t>
    </dgm:pt>
    <dgm:pt modelId="{A5118C07-EDC0-4F20-96C8-DB69E7A9BE21}" type="sibTrans" cxnId="{3C4409DB-B07A-43DF-9515-22B9B49A65C5}">
      <dgm:prSet/>
      <dgm:spPr/>
      <dgm:t>
        <a:bodyPr/>
        <a:lstStyle/>
        <a:p>
          <a:endParaRPr lang="tr-TR"/>
        </a:p>
      </dgm:t>
    </dgm:pt>
    <dgm:pt modelId="{7C986208-102B-4615-9727-BF96DA082A1E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01.01.2013 </a:t>
          </a:r>
        </a:p>
        <a:p>
          <a:r>
            <a:rPr lang="tr-TR" dirty="0" smtClean="0">
              <a:solidFill>
                <a:schemeClr val="tx1"/>
              </a:solidFill>
            </a:rPr>
            <a:t>Devamlı</a:t>
          </a:r>
          <a:br>
            <a:rPr lang="tr-TR" dirty="0" smtClean="0">
              <a:solidFill>
                <a:schemeClr val="tx1"/>
              </a:solidFill>
            </a:rPr>
          </a:br>
          <a:r>
            <a:rPr lang="tr-TR" dirty="0" smtClean="0">
              <a:solidFill>
                <a:schemeClr val="tx1"/>
              </a:solidFill>
            </a:rPr>
            <a:t>Uygulama</a:t>
          </a:r>
          <a:endParaRPr lang="tr-TR" dirty="0">
            <a:solidFill>
              <a:schemeClr val="tx1"/>
            </a:solidFill>
          </a:endParaRPr>
        </a:p>
      </dgm:t>
    </dgm:pt>
    <dgm:pt modelId="{2A52BE85-253B-4C8E-BBF4-EB052B6F9D55}" type="parTrans" cxnId="{229162A0-FD80-4D96-BAE5-0A2ECFA73B25}">
      <dgm:prSet/>
      <dgm:spPr/>
      <dgm:t>
        <a:bodyPr/>
        <a:lstStyle/>
        <a:p>
          <a:endParaRPr lang="tr-TR"/>
        </a:p>
      </dgm:t>
    </dgm:pt>
    <dgm:pt modelId="{46FC00C5-0829-4724-BA22-F6CB7834381A}" type="sibTrans" cxnId="{229162A0-FD80-4D96-BAE5-0A2ECFA73B25}">
      <dgm:prSet/>
      <dgm:spPr/>
      <dgm:t>
        <a:bodyPr/>
        <a:lstStyle/>
        <a:p>
          <a:endParaRPr lang="tr-TR"/>
        </a:p>
      </dgm:t>
    </dgm:pt>
    <dgm:pt modelId="{D80DF952-4A30-442E-BA06-403FC5378887}" type="pres">
      <dgm:prSet presAssocID="{EBA04131-35D8-43ED-8C39-C6A1C3FCDDA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24F2D61-A881-4676-AB5C-B8F28FEBC74B}" type="pres">
      <dgm:prSet presAssocID="{C9C14C33-5B65-4068-8A5A-D88B14E81165}" presName="hierRoot1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B5B35DA2-62EB-407E-A601-387C845FE632}" type="pres">
      <dgm:prSet presAssocID="{C9C14C33-5B65-4068-8A5A-D88B14E81165}" presName="rootComposite1" presStyleCnt="0"/>
      <dgm:spPr/>
      <dgm:t>
        <a:bodyPr/>
        <a:lstStyle/>
        <a:p>
          <a:endParaRPr lang="tr-TR"/>
        </a:p>
      </dgm:t>
    </dgm:pt>
    <dgm:pt modelId="{456DFB7D-9D61-443F-AFD1-801A05198865}" type="pres">
      <dgm:prSet presAssocID="{C9C14C33-5B65-4068-8A5A-D88B14E81165}" presName="rootText1" presStyleLbl="node0" presStyleIdx="0" presStyleCnt="1" custScaleX="131686" custScaleY="6958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40301B-D154-4D2A-A04F-AC361013661D}" type="pres">
      <dgm:prSet presAssocID="{C9C14C33-5B65-4068-8A5A-D88B14E81165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5B0F53D-F5C4-40D1-A2AD-7E72AB118E77}" type="pres">
      <dgm:prSet presAssocID="{C9C14C33-5B65-4068-8A5A-D88B14E81165}" presName="hierChild2" presStyleCnt="0"/>
      <dgm:spPr/>
      <dgm:t>
        <a:bodyPr/>
        <a:lstStyle/>
        <a:p>
          <a:endParaRPr lang="tr-TR"/>
        </a:p>
      </dgm:t>
    </dgm:pt>
    <dgm:pt modelId="{A6E14A2F-BAA5-41F2-ABFE-D45C05B74EDA}" type="pres">
      <dgm:prSet presAssocID="{DB4F958F-AD28-496E-90E1-3767AA50B4B7}" presName="Name37" presStyleLbl="parChTrans1D2" presStyleIdx="0" presStyleCnt="2"/>
      <dgm:spPr/>
      <dgm:t>
        <a:bodyPr/>
        <a:lstStyle/>
        <a:p>
          <a:endParaRPr lang="tr-TR"/>
        </a:p>
      </dgm:t>
    </dgm:pt>
    <dgm:pt modelId="{1690E66D-D52C-41B7-A69E-B0667C773444}" type="pres">
      <dgm:prSet presAssocID="{67D03919-19AB-4750-A83D-A2D6AF66E9E2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35C9FA9F-2145-46E3-8723-337AC85B887F}" type="pres">
      <dgm:prSet presAssocID="{67D03919-19AB-4750-A83D-A2D6AF66E9E2}" presName="rootComposite" presStyleCnt="0"/>
      <dgm:spPr/>
      <dgm:t>
        <a:bodyPr/>
        <a:lstStyle/>
        <a:p>
          <a:endParaRPr lang="tr-TR"/>
        </a:p>
      </dgm:t>
    </dgm:pt>
    <dgm:pt modelId="{E031751E-F38C-499A-B507-F26A0F700142}" type="pres">
      <dgm:prSet presAssocID="{67D03919-19AB-4750-A83D-A2D6AF66E9E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9B53335-C9A5-42EC-A318-BD1EAF9AAE9D}" type="pres">
      <dgm:prSet presAssocID="{67D03919-19AB-4750-A83D-A2D6AF66E9E2}" presName="rootConnector" presStyleLbl="node2" presStyleIdx="0" presStyleCnt="2"/>
      <dgm:spPr/>
      <dgm:t>
        <a:bodyPr/>
        <a:lstStyle/>
        <a:p>
          <a:endParaRPr lang="tr-TR"/>
        </a:p>
      </dgm:t>
    </dgm:pt>
    <dgm:pt modelId="{B3F5839E-ECD7-4D96-93E1-6FA0639A5470}" type="pres">
      <dgm:prSet presAssocID="{67D03919-19AB-4750-A83D-A2D6AF66E9E2}" presName="hierChild4" presStyleCnt="0"/>
      <dgm:spPr/>
      <dgm:t>
        <a:bodyPr/>
        <a:lstStyle/>
        <a:p>
          <a:endParaRPr lang="tr-TR"/>
        </a:p>
      </dgm:t>
    </dgm:pt>
    <dgm:pt modelId="{F7927C2A-A47D-4D71-9088-496B4B69732D}" type="pres">
      <dgm:prSet presAssocID="{67D03919-19AB-4750-A83D-A2D6AF66E9E2}" presName="hierChild5" presStyleCnt="0"/>
      <dgm:spPr/>
      <dgm:t>
        <a:bodyPr/>
        <a:lstStyle/>
        <a:p>
          <a:endParaRPr lang="tr-TR"/>
        </a:p>
      </dgm:t>
    </dgm:pt>
    <dgm:pt modelId="{08C800F5-9933-44DC-8FE2-FCB8010FAE07}" type="pres">
      <dgm:prSet presAssocID="{2A52BE85-253B-4C8E-BBF4-EB052B6F9D55}" presName="Name37" presStyleLbl="parChTrans1D2" presStyleIdx="1" presStyleCnt="2"/>
      <dgm:spPr/>
      <dgm:t>
        <a:bodyPr/>
        <a:lstStyle/>
        <a:p>
          <a:endParaRPr lang="tr-TR"/>
        </a:p>
      </dgm:t>
    </dgm:pt>
    <dgm:pt modelId="{C4F8BB81-46ED-4AEC-9D82-7A07CEC0DA86}" type="pres">
      <dgm:prSet presAssocID="{7C986208-102B-4615-9727-BF96DA082A1E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EDAA83FC-B58A-4173-9ACB-96A9BACA6A25}" type="pres">
      <dgm:prSet presAssocID="{7C986208-102B-4615-9727-BF96DA082A1E}" presName="rootComposite" presStyleCnt="0"/>
      <dgm:spPr/>
      <dgm:t>
        <a:bodyPr/>
        <a:lstStyle/>
        <a:p>
          <a:endParaRPr lang="tr-TR"/>
        </a:p>
      </dgm:t>
    </dgm:pt>
    <dgm:pt modelId="{DE9E0DB5-0906-4593-A83B-BB64E7BA5862}" type="pres">
      <dgm:prSet presAssocID="{7C986208-102B-4615-9727-BF96DA082A1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80FD0BC-8AAF-4FA5-BBF6-8068304A7116}" type="pres">
      <dgm:prSet presAssocID="{7C986208-102B-4615-9727-BF96DA082A1E}" presName="rootConnector" presStyleLbl="node2" presStyleIdx="1" presStyleCnt="2"/>
      <dgm:spPr/>
      <dgm:t>
        <a:bodyPr/>
        <a:lstStyle/>
        <a:p>
          <a:endParaRPr lang="tr-TR"/>
        </a:p>
      </dgm:t>
    </dgm:pt>
    <dgm:pt modelId="{313248BC-7AF3-4265-B326-483FA523604F}" type="pres">
      <dgm:prSet presAssocID="{7C986208-102B-4615-9727-BF96DA082A1E}" presName="hierChild4" presStyleCnt="0"/>
      <dgm:spPr/>
      <dgm:t>
        <a:bodyPr/>
        <a:lstStyle/>
        <a:p>
          <a:endParaRPr lang="tr-TR"/>
        </a:p>
      </dgm:t>
    </dgm:pt>
    <dgm:pt modelId="{F46D1FB7-7C49-436E-B8B2-24749CEACE8E}" type="pres">
      <dgm:prSet presAssocID="{7C986208-102B-4615-9727-BF96DA082A1E}" presName="hierChild5" presStyleCnt="0"/>
      <dgm:spPr/>
      <dgm:t>
        <a:bodyPr/>
        <a:lstStyle/>
        <a:p>
          <a:endParaRPr lang="tr-TR"/>
        </a:p>
      </dgm:t>
    </dgm:pt>
    <dgm:pt modelId="{D81D4866-A0E7-4C7B-BC56-49AEACE7C98F}" type="pres">
      <dgm:prSet presAssocID="{C9C14C33-5B65-4068-8A5A-D88B14E81165}" presName="hierChild3" presStyleCnt="0"/>
      <dgm:spPr/>
      <dgm:t>
        <a:bodyPr/>
        <a:lstStyle/>
        <a:p>
          <a:endParaRPr lang="tr-TR"/>
        </a:p>
      </dgm:t>
    </dgm:pt>
  </dgm:ptLst>
  <dgm:cxnLst>
    <dgm:cxn modelId="{59EB9B39-2599-4237-B77D-F7156A5B051B}" type="presOf" srcId="{67D03919-19AB-4750-A83D-A2D6AF66E9E2}" destId="{E031751E-F38C-499A-B507-F26A0F700142}" srcOrd="0" destOrd="0" presId="urn:microsoft.com/office/officeart/2005/8/layout/orgChart1"/>
    <dgm:cxn modelId="{EC9BF2A1-56D8-41D0-B26A-66ABBDC477CE}" type="presOf" srcId="{2A52BE85-253B-4C8E-BBF4-EB052B6F9D55}" destId="{08C800F5-9933-44DC-8FE2-FCB8010FAE07}" srcOrd="0" destOrd="0" presId="urn:microsoft.com/office/officeart/2005/8/layout/orgChart1"/>
    <dgm:cxn modelId="{C4952B4E-B2E7-435D-B2FE-8D0DDC88151E}" type="presOf" srcId="{C9C14C33-5B65-4068-8A5A-D88B14E81165}" destId="{8940301B-D154-4D2A-A04F-AC361013661D}" srcOrd="1" destOrd="0" presId="urn:microsoft.com/office/officeart/2005/8/layout/orgChart1"/>
    <dgm:cxn modelId="{E40B5454-612A-42C5-953E-61DDAC4C68E9}" type="presOf" srcId="{C9C14C33-5B65-4068-8A5A-D88B14E81165}" destId="{456DFB7D-9D61-443F-AFD1-801A05198865}" srcOrd="0" destOrd="0" presId="urn:microsoft.com/office/officeart/2005/8/layout/orgChart1"/>
    <dgm:cxn modelId="{81FE7A79-FBC1-4B30-9FAA-99F07A2631C9}" type="presOf" srcId="{EBA04131-35D8-43ED-8C39-C6A1C3FCDDAA}" destId="{D80DF952-4A30-442E-BA06-403FC5378887}" srcOrd="0" destOrd="0" presId="urn:microsoft.com/office/officeart/2005/8/layout/orgChart1"/>
    <dgm:cxn modelId="{229162A0-FD80-4D96-BAE5-0A2ECFA73B25}" srcId="{C9C14C33-5B65-4068-8A5A-D88B14E81165}" destId="{7C986208-102B-4615-9727-BF96DA082A1E}" srcOrd="1" destOrd="0" parTransId="{2A52BE85-253B-4C8E-BBF4-EB052B6F9D55}" sibTransId="{46FC00C5-0829-4724-BA22-F6CB7834381A}"/>
    <dgm:cxn modelId="{4F517EE8-16A1-4C9C-BFC9-155979A16493}" type="presOf" srcId="{7C986208-102B-4615-9727-BF96DA082A1E}" destId="{DE9E0DB5-0906-4593-A83B-BB64E7BA5862}" srcOrd="0" destOrd="0" presId="urn:microsoft.com/office/officeart/2005/8/layout/orgChart1"/>
    <dgm:cxn modelId="{3C4409DB-B07A-43DF-9515-22B9B49A65C5}" srcId="{C9C14C33-5B65-4068-8A5A-D88B14E81165}" destId="{67D03919-19AB-4750-A83D-A2D6AF66E9E2}" srcOrd="0" destOrd="0" parTransId="{DB4F958F-AD28-496E-90E1-3767AA50B4B7}" sibTransId="{A5118C07-EDC0-4F20-96C8-DB69E7A9BE21}"/>
    <dgm:cxn modelId="{66173714-5280-4008-B76A-EB7E2C53AA96}" type="presOf" srcId="{67D03919-19AB-4750-A83D-A2D6AF66E9E2}" destId="{A9B53335-C9A5-42EC-A318-BD1EAF9AAE9D}" srcOrd="1" destOrd="0" presId="urn:microsoft.com/office/officeart/2005/8/layout/orgChart1"/>
    <dgm:cxn modelId="{54D1CED0-AEDA-484D-BF07-54C6BF20C4D2}" type="presOf" srcId="{DB4F958F-AD28-496E-90E1-3767AA50B4B7}" destId="{A6E14A2F-BAA5-41F2-ABFE-D45C05B74EDA}" srcOrd="0" destOrd="0" presId="urn:microsoft.com/office/officeart/2005/8/layout/orgChart1"/>
    <dgm:cxn modelId="{6E86C45F-C195-401B-A79C-933DEC241BFB}" srcId="{EBA04131-35D8-43ED-8C39-C6A1C3FCDDAA}" destId="{C9C14C33-5B65-4068-8A5A-D88B14E81165}" srcOrd="0" destOrd="0" parTransId="{86453FAF-EB0D-48F1-B68C-64D91CE465BB}" sibTransId="{187E46D5-3FD1-4CAC-90BD-809F53512F94}"/>
    <dgm:cxn modelId="{DD7ECDDD-E81C-4A68-8475-2F5399BB0227}" type="presOf" srcId="{7C986208-102B-4615-9727-BF96DA082A1E}" destId="{380FD0BC-8AAF-4FA5-BBF6-8068304A7116}" srcOrd="1" destOrd="0" presId="urn:microsoft.com/office/officeart/2005/8/layout/orgChart1"/>
    <dgm:cxn modelId="{BFE0036A-BB9F-4AD1-B998-D880EB8E8658}" type="presParOf" srcId="{D80DF952-4A30-442E-BA06-403FC5378887}" destId="{F24F2D61-A881-4676-AB5C-B8F28FEBC74B}" srcOrd="0" destOrd="0" presId="urn:microsoft.com/office/officeart/2005/8/layout/orgChart1"/>
    <dgm:cxn modelId="{16AFA1E6-FD52-4025-BBE4-7CAC603CC97A}" type="presParOf" srcId="{F24F2D61-A881-4676-AB5C-B8F28FEBC74B}" destId="{B5B35DA2-62EB-407E-A601-387C845FE632}" srcOrd="0" destOrd="0" presId="urn:microsoft.com/office/officeart/2005/8/layout/orgChart1"/>
    <dgm:cxn modelId="{B7551147-B72F-44C2-B6FC-A3EC1D4E0E68}" type="presParOf" srcId="{B5B35DA2-62EB-407E-A601-387C845FE632}" destId="{456DFB7D-9D61-443F-AFD1-801A05198865}" srcOrd="0" destOrd="0" presId="urn:microsoft.com/office/officeart/2005/8/layout/orgChart1"/>
    <dgm:cxn modelId="{7414C24E-2DAB-455D-B6E5-9A52D431C51D}" type="presParOf" srcId="{B5B35DA2-62EB-407E-A601-387C845FE632}" destId="{8940301B-D154-4D2A-A04F-AC361013661D}" srcOrd="1" destOrd="0" presId="urn:microsoft.com/office/officeart/2005/8/layout/orgChart1"/>
    <dgm:cxn modelId="{E21D1B39-8CF1-4086-A7BB-29E175F66D41}" type="presParOf" srcId="{F24F2D61-A881-4676-AB5C-B8F28FEBC74B}" destId="{F5B0F53D-F5C4-40D1-A2AD-7E72AB118E77}" srcOrd="1" destOrd="0" presId="urn:microsoft.com/office/officeart/2005/8/layout/orgChart1"/>
    <dgm:cxn modelId="{7CC0576B-BCCC-4A64-A68F-70C64AF4ADB2}" type="presParOf" srcId="{F5B0F53D-F5C4-40D1-A2AD-7E72AB118E77}" destId="{A6E14A2F-BAA5-41F2-ABFE-D45C05B74EDA}" srcOrd="0" destOrd="0" presId="urn:microsoft.com/office/officeart/2005/8/layout/orgChart1"/>
    <dgm:cxn modelId="{35C3957A-522C-4752-BAB6-26DE88C822CF}" type="presParOf" srcId="{F5B0F53D-F5C4-40D1-A2AD-7E72AB118E77}" destId="{1690E66D-D52C-41B7-A69E-B0667C773444}" srcOrd="1" destOrd="0" presId="urn:microsoft.com/office/officeart/2005/8/layout/orgChart1"/>
    <dgm:cxn modelId="{A9DD65FD-C77F-4049-8053-538CCD2CE746}" type="presParOf" srcId="{1690E66D-D52C-41B7-A69E-B0667C773444}" destId="{35C9FA9F-2145-46E3-8723-337AC85B887F}" srcOrd="0" destOrd="0" presId="urn:microsoft.com/office/officeart/2005/8/layout/orgChart1"/>
    <dgm:cxn modelId="{0DF5E285-6608-4474-821B-D92BB8CBDB2C}" type="presParOf" srcId="{35C9FA9F-2145-46E3-8723-337AC85B887F}" destId="{E031751E-F38C-499A-B507-F26A0F700142}" srcOrd="0" destOrd="0" presId="urn:microsoft.com/office/officeart/2005/8/layout/orgChart1"/>
    <dgm:cxn modelId="{B677DADB-71D3-481A-9ABA-27D52B72F9F6}" type="presParOf" srcId="{35C9FA9F-2145-46E3-8723-337AC85B887F}" destId="{A9B53335-C9A5-42EC-A318-BD1EAF9AAE9D}" srcOrd="1" destOrd="0" presId="urn:microsoft.com/office/officeart/2005/8/layout/orgChart1"/>
    <dgm:cxn modelId="{1A0B94BF-BD17-48A7-A219-FE4B928A06E5}" type="presParOf" srcId="{1690E66D-D52C-41B7-A69E-B0667C773444}" destId="{B3F5839E-ECD7-4D96-93E1-6FA0639A5470}" srcOrd="1" destOrd="0" presId="urn:microsoft.com/office/officeart/2005/8/layout/orgChart1"/>
    <dgm:cxn modelId="{EE34779C-5DB4-429C-9BDF-63ACE8B8DFD3}" type="presParOf" srcId="{1690E66D-D52C-41B7-A69E-B0667C773444}" destId="{F7927C2A-A47D-4D71-9088-496B4B69732D}" srcOrd="2" destOrd="0" presId="urn:microsoft.com/office/officeart/2005/8/layout/orgChart1"/>
    <dgm:cxn modelId="{3B0B796B-F18D-49BF-B83C-A1D31EB68611}" type="presParOf" srcId="{F5B0F53D-F5C4-40D1-A2AD-7E72AB118E77}" destId="{08C800F5-9933-44DC-8FE2-FCB8010FAE07}" srcOrd="2" destOrd="0" presId="urn:microsoft.com/office/officeart/2005/8/layout/orgChart1"/>
    <dgm:cxn modelId="{DAC63E7A-BA40-43B6-8DF6-923FD45B169A}" type="presParOf" srcId="{F5B0F53D-F5C4-40D1-A2AD-7E72AB118E77}" destId="{C4F8BB81-46ED-4AEC-9D82-7A07CEC0DA86}" srcOrd="3" destOrd="0" presId="urn:microsoft.com/office/officeart/2005/8/layout/orgChart1"/>
    <dgm:cxn modelId="{B3E9ADEE-B5A2-4713-88FC-EB0BC0F420CA}" type="presParOf" srcId="{C4F8BB81-46ED-4AEC-9D82-7A07CEC0DA86}" destId="{EDAA83FC-B58A-4173-9ACB-96A9BACA6A25}" srcOrd="0" destOrd="0" presId="urn:microsoft.com/office/officeart/2005/8/layout/orgChart1"/>
    <dgm:cxn modelId="{1B000162-E8B8-4F8B-8F1C-852FB7796840}" type="presParOf" srcId="{EDAA83FC-B58A-4173-9ACB-96A9BACA6A25}" destId="{DE9E0DB5-0906-4593-A83B-BB64E7BA5862}" srcOrd="0" destOrd="0" presId="urn:microsoft.com/office/officeart/2005/8/layout/orgChart1"/>
    <dgm:cxn modelId="{8AD88F39-E9D3-4845-801B-DE4F3B9B43AF}" type="presParOf" srcId="{EDAA83FC-B58A-4173-9ACB-96A9BACA6A25}" destId="{380FD0BC-8AAF-4FA5-BBF6-8068304A7116}" srcOrd="1" destOrd="0" presId="urn:microsoft.com/office/officeart/2005/8/layout/orgChart1"/>
    <dgm:cxn modelId="{353BE714-A486-4C13-A564-CBE75A29D958}" type="presParOf" srcId="{C4F8BB81-46ED-4AEC-9D82-7A07CEC0DA86}" destId="{313248BC-7AF3-4265-B326-483FA523604F}" srcOrd="1" destOrd="0" presId="urn:microsoft.com/office/officeart/2005/8/layout/orgChart1"/>
    <dgm:cxn modelId="{B77B55CD-0056-45AD-912B-F388658486F9}" type="presParOf" srcId="{C4F8BB81-46ED-4AEC-9D82-7A07CEC0DA86}" destId="{F46D1FB7-7C49-436E-B8B2-24749CEACE8E}" srcOrd="2" destOrd="0" presId="urn:microsoft.com/office/officeart/2005/8/layout/orgChart1"/>
    <dgm:cxn modelId="{C673797F-1058-46BB-8BB7-A165262A84E4}" type="presParOf" srcId="{F24F2D61-A881-4676-AB5C-B8F28FEBC74B}" destId="{D81D4866-A0E7-4C7B-BC56-49AEACE7C98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0F10FE-EADE-4704-80E0-97DE3DA7B5A0}">
      <dsp:nvSpPr>
        <dsp:cNvPr id="0" name=""/>
        <dsp:cNvSpPr/>
      </dsp:nvSpPr>
      <dsp:spPr>
        <a:xfrm>
          <a:off x="5649361" y="2592290"/>
          <a:ext cx="340003" cy="1014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535"/>
              </a:lnTo>
              <a:lnTo>
                <a:pt x="340003" y="10145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AD3950-5EFA-4E21-A7D6-C21F5FE34BB2}">
      <dsp:nvSpPr>
        <dsp:cNvPr id="0" name=""/>
        <dsp:cNvSpPr/>
      </dsp:nvSpPr>
      <dsp:spPr>
        <a:xfrm>
          <a:off x="3834770" y="1465956"/>
          <a:ext cx="2710684" cy="470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224"/>
              </a:lnTo>
              <a:lnTo>
                <a:pt x="2710684" y="235224"/>
              </a:lnTo>
              <a:lnTo>
                <a:pt x="2710684" y="4704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5E543-186C-40A6-B805-3D0D3F6C45F7}">
      <dsp:nvSpPr>
        <dsp:cNvPr id="0" name=""/>
        <dsp:cNvSpPr/>
      </dsp:nvSpPr>
      <dsp:spPr>
        <a:xfrm>
          <a:off x="2938676" y="2592290"/>
          <a:ext cx="336035" cy="1030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508"/>
              </a:lnTo>
              <a:lnTo>
                <a:pt x="336035" y="1030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9C1D13-C891-40F6-AF3B-07A4CAC40062}">
      <dsp:nvSpPr>
        <dsp:cNvPr id="0" name=""/>
        <dsp:cNvSpPr/>
      </dsp:nvSpPr>
      <dsp:spPr>
        <a:xfrm>
          <a:off x="3789050" y="1465956"/>
          <a:ext cx="91440" cy="4704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04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BD14CD-167D-45DE-ADA9-B64EF899C7E3}">
      <dsp:nvSpPr>
        <dsp:cNvPr id="0" name=""/>
        <dsp:cNvSpPr/>
      </dsp:nvSpPr>
      <dsp:spPr>
        <a:xfrm>
          <a:off x="227991" y="2592290"/>
          <a:ext cx="336035" cy="1030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508"/>
              </a:lnTo>
              <a:lnTo>
                <a:pt x="336035" y="1030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FF6E4-9DBD-465D-9587-356DCE31D1C7}">
      <dsp:nvSpPr>
        <dsp:cNvPr id="0" name=""/>
        <dsp:cNvSpPr/>
      </dsp:nvSpPr>
      <dsp:spPr>
        <a:xfrm>
          <a:off x="1124085" y="1465956"/>
          <a:ext cx="2710684" cy="470449"/>
        </a:xfrm>
        <a:custGeom>
          <a:avLst/>
          <a:gdLst/>
          <a:ahLst/>
          <a:cxnLst/>
          <a:rect l="0" t="0" r="0" b="0"/>
          <a:pathLst>
            <a:path>
              <a:moveTo>
                <a:pt x="2710684" y="0"/>
              </a:moveTo>
              <a:lnTo>
                <a:pt x="2710684" y="235224"/>
              </a:lnTo>
              <a:lnTo>
                <a:pt x="0" y="235224"/>
              </a:lnTo>
              <a:lnTo>
                <a:pt x="0" y="4704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3CEFFF-0559-443E-A4BF-89F8D079BEC1}">
      <dsp:nvSpPr>
        <dsp:cNvPr id="0" name=""/>
        <dsp:cNvSpPr/>
      </dsp:nvSpPr>
      <dsp:spPr>
        <a:xfrm>
          <a:off x="1957453" y="343105"/>
          <a:ext cx="3754634" cy="11228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>
              <a:solidFill>
                <a:schemeClr val="bg2">
                  <a:lumMod val="10000"/>
                </a:schemeClr>
              </a:solidFill>
            </a:rPr>
            <a:t>TÜRMOB TESMER</a:t>
          </a:r>
          <a:endParaRPr lang="tr-TR" sz="36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1957453" y="343105"/>
        <a:ext cx="3754634" cy="1122850"/>
      </dsp:txXfrm>
    </dsp:sp>
    <dsp:sp modelId="{812EC16A-D19B-4DB6-9DFF-DBBC0834B3EE}">
      <dsp:nvSpPr>
        <dsp:cNvPr id="0" name=""/>
        <dsp:cNvSpPr/>
      </dsp:nvSpPr>
      <dsp:spPr>
        <a:xfrm>
          <a:off x="3968" y="1936405"/>
          <a:ext cx="2240235" cy="6558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 dirty="0" smtClean="0">
            <a:solidFill>
              <a:schemeClr val="bg2">
                <a:lumMod val="10000"/>
              </a:schemeClr>
            </a:solidFill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chemeClr val="bg2">
                  <a:lumMod val="10000"/>
                </a:schemeClr>
              </a:solidFill>
            </a:rPr>
            <a:t>İSTANBUL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3968" y="1936405"/>
        <a:ext cx="2240235" cy="655884"/>
      </dsp:txXfrm>
    </dsp:sp>
    <dsp:sp modelId="{319AA9BB-CD45-40F1-A29B-78CFA0136472}">
      <dsp:nvSpPr>
        <dsp:cNvPr id="0" name=""/>
        <dsp:cNvSpPr/>
      </dsp:nvSpPr>
      <dsp:spPr>
        <a:xfrm>
          <a:off x="564026" y="3062739"/>
          <a:ext cx="2240235" cy="11201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2">
                  <a:lumMod val="10000"/>
                </a:schemeClr>
              </a:solidFill>
            </a:rPr>
            <a:t>SMMM / YMM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2">
                  <a:lumMod val="10000"/>
                </a:schemeClr>
              </a:solidFill>
            </a:rPr>
            <a:t>Eğitmenler</a:t>
          </a:r>
        </a:p>
      </dsp:txBody>
      <dsp:txXfrm>
        <a:off x="564026" y="3062739"/>
        <a:ext cx="2240235" cy="1120117"/>
      </dsp:txXfrm>
    </dsp:sp>
    <dsp:sp modelId="{8838666E-417E-4AD4-AD71-D2986F06912B}">
      <dsp:nvSpPr>
        <dsp:cNvPr id="0" name=""/>
        <dsp:cNvSpPr/>
      </dsp:nvSpPr>
      <dsp:spPr>
        <a:xfrm>
          <a:off x="2714652" y="1936405"/>
          <a:ext cx="2240235" cy="6558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chemeClr val="bg2">
                  <a:lumMod val="10000"/>
                </a:schemeClr>
              </a:solidFill>
            </a:rPr>
            <a:t>ANKARA</a:t>
          </a:r>
          <a:endParaRPr lang="tr-TR" sz="32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2714652" y="1936405"/>
        <a:ext cx="2240235" cy="655884"/>
      </dsp:txXfrm>
    </dsp:sp>
    <dsp:sp modelId="{B678DEEB-159D-40AE-963F-44CD20CDCD93}">
      <dsp:nvSpPr>
        <dsp:cNvPr id="0" name=""/>
        <dsp:cNvSpPr/>
      </dsp:nvSpPr>
      <dsp:spPr>
        <a:xfrm>
          <a:off x="3274711" y="3062739"/>
          <a:ext cx="2240235" cy="11201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2">
                  <a:lumMod val="10000"/>
                </a:schemeClr>
              </a:solidFill>
            </a:rPr>
            <a:t>SMMM / YMM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2">
                  <a:lumMod val="10000"/>
                </a:schemeClr>
              </a:solidFill>
            </a:rPr>
            <a:t>Akademisyenler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2">
                  <a:lumMod val="10000"/>
                </a:schemeClr>
              </a:solidFill>
            </a:rPr>
            <a:t>Kamudan Eğitmenler</a:t>
          </a:r>
          <a:endParaRPr lang="tr-TR" sz="2000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3274711" y="3062739"/>
        <a:ext cx="2240235" cy="1120117"/>
      </dsp:txXfrm>
    </dsp:sp>
    <dsp:sp modelId="{2F5A9265-A8F3-4A7D-8C7E-010661F2F2AF}">
      <dsp:nvSpPr>
        <dsp:cNvPr id="0" name=""/>
        <dsp:cNvSpPr/>
      </dsp:nvSpPr>
      <dsp:spPr>
        <a:xfrm>
          <a:off x="5425337" y="1936405"/>
          <a:ext cx="2240235" cy="6558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chemeClr val="bg2">
                  <a:lumMod val="10000"/>
                </a:schemeClr>
              </a:solidFill>
            </a:rPr>
            <a:t>İZMİR</a:t>
          </a:r>
          <a:endParaRPr lang="tr-TR" sz="3200" b="1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5425337" y="1936405"/>
        <a:ext cx="2240235" cy="655884"/>
      </dsp:txXfrm>
    </dsp:sp>
    <dsp:sp modelId="{98DED653-3231-4358-B70E-F1A3E52934C0}">
      <dsp:nvSpPr>
        <dsp:cNvPr id="0" name=""/>
        <dsp:cNvSpPr/>
      </dsp:nvSpPr>
      <dsp:spPr>
        <a:xfrm>
          <a:off x="5989364" y="3046767"/>
          <a:ext cx="2240235" cy="11201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2">
                  <a:lumMod val="10000"/>
                </a:schemeClr>
              </a:solidFill>
            </a:rPr>
            <a:t>SMMM / YMM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2">
                  <a:lumMod val="10000"/>
                </a:schemeClr>
              </a:solidFill>
            </a:rPr>
            <a:t>Eğitmenler</a:t>
          </a:r>
          <a:endParaRPr lang="tr-TR" sz="2000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5989364" y="3046767"/>
        <a:ext cx="2240235" cy="112011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C800F5-9933-44DC-8FE2-FCB8010FAE07}">
      <dsp:nvSpPr>
        <dsp:cNvPr id="0" name=""/>
        <dsp:cNvSpPr/>
      </dsp:nvSpPr>
      <dsp:spPr>
        <a:xfrm>
          <a:off x="3749675" y="1786243"/>
          <a:ext cx="2051999" cy="712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132"/>
              </a:lnTo>
              <a:lnTo>
                <a:pt x="2051999" y="356132"/>
              </a:lnTo>
              <a:lnTo>
                <a:pt x="2051999" y="7122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E14A2F-BAA5-41F2-ABFE-D45C05B74EDA}">
      <dsp:nvSpPr>
        <dsp:cNvPr id="0" name=""/>
        <dsp:cNvSpPr/>
      </dsp:nvSpPr>
      <dsp:spPr>
        <a:xfrm>
          <a:off x="1697675" y="1786243"/>
          <a:ext cx="2051999" cy="712264"/>
        </a:xfrm>
        <a:custGeom>
          <a:avLst/>
          <a:gdLst/>
          <a:ahLst/>
          <a:cxnLst/>
          <a:rect l="0" t="0" r="0" b="0"/>
          <a:pathLst>
            <a:path>
              <a:moveTo>
                <a:pt x="2051999" y="0"/>
              </a:moveTo>
              <a:lnTo>
                <a:pt x="2051999" y="356132"/>
              </a:lnTo>
              <a:lnTo>
                <a:pt x="0" y="356132"/>
              </a:lnTo>
              <a:lnTo>
                <a:pt x="0" y="7122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6DFB7D-9D61-443F-AFD1-801A05198865}">
      <dsp:nvSpPr>
        <dsp:cNvPr id="0" name=""/>
        <dsp:cNvSpPr/>
      </dsp:nvSpPr>
      <dsp:spPr>
        <a:xfrm>
          <a:off x="1516455" y="606224"/>
          <a:ext cx="4466439" cy="11800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kern="1200" dirty="0" smtClean="0">
              <a:solidFill>
                <a:schemeClr val="tx1"/>
              </a:solidFill>
            </a:rPr>
            <a:t>KOBİ TFRS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i="1" kern="1200" dirty="0" smtClean="0">
              <a:solidFill>
                <a:schemeClr val="tx1"/>
              </a:solidFill>
            </a:rPr>
            <a:t>-TTK Süreci-</a:t>
          </a:r>
          <a:endParaRPr lang="tr-TR" sz="3500" b="1" i="1" kern="1200" dirty="0">
            <a:solidFill>
              <a:schemeClr val="tx1"/>
            </a:solidFill>
          </a:endParaRPr>
        </a:p>
      </dsp:txBody>
      <dsp:txXfrm>
        <a:off x="1516455" y="606224"/>
        <a:ext cx="4466439" cy="1180018"/>
      </dsp:txXfrm>
    </dsp:sp>
    <dsp:sp modelId="{E031751E-F38C-499A-B507-F26A0F700142}">
      <dsp:nvSpPr>
        <dsp:cNvPr id="0" name=""/>
        <dsp:cNvSpPr/>
      </dsp:nvSpPr>
      <dsp:spPr>
        <a:xfrm>
          <a:off x="1808" y="2498507"/>
          <a:ext cx="3391734" cy="1695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>
              <a:solidFill>
                <a:schemeClr val="tx1"/>
              </a:solidFill>
            </a:rPr>
            <a:t>31.12.2012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>
              <a:solidFill>
                <a:schemeClr val="tx1"/>
              </a:solidFill>
            </a:rPr>
            <a:t>İlk Geçiş</a:t>
          </a:r>
          <a:br>
            <a:rPr lang="tr-TR" sz="3500" kern="1200" dirty="0" smtClean="0">
              <a:solidFill>
                <a:schemeClr val="tx1"/>
              </a:solidFill>
            </a:rPr>
          </a:br>
          <a:r>
            <a:rPr lang="tr-TR" sz="3500" kern="1200" dirty="0" smtClean="0">
              <a:solidFill>
                <a:schemeClr val="tx1"/>
              </a:solidFill>
            </a:rPr>
            <a:t>Düzeltmeleri</a:t>
          </a:r>
          <a:endParaRPr lang="tr-TR" sz="3500" kern="1200" dirty="0">
            <a:solidFill>
              <a:schemeClr val="tx1"/>
            </a:solidFill>
          </a:endParaRPr>
        </a:p>
      </dsp:txBody>
      <dsp:txXfrm>
        <a:off x="1808" y="2498507"/>
        <a:ext cx="3391734" cy="1695867"/>
      </dsp:txXfrm>
    </dsp:sp>
    <dsp:sp modelId="{DE9E0DB5-0906-4593-A83B-BB64E7BA5862}">
      <dsp:nvSpPr>
        <dsp:cNvPr id="0" name=""/>
        <dsp:cNvSpPr/>
      </dsp:nvSpPr>
      <dsp:spPr>
        <a:xfrm>
          <a:off x="4105807" y="2498507"/>
          <a:ext cx="3391734" cy="1695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>
              <a:solidFill>
                <a:schemeClr val="tx1"/>
              </a:solidFill>
            </a:rPr>
            <a:t>01.01.2013 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>
              <a:solidFill>
                <a:schemeClr val="tx1"/>
              </a:solidFill>
            </a:rPr>
            <a:t>Devamlı</a:t>
          </a:r>
          <a:br>
            <a:rPr lang="tr-TR" sz="3500" kern="1200" dirty="0" smtClean="0">
              <a:solidFill>
                <a:schemeClr val="tx1"/>
              </a:solidFill>
            </a:rPr>
          </a:br>
          <a:r>
            <a:rPr lang="tr-TR" sz="3500" kern="1200" dirty="0" smtClean="0">
              <a:solidFill>
                <a:schemeClr val="tx1"/>
              </a:solidFill>
            </a:rPr>
            <a:t>Uygulama</a:t>
          </a:r>
          <a:endParaRPr lang="tr-TR" sz="3500" kern="1200" dirty="0">
            <a:solidFill>
              <a:schemeClr val="tx1"/>
            </a:solidFill>
          </a:endParaRPr>
        </a:p>
      </dsp:txBody>
      <dsp:txXfrm>
        <a:off x="4105807" y="2498507"/>
        <a:ext cx="3391734" cy="1695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1B2F7-BE62-4C82-9D9A-AC787D1BC75D}" type="datetimeFigureOut">
              <a:rPr lang="tr-TR" smtClean="0"/>
              <a:pPr/>
              <a:t>06.06.2012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4C97CE-971E-44CE-BBF5-C174E7FECB8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6B548E-BA03-416F-8C40-A188E97D1BF9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3309CD-ECB5-4B78-A3F2-80A1E6505A4E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ACADE2-952C-416F-9CAA-785086B01ACC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4AE1B8-9F00-4E36-87E7-E4452EB62F9A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9FEFFE-4C5C-4E99-9A69-3336E7F0AE0D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857A0-6677-4BA0-B7FE-B31F0F7F2C25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3F9B0-0826-4078-80CC-12438D3F53F5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145D70-E7C1-473B-A74F-B1F59C3931B1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2B538C-123E-4F74-BADF-227209D11170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0A43F-E355-43CF-B0FD-DE0B671791BC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478898-771C-4968-AB5C-4A970377274C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504885D-1F97-44F6-BE21-8C1D25F673F6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E1AAFB6-1A61-4E85-BE5A-2C12E4E6726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hf hdr="0" ft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988841"/>
            <a:ext cx="7772400" cy="1611610"/>
          </a:xfrm>
        </p:spPr>
        <p:txBody>
          <a:bodyPr>
            <a:normAutofit fontScale="90000"/>
          </a:bodyPr>
          <a:lstStyle/>
          <a:p>
            <a:r>
              <a:rPr lang="tr-TR" sz="73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TÜRMOB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KOBİ TFRS EĞİTİM PROJESİ</a:t>
            </a:r>
            <a:b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SON DURUM (06.06.2012)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/>
          <a:lstStyle/>
          <a:p>
            <a:r>
              <a:rPr lang="tr-TR" dirty="0" err="1" smtClean="0">
                <a:latin typeface="Calibri" pitchFamily="34" charset="0"/>
                <a:cs typeface="Calibri" pitchFamily="34" charset="0"/>
              </a:rPr>
              <a:t>Doç.Dr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. Kerem Sarıoğlu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E32D-A577-4289-B7B8-8AC4E4F99007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SERİ EĞİTİMLER EĞİTİM MALZEMESİ (2)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ClrTx/>
              <a:buNone/>
            </a:pPr>
            <a:r>
              <a:rPr lang="tr-TR" sz="4000" b="1" dirty="0" smtClean="0">
                <a:latin typeface="Calibri" pitchFamily="34" charset="0"/>
                <a:cs typeface="Calibri" pitchFamily="34" charset="0"/>
              </a:rPr>
              <a:t>2) KATILIMCI PAKETİ</a:t>
            </a:r>
            <a:endParaRPr lang="tr-TR" sz="4000" b="1" dirty="0">
              <a:latin typeface="Calibri" pitchFamily="34" charset="0"/>
              <a:cs typeface="Calibri" pitchFamily="34" charset="0"/>
            </a:endParaRPr>
          </a:p>
          <a:p>
            <a:pPr marL="1143000" lvl="1" indent="-742950">
              <a:buClrTx/>
              <a:buFont typeface="+mj-lt"/>
              <a:buAutoNum type="alphaLcParenR"/>
            </a:pPr>
            <a:r>
              <a:rPr lang="tr-TR" sz="3000" dirty="0" smtClean="0">
                <a:latin typeface="Calibri" pitchFamily="34" charset="0"/>
                <a:cs typeface="Calibri" pitchFamily="34" charset="0"/>
              </a:rPr>
              <a:t>KOBİ-TFR 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Standardı</a:t>
            </a:r>
          </a:p>
          <a:p>
            <a:pPr marL="1143000" lvl="1" indent="-742950">
              <a:buClrTx/>
              <a:buFont typeface="+mj-lt"/>
              <a:buAutoNum type="alphaLcParenR"/>
            </a:pPr>
            <a:r>
              <a:rPr lang="tr-TR" sz="3000" b="1" dirty="0" smtClean="0">
                <a:latin typeface="Calibri" pitchFamily="34" charset="0"/>
                <a:cs typeface="Calibri" pitchFamily="34" charset="0"/>
              </a:rPr>
              <a:t>Kitap : “KOBİ TFRS</a:t>
            </a:r>
            <a:r>
              <a:rPr lang="tr-TR" sz="3000" b="1" dirty="0" smtClean="0">
                <a:latin typeface="Calibri" pitchFamily="34" charset="0"/>
                <a:cs typeface="Calibri" pitchFamily="34" charset="0"/>
              </a:rPr>
              <a:t>”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tr-TR" sz="3000" dirty="0" smtClean="0">
                <a:latin typeface="Calibri" pitchFamily="34" charset="0"/>
                <a:cs typeface="Calibri" pitchFamily="34" charset="0"/>
              </a:rPr>
            </a:br>
            <a:r>
              <a:rPr lang="tr-TR" sz="30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Doç.Dr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. V.Demir ve 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Dr.O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.Bahadır)</a:t>
            </a:r>
          </a:p>
          <a:p>
            <a:pPr marL="1143000" lvl="1" indent="-742950">
              <a:buClrTx/>
              <a:buFont typeface="+mj-lt"/>
              <a:buAutoNum type="alphaLcParenR"/>
            </a:pPr>
            <a:r>
              <a:rPr lang="tr-TR" sz="3000" b="1" dirty="0" smtClean="0">
                <a:latin typeface="Calibri" pitchFamily="34" charset="0"/>
                <a:cs typeface="Calibri" pitchFamily="34" charset="0"/>
              </a:rPr>
              <a:t>Kitap : KOBİ TFRS Örnek ve </a:t>
            </a:r>
            <a:r>
              <a:rPr lang="tr-TR" sz="3000" b="1" dirty="0" err="1" smtClean="0">
                <a:latin typeface="Calibri" pitchFamily="34" charset="0"/>
                <a:cs typeface="Calibri" pitchFamily="34" charset="0"/>
              </a:rPr>
              <a:t>Vak’alar</a:t>
            </a:r>
            <a:r>
              <a:rPr lang="tr-TR" sz="3000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tr-TR" sz="3000" b="1" dirty="0" smtClean="0">
                <a:latin typeface="Calibri" pitchFamily="34" charset="0"/>
                <a:cs typeface="Calibri" pitchFamily="34" charset="0"/>
              </a:rPr>
            </a:br>
            <a:r>
              <a:rPr lang="tr-TR" sz="30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Prof.Dr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G.Yücel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, Y.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Doç.Dr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.K.Sarıoğlu, Dr. T.Altıntaş, Dr. N.Altıntaş)</a:t>
            </a:r>
          </a:p>
          <a:p>
            <a:pPr marL="1143000" lvl="1" indent="-742950">
              <a:buClrTx/>
              <a:buFont typeface="+mj-lt"/>
              <a:buAutoNum type="alphaLcParenR"/>
            </a:pPr>
            <a:r>
              <a:rPr lang="tr-TR" sz="3000" b="1" dirty="0" smtClean="0">
                <a:latin typeface="Calibri" pitchFamily="34" charset="0"/>
                <a:cs typeface="Calibri" pitchFamily="34" charset="0"/>
              </a:rPr>
              <a:t>Sunum</a:t>
            </a:r>
          </a:p>
          <a:p>
            <a:pPr marL="1143000" lvl="1" indent="-742950">
              <a:buClrTx/>
              <a:buFont typeface="+mj-lt"/>
              <a:buAutoNum type="alphaLcParenR"/>
            </a:pP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Zeytinbağı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 İşletmesi Monografisi Soru Kitapçığı</a:t>
            </a:r>
          </a:p>
          <a:p>
            <a:pPr marL="1143000" lvl="1" indent="-742950">
              <a:buClrTx/>
              <a:buFont typeface="+mj-lt"/>
              <a:buAutoNum type="alphaLcParenR"/>
            </a:pPr>
            <a:r>
              <a:rPr lang="tr-TR" sz="3000" dirty="0" smtClean="0">
                <a:latin typeface="Calibri" pitchFamily="34" charset="0"/>
                <a:cs typeface="Calibri" pitchFamily="34" charset="0"/>
              </a:rPr>
              <a:t>İnternet ortamında video anlatımları</a:t>
            </a:r>
          </a:p>
          <a:p>
            <a:pPr marL="1143000" lvl="1" indent="-742950">
              <a:buNone/>
            </a:pPr>
            <a:endParaRPr lang="tr-TR" sz="26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None/>
            </a:pPr>
            <a:endParaRPr lang="tr-TR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BB09A-8E99-460E-9296-6B3C055B5D68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SERİ EĞİTİMLER</a:t>
            </a:r>
            <a:b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Beklentiler / Sonuçlar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2012 yılı içinde yaklaşık </a:t>
            </a:r>
            <a:r>
              <a:rPr lang="tr-TR" b="1" dirty="0" smtClean="0">
                <a:latin typeface="Calibri" pitchFamily="34" charset="0"/>
                <a:cs typeface="Calibri" pitchFamily="34" charset="0"/>
              </a:rPr>
              <a:t>40.000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meslek mensubunun seri eğitimlere katılması beklenmekteydi. </a:t>
            </a:r>
          </a:p>
          <a:p>
            <a:pPr>
              <a:buClrTx/>
            </a:pPr>
            <a:r>
              <a:rPr lang="tr-TR" u="sng" dirty="0" smtClean="0">
                <a:latin typeface="Calibri" pitchFamily="34" charset="0"/>
                <a:cs typeface="Calibri" pitchFamily="34" charset="0"/>
              </a:rPr>
              <a:t>Bu sayı </a:t>
            </a:r>
            <a:r>
              <a:rPr lang="tr-TR" b="1" u="sng" dirty="0" smtClean="0">
                <a:latin typeface="Calibri" pitchFamily="34" charset="0"/>
                <a:cs typeface="Calibri" pitchFamily="34" charset="0"/>
              </a:rPr>
              <a:t>44.578</a:t>
            </a:r>
            <a:r>
              <a:rPr lang="tr-TR" u="sng" dirty="0" smtClean="0">
                <a:latin typeface="Calibri" pitchFamily="34" charset="0"/>
                <a:cs typeface="Calibri" pitchFamily="34" charset="0"/>
              </a:rPr>
              <a:t> olarak gerçekleşti.</a:t>
            </a:r>
          </a:p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TÜRMOB tarafından görevlendirilmiş eğitmenler Türkiye’nin değişik bölgelerinde eğitim vermeye devam ediyorlar. Ulaşılan eğitmen sayısı: </a:t>
            </a:r>
            <a:r>
              <a:rPr lang="tr-TR" b="1" dirty="0" smtClean="0">
                <a:latin typeface="Calibri" pitchFamily="34" charset="0"/>
                <a:cs typeface="Calibri" pitchFamily="34" charset="0"/>
              </a:rPr>
              <a:t>201.</a:t>
            </a:r>
          </a:p>
          <a:p>
            <a:pPr>
              <a:buClrTx/>
            </a:pP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5980C-57A6-425A-BAE7-FD850F67EF91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274638"/>
            <a:ext cx="8460432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KOBİ TFRS</a:t>
            </a:r>
            <a:b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Uygulamaya Geçişte Gereksinimler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83768" y="1600200"/>
            <a:ext cx="6203032" cy="4525963"/>
          </a:xfrm>
        </p:spPr>
        <p:txBody>
          <a:bodyPr>
            <a:no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tr-TR" sz="4000" i="1" dirty="0" smtClean="0">
                <a:latin typeface="Calibri" pitchFamily="34" charset="0"/>
                <a:cs typeface="Calibri" pitchFamily="34" charset="0"/>
              </a:rPr>
              <a:t>Yoğun Bir Eğitim Süreci…</a:t>
            </a:r>
          </a:p>
          <a:p>
            <a:pPr marL="514350" indent="-514350">
              <a:buClrTx/>
              <a:buAutoNum type="arabicPeriod" startAt="2"/>
            </a:pPr>
            <a:r>
              <a:rPr lang="tr-TR" sz="4000" i="1" dirty="0" smtClean="0">
                <a:latin typeface="Calibri" pitchFamily="34" charset="0"/>
                <a:cs typeface="Calibri" pitchFamily="34" charset="0"/>
              </a:rPr>
              <a:t>Eğitim ve Uygulama Materyalleri…</a:t>
            </a:r>
          </a:p>
          <a:p>
            <a:pPr marL="514350" indent="-514350">
              <a:buClrTx/>
              <a:buNone/>
            </a:pPr>
            <a:r>
              <a:rPr lang="tr-TR" sz="4000" i="1" dirty="0" smtClean="0">
                <a:latin typeface="Calibri" pitchFamily="34" charset="0"/>
                <a:cs typeface="Calibri" pitchFamily="34" charset="0"/>
              </a:rPr>
              <a:t>3. KOBİ </a:t>
            </a:r>
            <a:r>
              <a:rPr lang="tr-TR" sz="4000" i="1" dirty="0" err="1" smtClean="0">
                <a:latin typeface="Calibri" pitchFamily="34" charset="0"/>
                <a:cs typeface="Calibri" pitchFamily="34" charset="0"/>
              </a:rPr>
              <a:t>TFRS’nin</a:t>
            </a:r>
            <a:r>
              <a:rPr lang="tr-TR" sz="4000" i="1" dirty="0" smtClean="0">
                <a:latin typeface="Calibri" pitchFamily="34" charset="0"/>
                <a:cs typeface="Calibri" pitchFamily="34" charset="0"/>
              </a:rPr>
              <a:t> düzenleyici kuruluşça işaret etmesi…</a:t>
            </a:r>
          </a:p>
          <a:p>
            <a:pPr marL="514350" indent="-514350">
              <a:buClrTx/>
              <a:buNone/>
            </a:pPr>
            <a:r>
              <a:rPr lang="tr-TR" sz="4000" i="1" dirty="0" smtClean="0">
                <a:latin typeface="Calibri" pitchFamily="34" charset="0"/>
                <a:cs typeface="Calibri" pitchFamily="34" charset="0"/>
              </a:rPr>
              <a:t>4. Yeni Bir Hesap Planı…</a:t>
            </a:r>
            <a:endParaRPr lang="tr-TR" sz="4000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A7396-BA12-4F33-8000-46DAD4ED27DC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4" name="3 Eksi"/>
          <p:cNvSpPr/>
          <p:nvPr/>
        </p:nvSpPr>
        <p:spPr>
          <a:xfrm>
            <a:off x="1619672" y="3573016"/>
            <a:ext cx="914400" cy="792088"/>
          </a:xfrm>
          <a:prstGeom prst="mathMinus">
            <a:avLst/>
          </a:prstGeom>
          <a:solidFill>
            <a:schemeClr val="tx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Eksi"/>
          <p:cNvSpPr/>
          <p:nvPr/>
        </p:nvSpPr>
        <p:spPr>
          <a:xfrm>
            <a:off x="1619672" y="4869160"/>
            <a:ext cx="914400" cy="792088"/>
          </a:xfrm>
          <a:prstGeom prst="mathMinus">
            <a:avLst/>
          </a:prstGeom>
          <a:solidFill>
            <a:schemeClr val="tx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5 Artı"/>
          <p:cNvSpPr/>
          <p:nvPr/>
        </p:nvSpPr>
        <p:spPr>
          <a:xfrm>
            <a:off x="1547664" y="1484784"/>
            <a:ext cx="914400" cy="914400"/>
          </a:xfrm>
          <a:prstGeom prst="mathPlus">
            <a:avLst/>
          </a:prstGeom>
          <a:solidFill>
            <a:schemeClr val="tx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Artı"/>
          <p:cNvSpPr/>
          <p:nvPr/>
        </p:nvSpPr>
        <p:spPr>
          <a:xfrm>
            <a:off x="1547664" y="2276872"/>
            <a:ext cx="914400" cy="914400"/>
          </a:xfrm>
          <a:prstGeom prst="mathPlus">
            <a:avLst/>
          </a:prstGeom>
          <a:solidFill>
            <a:schemeClr val="tx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KOBİ TFRS MUHASEBE SÜRECİ</a:t>
            </a:r>
            <a:b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-Türkiye’de Uygulanması-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37A9-BE2C-470C-94FA-9A7888D7BFBA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Teşekkürler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AE1B8-9F00-4E36-87E7-E4452EB62F9A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KOBİ TFRS EĞİTİM PROJE KOORDİNATÖRLERİ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lnSpcReduction="10000"/>
          </a:bodyPr>
          <a:lstStyle/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Prof.Dr. Göksel Yücel </a:t>
            </a:r>
            <a:br>
              <a:rPr lang="tr-TR" dirty="0" smtClean="0">
                <a:latin typeface="Calibri" pitchFamily="34" charset="0"/>
                <a:cs typeface="Calibri" pitchFamily="34" charset="0"/>
              </a:rPr>
            </a:br>
            <a:r>
              <a:rPr lang="tr-TR" sz="2600" i="1" dirty="0" smtClean="0">
                <a:latin typeface="Calibri" pitchFamily="34" charset="0"/>
                <a:cs typeface="Calibri" pitchFamily="34" charset="0"/>
              </a:rPr>
              <a:t>(İstanbul Üniversitesi)</a:t>
            </a:r>
          </a:p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Prof.Dr. Serdar Özkan</a:t>
            </a:r>
            <a:br>
              <a:rPr lang="tr-TR" dirty="0" smtClean="0">
                <a:latin typeface="Calibri" pitchFamily="34" charset="0"/>
                <a:cs typeface="Calibri" pitchFamily="34" charset="0"/>
              </a:rPr>
            </a:br>
            <a:r>
              <a:rPr lang="tr-TR" sz="2600" i="1" dirty="0" smtClean="0">
                <a:latin typeface="Calibri" pitchFamily="34" charset="0"/>
                <a:cs typeface="Calibri" pitchFamily="34" charset="0"/>
              </a:rPr>
              <a:t>(İzmir Ticaret Üniversitesi)</a:t>
            </a:r>
          </a:p>
          <a:p>
            <a:pPr>
              <a:buClrTx/>
            </a:pPr>
            <a:r>
              <a:rPr lang="tr-TR" dirty="0" err="1" smtClean="0">
                <a:latin typeface="Calibri" pitchFamily="34" charset="0"/>
                <a:cs typeface="Calibri" pitchFamily="34" charset="0"/>
              </a:rPr>
              <a:t>Doç.Dr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. Volkan Demir</a:t>
            </a:r>
            <a:br>
              <a:rPr lang="tr-TR" dirty="0" smtClean="0">
                <a:latin typeface="Calibri" pitchFamily="34" charset="0"/>
                <a:cs typeface="Calibri" pitchFamily="34" charset="0"/>
              </a:rPr>
            </a:br>
            <a:r>
              <a:rPr lang="tr-TR" sz="2600" i="1" dirty="0" smtClean="0">
                <a:latin typeface="Calibri" pitchFamily="34" charset="0"/>
                <a:cs typeface="Calibri" pitchFamily="34" charset="0"/>
              </a:rPr>
              <a:t>(Galatasaray Üniversitesi)</a:t>
            </a:r>
          </a:p>
          <a:p>
            <a:pPr>
              <a:buClrTx/>
            </a:pPr>
            <a:r>
              <a:rPr lang="tr-TR" dirty="0" err="1" smtClean="0">
                <a:latin typeface="Calibri" pitchFamily="34" charset="0"/>
                <a:cs typeface="Calibri" pitchFamily="34" charset="0"/>
              </a:rPr>
              <a:t>Doç.Dr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. Kadir Gürdal</a:t>
            </a:r>
            <a:br>
              <a:rPr lang="tr-TR" dirty="0" smtClean="0">
                <a:latin typeface="Calibri" pitchFamily="34" charset="0"/>
                <a:cs typeface="Calibri" pitchFamily="34" charset="0"/>
              </a:rPr>
            </a:br>
            <a:r>
              <a:rPr lang="tr-TR" sz="2600" i="1" dirty="0" smtClean="0">
                <a:latin typeface="Calibri" pitchFamily="34" charset="0"/>
                <a:cs typeface="Calibri" pitchFamily="34" charset="0"/>
              </a:rPr>
              <a:t>(Ankara Üniversitesi)</a:t>
            </a:r>
          </a:p>
          <a:p>
            <a:pPr>
              <a:buClrTx/>
            </a:pPr>
            <a:r>
              <a:rPr lang="tr-TR" dirty="0" err="1" smtClean="0">
                <a:latin typeface="Calibri" pitchFamily="34" charset="0"/>
                <a:cs typeface="Calibri" pitchFamily="34" charset="0"/>
              </a:rPr>
              <a:t>Doç.Dr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. Kerem Sarıoğlu</a:t>
            </a:r>
            <a:br>
              <a:rPr lang="tr-TR" dirty="0" smtClean="0">
                <a:latin typeface="Calibri" pitchFamily="34" charset="0"/>
                <a:cs typeface="Calibri" pitchFamily="34" charset="0"/>
              </a:rPr>
            </a:br>
            <a:r>
              <a:rPr lang="tr-TR" sz="2600" i="1" dirty="0" smtClean="0">
                <a:latin typeface="Calibri" pitchFamily="34" charset="0"/>
                <a:cs typeface="Calibri" pitchFamily="34" charset="0"/>
              </a:rPr>
              <a:t>(İstanbul Üniversitesi)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84C4-66B1-4B8C-828B-3A63EBB220DB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TMS / KOBİ TFRS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TMS (IFRS – UFRS)</a:t>
            </a:r>
          </a:p>
          <a:p>
            <a:pPr lvl="1"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TMS 1 – 41 (29 adeti yürürlükte)</a:t>
            </a:r>
          </a:p>
          <a:p>
            <a:pPr lvl="1"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TFRS 1- 13 ( 8 adeti yürürlükte)</a:t>
            </a:r>
          </a:p>
          <a:p>
            <a:pPr lvl="1">
              <a:buClrTx/>
              <a:buNone/>
            </a:pPr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KOBİ TFRS (IFRS </a:t>
            </a:r>
            <a:r>
              <a:rPr lang="tr-TR" dirty="0" err="1" smtClean="0">
                <a:latin typeface="Calibri" pitchFamily="34" charset="0"/>
                <a:cs typeface="Calibri" pitchFamily="34" charset="0"/>
              </a:rPr>
              <a:t>for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 smtClean="0">
                <a:latin typeface="Calibri" pitchFamily="34" charset="0"/>
                <a:cs typeface="Calibri" pitchFamily="34" charset="0"/>
              </a:rPr>
              <a:t>SME’s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lvl="1"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35 Bölümlük tek standart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25A2-2C64-4B71-9FBA-AFDBE256C4D2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KOBİ TFRS EĞİTİM SÜRECİ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539552" y="112474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6734-E354-4BD4-BA14-D5869A3CD97C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KOBİ TFRS EĞİTİM PROJESİ AŞAMALARI (SON DURUM)</a:t>
            </a:r>
            <a:endParaRPr lang="tr-TR" sz="3600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lnSpcReduction="10000"/>
          </a:bodyPr>
          <a:lstStyle/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EĞİTMENLERİN EĞİTİMİ VE EĞİTMEN SEÇİMİ</a:t>
            </a:r>
          </a:p>
          <a:p>
            <a:pPr>
              <a:buClrTx/>
              <a:buNone/>
            </a:pPr>
            <a:r>
              <a:rPr lang="tr-TR" dirty="0">
                <a:latin typeface="Calibri" pitchFamily="34" charset="0"/>
                <a:cs typeface="Calibri" pitchFamily="34" charset="0"/>
              </a:rPr>
              <a:t>	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(TAMAMLANDI)</a:t>
            </a:r>
          </a:p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SERİ EĞİTİMLER İÇİN EĞİTİM MALZEMESİ HAZIRLANMASI (TAMAMLANDI)</a:t>
            </a:r>
          </a:p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SERİ EĞİTİMLERLE MESLEK MENSUPLARININ EĞİTİMİ (DEVAM EDİYOR)</a:t>
            </a:r>
          </a:p>
          <a:p>
            <a:pPr lvl="1">
              <a:buClrTx/>
            </a:pPr>
            <a:r>
              <a:rPr lang="tr-TR" b="1" dirty="0" smtClean="0">
                <a:latin typeface="Calibri" pitchFamily="34" charset="0"/>
                <a:cs typeface="Calibri" pitchFamily="34" charset="0"/>
              </a:rPr>
              <a:t>Ocak 2012’de başladı. Tüm Türkiye’de devam ediyor.</a:t>
            </a:r>
          </a:p>
          <a:p>
            <a:pPr lvl="1">
              <a:buClrTx/>
            </a:pPr>
            <a:r>
              <a:rPr lang="tr-TR" b="1" dirty="0" smtClean="0">
                <a:latin typeface="Calibri" pitchFamily="34" charset="0"/>
                <a:cs typeface="Calibri" pitchFamily="34" charset="0"/>
              </a:rPr>
              <a:t>44.578 meslek mensubu eğitim sürecinde.</a:t>
            </a:r>
          </a:p>
          <a:p>
            <a:pPr lvl="1"/>
            <a:endParaRPr lang="tr-TR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0A75-296B-4DF4-8DFA-DD26C9FCACC5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EĞİTMENLERİN EĞİTİMİ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Üç büyük ilde </a:t>
            </a:r>
            <a:r>
              <a:rPr lang="tr-TR" dirty="0" err="1" smtClean="0">
                <a:latin typeface="Calibri" pitchFamily="34" charset="0"/>
                <a:cs typeface="Calibri" pitchFamily="34" charset="0"/>
              </a:rPr>
              <a:t>yüzyüze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uygulamalı eğitimler (İstanbul, İzmir ve Ankara)</a:t>
            </a:r>
          </a:p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4 Eğitmen adayı grubu</a:t>
            </a:r>
          </a:p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Haziran 2011 – Aralık 2011 döneminde çeşitli tarihlerde eğitim programları</a:t>
            </a:r>
          </a:p>
          <a:p>
            <a:pPr>
              <a:buClrTx/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Her grup ile 84 saatlik uygulamalı KOBİ TFRS eğitimi</a:t>
            </a:r>
          </a:p>
          <a:p>
            <a:endParaRPr lang="tr-TR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2005-1133-4E52-86C5-F3D21C89B29F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EĞİTMEN SAYISI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sz="4000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tr-TR" sz="4000" dirty="0" smtClean="0">
                <a:latin typeface="Calibri" pitchFamily="34" charset="0"/>
                <a:cs typeface="Calibri" pitchFamily="34" charset="0"/>
              </a:rPr>
              <a:t>TÜM TÜRKİYE İÇİN PROJEDE GÖREV ALMAK ÜZERE EĞİTİMLERİ TAMAMLAYAN </a:t>
            </a:r>
          </a:p>
          <a:p>
            <a:pPr algn="ctr">
              <a:buNone/>
            </a:pPr>
            <a:r>
              <a:rPr lang="tr-TR" sz="4000" b="1" u="sng" dirty="0" smtClean="0">
                <a:latin typeface="Calibri" pitchFamily="34" charset="0"/>
                <a:cs typeface="Calibri" pitchFamily="34" charset="0"/>
              </a:rPr>
              <a:t>184 MESLEK MENSUBU EĞİTMEN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7915-AB9A-4E69-A240-7FEE16239095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SERİ EĞİTİMLER EĞİTİM MALZEMESİ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AutoNum type="arabicParenR"/>
            </a:pPr>
            <a:endParaRPr lang="tr-TR" sz="40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ClrTx/>
              <a:buAutoNum type="arabicParenR"/>
            </a:pPr>
            <a:r>
              <a:rPr lang="tr-TR" sz="4000" dirty="0" smtClean="0">
                <a:latin typeface="Calibri" pitchFamily="34" charset="0"/>
                <a:cs typeface="Calibri" pitchFamily="34" charset="0"/>
              </a:rPr>
              <a:t>EĞİTMEN PAKETİ</a:t>
            </a:r>
          </a:p>
          <a:p>
            <a:pPr marL="514350" indent="-514350">
              <a:buClrTx/>
              <a:buAutoNum type="arabicParenR"/>
            </a:pPr>
            <a:r>
              <a:rPr lang="tr-TR" sz="4000" dirty="0" smtClean="0">
                <a:latin typeface="Calibri" pitchFamily="34" charset="0"/>
                <a:cs typeface="Calibri" pitchFamily="34" charset="0"/>
              </a:rPr>
              <a:t>KATILIMCI PAKETİ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DACA-500E-445D-B5BE-D9259809B647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SERİ EĞİTİMLER EĞİTİM MALZEMESİ (1)</a:t>
            </a:r>
            <a:endParaRPr lang="tr-TR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ClrTx/>
              <a:buAutoNum type="arabicParenR"/>
            </a:pPr>
            <a:r>
              <a:rPr lang="tr-TR" sz="4000" b="1" dirty="0" smtClean="0">
                <a:latin typeface="Calibri" pitchFamily="34" charset="0"/>
                <a:cs typeface="Calibri" pitchFamily="34" charset="0"/>
              </a:rPr>
              <a:t>EĞİTMEN PAKETİ</a:t>
            </a:r>
          </a:p>
          <a:p>
            <a:pPr marL="1143000" lvl="1" indent="-742950">
              <a:buClrTx/>
              <a:buAutoNum type="alphaLcParenR"/>
            </a:pPr>
            <a:r>
              <a:rPr lang="tr-TR" sz="3000" dirty="0" smtClean="0">
                <a:latin typeface="Calibri" pitchFamily="34" charset="0"/>
                <a:cs typeface="Calibri" pitchFamily="34" charset="0"/>
              </a:rPr>
              <a:t>KOBİ-TFRS Metni</a:t>
            </a:r>
          </a:p>
          <a:p>
            <a:pPr marL="1143000" lvl="1" indent="-742950">
              <a:buClrTx/>
              <a:buAutoNum type="alphaLcParenR"/>
            </a:pPr>
            <a:r>
              <a:rPr lang="tr-TR" sz="3000" dirty="0" smtClean="0">
                <a:latin typeface="Calibri" pitchFamily="34" charset="0"/>
                <a:cs typeface="Calibri" pitchFamily="34" charset="0"/>
              </a:rPr>
              <a:t>Kitap : </a:t>
            </a:r>
            <a:r>
              <a:rPr lang="tr-TR" sz="3000" b="1" dirty="0" smtClean="0">
                <a:latin typeface="Calibri" pitchFamily="34" charset="0"/>
                <a:cs typeface="Calibri" pitchFamily="34" charset="0"/>
              </a:rPr>
              <a:t>“KOBİ TFRS”</a:t>
            </a:r>
          </a:p>
          <a:p>
            <a:pPr marL="1143000" lvl="1" indent="-742950">
              <a:buClrTx/>
              <a:buNone/>
            </a:pPr>
            <a:r>
              <a:rPr lang="tr-TR" sz="3000" dirty="0">
                <a:latin typeface="Calibri" pitchFamily="34" charset="0"/>
                <a:cs typeface="Calibri" pitchFamily="34" charset="0"/>
              </a:rPr>
              <a:t>	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Doç.Dr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. V.Demir ve 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Dr.O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.Bahadır)</a:t>
            </a:r>
          </a:p>
          <a:p>
            <a:pPr marL="1143000" lvl="1" indent="-742950">
              <a:buClrTx/>
              <a:buAutoNum type="alphaLcParenR" startAt="3"/>
            </a:pPr>
            <a:r>
              <a:rPr lang="tr-TR" sz="3000" dirty="0" smtClean="0">
                <a:latin typeface="Calibri" pitchFamily="34" charset="0"/>
                <a:cs typeface="Calibri" pitchFamily="34" charset="0"/>
              </a:rPr>
              <a:t>Kitap : </a:t>
            </a:r>
            <a:r>
              <a:rPr lang="tr-TR" sz="3000" b="1" dirty="0" smtClean="0">
                <a:latin typeface="Calibri" pitchFamily="34" charset="0"/>
                <a:cs typeface="Calibri" pitchFamily="34" charset="0"/>
              </a:rPr>
              <a:t>KOBİ TFRS Örnek ve </a:t>
            </a:r>
            <a:r>
              <a:rPr lang="tr-TR" sz="3000" b="1" dirty="0" err="1" smtClean="0">
                <a:latin typeface="Calibri" pitchFamily="34" charset="0"/>
                <a:cs typeface="Calibri" pitchFamily="34" charset="0"/>
              </a:rPr>
              <a:t>Vak’al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ar</a:t>
            </a:r>
            <a:endParaRPr lang="tr-TR" sz="3000" dirty="0">
              <a:latin typeface="Calibri" pitchFamily="34" charset="0"/>
              <a:cs typeface="Calibri" pitchFamily="34" charset="0"/>
            </a:endParaRPr>
          </a:p>
          <a:p>
            <a:pPr marL="1143000" lvl="1" indent="-742950">
              <a:buClrTx/>
              <a:buNone/>
            </a:pPr>
            <a:r>
              <a:rPr lang="tr-TR" sz="3000" dirty="0" smtClean="0">
                <a:latin typeface="Calibri" pitchFamily="34" charset="0"/>
                <a:cs typeface="Calibri" pitchFamily="34" charset="0"/>
              </a:rPr>
              <a:t>	(Prof.Dr.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G.Yücel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Doç.Dr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. K.Sarıoğlu, Dr. T.Altıntaş, Dr. N.Altıntaş)</a:t>
            </a:r>
            <a:br>
              <a:rPr lang="tr-TR" sz="3000" dirty="0" smtClean="0">
                <a:latin typeface="Calibri" pitchFamily="34" charset="0"/>
                <a:cs typeface="Calibri" pitchFamily="34" charset="0"/>
              </a:rPr>
            </a:br>
            <a:r>
              <a:rPr lang="tr-TR" sz="3000" dirty="0" smtClean="0">
                <a:latin typeface="Calibri" pitchFamily="34" charset="0"/>
                <a:cs typeface="Calibri" pitchFamily="34" charset="0"/>
              </a:rPr>
              <a:t>(74 Örnek, 24 </a:t>
            </a:r>
            <a:r>
              <a:rPr lang="tr-TR" sz="3000" dirty="0" err="1" smtClean="0">
                <a:latin typeface="Calibri" pitchFamily="34" charset="0"/>
                <a:cs typeface="Calibri" pitchFamily="34" charset="0"/>
              </a:rPr>
              <a:t>Vak’a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 ve Test Soruları)</a:t>
            </a:r>
          </a:p>
          <a:p>
            <a:pPr marL="1143000" lvl="1" indent="-742950">
              <a:buClrTx/>
              <a:buAutoNum type="alphaLcParenR" startAt="4"/>
            </a:pPr>
            <a:r>
              <a:rPr lang="tr-TR" sz="3000" dirty="0" smtClean="0">
                <a:latin typeface="Calibri" pitchFamily="34" charset="0"/>
                <a:cs typeface="Calibri" pitchFamily="34" charset="0"/>
              </a:rPr>
              <a:t>KOBİ TFRS </a:t>
            </a:r>
            <a:r>
              <a:rPr lang="tr-TR" sz="3000" b="1" dirty="0" smtClean="0">
                <a:latin typeface="Calibri" pitchFamily="34" charset="0"/>
                <a:cs typeface="Calibri" pitchFamily="34" charset="0"/>
              </a:rPr>
              <a:t>Eğitimci Rehberi</a:t>
            </a:r>
          </a:p>
          <a:p>
            <a:pPr marL="1143000" lvl="1" indent="-742950">
              <a:buClrTx/>
              <a:buNone/>
            </a:pPr>
            <a:r>
              <a:rPr lang="tr-TR" sz="3000" dirty="0">
                <a:latin typeface="Calibri" pitchFamily="34" charset="0"/>
                <a:cs typeface="Calibri" pitchFamily="34" charset="0"/>
              </a:rPr>
              <a:t>	</a:t>
            </a:r>
            <a:r>
              <a:rPr lang="tr-TR" sz="3000" dirty="0" smtClean="0">
                <a:latin typeface="Calibri" pitchFamily="34" charset="0"/>
                <a:cs typeface="Calibri" pitchFamily="34" charset="0"/>
              </a:rPr>
              <a:t>(Detaylı Eğitim Planı, Sunum, Monografi Örneği ve Çözümleri)</a:t>
            </a:r>
            <a:endParaRPr lang="tr-TR" sz="26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9E72-A451-4336-800F-F82344ACD400}" type="datetime1">
              <a:rPr lang="tr-TR" smtClean="0"/>
              <a:pPr/>
              <a:t>06.06.2012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AFB6-1A61-4E85-BE5A-2C12E4E6726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1256</TotalTime>
  <Words>294</Words>
  <Application>Microsoft Office PowerPoint</Application>
  <PresentationFormat>Ekran Gösterisi (4:3)</PresentationFormat>
  <Paragraphs>110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Gündönümü</vt:lpstr>
      <vt:lpstr> TÜRMOB  KOBİ TFRS EĞİTİM PROJESİ SON DURUM (06.06.2012)</vt:lpstr>
      <vt:lpstr>KOBİ TFRS EĞİTİM PROJE KOORDİNATÖRLERİ</vt:lpstr>
      <vt:lpstr>TMS / KOBİ TFRS</vt:lpstr>
      <vt:lpstr>KOBİ TFRS EĞİTİM SÜRECİ</vt:lpstr>
      <vt:lpstr>KOBİ TFRS EĞİTİM PROJESİ AŞAMALARI (SON DURUM)</vt:lpstr>
      <vt:lpstr>EĞİTMENLERİN EĞİTİMİ</vt:lpstr>
      <vt:lpstr>EĞİTMEN SAYISI</vt:lpstr>
      <vt:lpstr>SERİ EĞİTİMLER EĞİTİM MALZEMESİ</vt:lpstr>
      <vt:lpstr>SERİ EĞİTİMLER EĞİTİM MALZEMESİ (1)</vt:lpstr>
      <vt:lpstr>SERİ EĞİTİMLER EĞİTİM MALZEMESİ (2)</vt:lpstr>
      <vt:lpstr>SERİ EĞİTİMLER Beklentiler / Sonuçlar</vt:lpstr>
      <vt:lpstr>KOBİ TFRS Uygulamaya Geçişte Gereksinimler</vt:lpstr>
      <vt:lpstr>KOBİ TFRS MUHASEBE SÜRECİ -Türkiye’de Uygulanması-</vt:lpstr>
      <vt:lpstr>Teşekkürler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TÜRMOB KOBİ TFRS EĞİTİM PROJESİ 07.02.2012</dc:title>
  <dc:creator>KEREM SARIOGLU, YRD DOC</dc:creator>
  <cp:lastModifiedBy>hp</cp:lastModifiedBy>
  <cp:revision>12</cp:revision>
  <dcterms:created xsi:type="dcterms:W3CDTF">2012-02-07T14:01:35Z</dcterms:created>
  <dcterms:modified xsi:type="dcterms:W3CDTF">2012-06-06T06:13:42Z</dcterms:modified>
</cp:coreProperties>
</file>